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5" r:id="rId6"/>
    <p:sldId id="266" r:id="rId7"/>
    <p:sldId id="275" r:id="rId8"/>
    <p:sldId id="272" r:id="rId9"/>
    <p:sldId id="273" r:id="rId10"/>
    <p:sldId id="274" r:id="rId11"/>
    <p:sldId id="276" r:id="rId12"/>
    <p:sldId id="278" r:id="rId13"/>
    <p:sldId id="277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, Michelle" userId="558a249a-0b92-435a-9e14-edf593f6e7ad" providerId="ADAL" clId="{79A25B6E-2069-4654-90A9-F5E557054DE3}"/>
    <pc:docChg chg="undo custSel addSld delSld modSld sldOrd modNotesMaster">
      <pc:chgData name="Truong, Michelle" userId="558a249a-0b92-435a-9e14-edf593f6e7ad" providerId="ADAL" clId="{79A25B6E-2069-4654-90A9-F5E557054DE3}" dt="2022-07-14T19:54:57.278" v="6075"/>
      <pc:docMkLst>
        <pc:docMk/>
      </pc:docMkLst>
      <pc:sldChg chg="modSp mod">
        <pc:chgData name="Truong, Michelle" userId="558a249a-0b92-435a-9e14-edf593f6e7ad" providerId="ADAL" clId="{79A25B6E-2069-4654-90A9-F5E557054DE3}" dt="2022-07-11T04:03:44.760" v="5632" actId="6549"/>
        <pc:sldMkLst>
          <pc:docMk/>
          <pc:sldMk cId="2674535142" sldId="256"/>
        </pc:sldMkLst>
        <pc:spChg chg="mod">
          <ac:chgData name="Truong, Michelle" userId="558a249a-0b92-435a-9e14-edf593f6e7ad" providerId="ADAL" clId="{79A25B6E-2069-4654-90A9-F5E557054DE3}" dt="2022-07-11T04:03:44.760" v="5632" actId="6549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79A25B6E-2069-4654-90A9-F5E557054DE3}" dt="2022-07-09T02:48:57.817" v="46" actId="20577"/>
          <ac:spMkLst>
            <pc:docMk/>
            <pc:sldMk cId="2674535142" sldId="256"/>
            <ac:spMk id="3" creationId="{36893230-14B5-4BB4-BE3A-18DDFFE781E5}"/>
          </ac:spMkLst>
        </pc:spChg>
      </pc:sldChg>
      <pc:sldChg chg="modSp mod modNotesTx">
        <pc:chgData name="Truong, Michelle" userId="558a249a-0b92-435a-9e14-edf593f6e7ad" providerId="ADAL" clId="{79A25B6E-2069-4654-90A9-F5E557054DE3}" dt="2022-07-14T15:29:43.625" v="6074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79A25B6E-2069-4654-90A9-F5E557054DE3}" dt="2022-07-09T06:12:19.749" v="657" actId="20577"/>
          <ac:spMkLst>
            <pc:docMk/>
            <pc:sldMk cId="334202900" sldId="258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2:15:54.200" v="4569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addSp delSp modSp add del mod ord modNotesTx">
        <pc:chgData name="Truong, Michelle" userId="558a249a-0b92-435a-9e14-edf593f6e7ad" providerId="ADAL" clId="{79A25B6E-2069-4654-90A9-F5E557054DE3}" dt="2022-07-11T04:09:24.018" v="5682" actId="20577"/>
        <pc:sldMkLst>
          <pc:docMk/>
          <pc:sldMk cId="1462681883" sldId="259"/>
        </pc:sldMkLst>
        <pc:spChg chg="mod">
          <ac:chgData name="Truong, Michelle" userId="558a249a-0b92-435a-9e14-edf593f6e7ad" providerId="ADAL" clId="{79A25B6E-2069-4654-90A9-F5E557054DE3}" dt="2022-07-11T03:48:54.493" v="5612" actId="20577"/>
          <ac:spMkLst>
            <pc:docMk/>
            <pc:sldMk cId="1462681883" sldId="259"/>
            <ac:spMk id="2" creationId="{18796C70-48CA-456B-948B-0D704B7599C7}"/>
          </ac:spMkLst>
        </pc:spChg>
        <pc:spChg chg="del mod">
          <ac:chgData name="Truong, Michelle" userId="558a249a-0b92-435a-9e14-edf593f6e7ad" providerId="ADAL" clId="{79A25B6E-2069-4654-90A9-F5E557054DE3}" dt="2022-07-09T03:00:04.299" v="142" actId="478"/>
          <ac:spMkLst>
            <pc:docMk/>
            <pc:sldMk cId="1462681883" sldId="259"/>
            <ac:spMk id="3" creationId="{9253707B-9791-49C4-B75B-6824BAE70B7E}"/>
          </ac:spMkLst>
        </pc:spChg>
        <pc:spChg chg="add del mod">
          <ac:chgData name="Truong, Michelle" userId="558a249a-0b92-435a-9e14-edf593f6e7ad" providerId="ADAL" clId="{79A25B6E-2069-4654-90A9-F5E557054DE3}" dt="2022-07-09T03:00:08.419" v="144" actId="478"/>
          <ac:spMkLst>
            <pc:docMk/>
            <pc:sldMk cId="1462681883" sldId="259"/>
            <ac:spMk id="5" creationId="{4EEBFD30-747D-CBAD-3F7A-F35D5FD5EDD8}"/>
          </ac:spMkLst>
        </pc:spChg>
        <pc:spChg chg="add mod">
          <ac:chgData name="Truong, Michelle" userId="558a249a-0b92-435a-9e14-edf593f6e7ad" providerId="ADAL" clId="{79A25B6E-2069-4654-90A9-F5E557054DE3}" dt="2022-07-09T05:09:49.055" v="355" actId="1076"/>
          <ac:spMkLst>
            <pc:docMk/>
            <pc:sldMk cId="1462681883" sldId="259"/>
            <ac:spMk id="7" creationId="{4CA0DED6-73D0-EAAE-4068-CC08C077BD69}"/>
          </ac:spMkLst>
        </pc:spChg>
        <pc:spChg chg="add del mod">
          <ac:chgData name="Truong, Michelle" userId="558a249a-0b92-435a-9e14-edf593f6e7ad" providerId="ADAL" clId="{79A25B6E-2069-4654-90A9-F5E557054DE3}" dt="2022-07-10T23:21:59.429" v="5347" actId="478"/>
          <ac:spMkLst>
            <pc:docMk/>
            <pc:sldMk cId="1462681883" sldId="259"/>
            <ac:spMk id="8" creationId="{94C8A553-89D9-B224-DDE2-7FF6B93F50BD}"/>
          </ac:spMkLst>
        </pc:spChg>
        <pc:spChg chg="add del mod">
          <ac:chgData name="Truong, Michelle" userId="558a249a-0b92-435a-9e14-edf593f6e7ad" providerId="ADAL" clId="{79A25B6E-2069-4654-90A9-F5E557054DE3}" dt="2022-07-10T23:22:15.730" v="5387" actId="478"/>
          <ac:spMkLst>
            <pc:docMk/>
            <pc:sldMk cId="1462681883" sldId="259"/>
            <ac:spMk id="9" creationId="{E9DD953B-6820-1F1A-9A9B-979805CA80CA}"/>
          </ac:spMkLst>
        </pc:spChg>
        <pc:spChg chg="add del mod">
          <ac:chgData name="Truong, Michelle" userId="558a249a-0b92-435a-9e14-edf593f6e7ad" providerId="ADAL" clId="{79A25B6E-2069-4654-90A9-F5E557054DE3}" dt="2022-07-10T23:22:58.938" v="5445" actId="478"/>
          <ac:spMkLst>
            <pc:docMk/>
            <pc:sldMk cId="1462681883" sldId="259"/>
            <ac:spMk id="10" creationId="{D842298B-0CE2-8948-3A18-45DE13EE64A8}"/>
          </ac:spMkLst>
        </pc:spChg>
        <pc:graphicFrameChg chg="add mod modGraphic">
          <ac:chgData name="Truong, Michelle" userId="558a249a-0b92-435a-9e14-edf593f6e7ad" providerId="ADAL" clId="{79A25B6E-2069-4654-90A9-F5E557054DE3}" dt="2022-07-11T03:39:24.438" v="5609" actId="14100"/>
          <ac:graphicFrameMkLst>
            <pc:docMk/>
            <pc:sldMk cId="1462681883" sldId="259"/>
            <ac:graphicFrameMk id="6" creationId="{EAF7EB28-82F9-EEE0-C31C-47AF99F6383E}"/>
          </ac:graphicFrameMkLst>
        </pc:graphicFrameChg>
      </pc:sldChg>
      <pc:sldChg chg="modSp del mod ord modNotesTx">
        <pc:chgData name="Truong, Michelle" userId="558a249a-0b92-435a-9e14-edf593f6e7ad" providerId="ADAL" clId="{79A25B6E-2069-4654-90A9-F5E557054DE3}" dt="2022-07-10T04:03:03.734" v="1074" actId="2696"/>
        <pc:sldMkLst>
          <pc:docMk/>
          <pc:sldMk cId="3050934249" sldId="261"/>
        </pc:sldMkLst>
        <pc:spChg chg="mod">
          <ac:chgData name="Truong, Michelle" userId="558a249a-0b92-435a-9e14-edf593f6e7ad" providerId="ADAL" clId="{79A25B6E-2069-4654-90A9-F5E557054DE3}" dt="2022-07-09T05:57:43.308" v="499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03:51:22.119" v="866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del">
        <pc:chgData name="Truong, Michelle" userId="558a249a-0b92-435a-9e14-edf593f6e7ad" providerId="ADAL" clId="{79A25B6E-2069-4654-90A9-F5E557054DE3}" dt="2022-07-10T05:22:47.715" v="1597" actId="2696"/>
        <pc:sldMkLst>
          <pc:docMk/>
          <pc:sldMk cId="2502589080" sldId="262"/>
        </pc:sldMkLst>
      </pc:sldChg>
      <pc:sldChg chg="del">
        <pc:chgData name="Truong, Michelle" userId="558a249a-0b92-435a-9e14-edf593f6e7ad" providerId="ADAL" clId="{79A25B6E-2069-4654-90A9-F5E557054DE3}" dt="2022-07-10T05:22:44.076" v="1596" actId="2696"/>
        <pc:sldMkLst>
          <pc:docMk/>
          <pc:sldMk cId="1924649442" sldId="263"/>
        </pc:sldMkLst>
      </pc:sldChg>
      <pc:sldChg chg="modSp add del mod">
        <pc:chgData name="Truong, Michelle" userId="558a249a-0b92-435a-9e14-edf593f6e7ad" providerId="ADAL" clId="{79A25B6E-2069-4654-90A9-F5E557054DE3}" dt="2022-07-11T03:38:20.859" v="5575" actId="2696"/>
        <pc:sldMkLst>
          <pc:docMk/>
          <pc:sldMk cId="971660411" sldId="264"/>
        </pc:sldMkLst>
        <pc:spChg chg="mod">
          <ac:chgData name="Truong, Michelle" userId="558a249a-0b92-435a-9e14-edf593f6e7ad" providerId="ADAL" clId="{79A25B6E-2069-4654-90A9-F5E557054DE3}" dt="2022-07-11T03:37:20.404" v="5568" actId="20577"/>
          <ac:spMkLst>
            <pc:docMk/>
            <pc:sldMk cId="971660411" sldId="264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3:37:45.358" v="5572" actId="21"/>
          <ac:spMkLst>
            <pc:docMk/>
            <pc:sldMk cId="971660411" sldId="264"/>
            <ac:spMk id="3" creationId="{9253707B-9791-49C4-B75B-6824BAE70B7E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0T19:40:57.452" v="2067" actId="20577"/>
        <pc:sldMkLst>
          <pc:docMk/>
          <pc:sldMk cId="3575414423" sldId="265"/>
        </pc:sldMkLst>
        <pc:spChg chg="mod">
          <ac:chgData name="Truong, Michelle" userId="558a249a-0b92-435a-9e14-edf593f6e7ad" providerId="ADAL" clId="{79A25B6E-2069-4654-90A9-F5E557054DE3}" dt="2022-07-10T19:40:57.452" v="2067" actId="20577"/>
          <ac:spMkLst>
            <pc:docMk/>
            <pc:sldMk cId="3575414423" sldId="265"/>
            <ac:spMk id="3" creationId="{9253707B-9791-49C4-B75B-6824BAE70B7E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1T04:04:04.232" v="5634" actId="20577"/>
        <pc:sldMkLst>
          <pc:docMk/>
          <pc:sldMk cId="14678664" sldId="266"/>
        </pc:sldMkLst>
        <pc:spChg chg="mod">
          <ac:chgData name="Truong, Michelle" userId="558a249a-0b92-435a-9e14-edf593f6e7ad" providerId="ADAL" clId="{79A25B6E-2069-4654-90A9-F5E557054DE3}" dt="2022-07-10T04:16:07.476" v="1188" actId="20577"/>
          <ac:spMkLst>
            <pc:docMk/>
            <pc:sldMk cId="14678664" sldId="266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4:04:04.232" v="5634" actId="20577"/>
          <ac:spMkLst>
            <pc:docMk/>
            <pc:sldMk cId="14678664" sldId="266"/>
            <ac:spMk id="3" creationId="{9253707B-9791-49C4-B75B-6824BAE70B7E}"/>
          </ac:spMkLst>
        </pc:spChg>
      </pc:sldChg>
      <pc:sldChg chg="addSp modSp add mod modNotesTx">
        <pc:chgData name="Truong, Michelle" userId="558a249a-0b92-435a-9e14-edf593f6e7ad" providerId="ADAL" clId="{79A25B6E-2069-4654-90A9-F5E557054DE3}" dt="2022-07-14T15:28:02.576" v="5997" actId="20577"/>
        <pc:sldMkLst>
          <pc:docMk/>
          <pc:sldMk cId="2549677527" sldId="267"/>
        </pc:sldMkLst>
        <pc:spChg chg="mod">
          <ac:chgData name="Truong, Michelle" userId="558a249a-0b92-435a-9e14-edf593f6e7ad" providerId="ADAL" clId="{79A25B6E-2069-4654-90A9-F5E557054DE3}" dt="2022-07-10T19:57:09.356" v="2249" actId="20577"/>
          <ac:spMkLst>
            <pc:docMk/>
            <pc:sldMk cId="2549677527" sldId="267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0:51:46.478" v="2778" actId="20577"/>
          <ac:spMkLst>
            <pc:docMk/>
            <pc:sldMk cId="2549677527" sldId="267"/>
            <ac:spMk id="3" creationId="{9253707B-9791-49C4-B75B-6824BAE70B7E}"/>
          </ac:spMkLst>
        </pc:spChg>
        <pc:picChg chg="add mod">
          <ac:chgData name="Truong, Michelle" userId="558a249a-0b92-435a-9e14-edf593f6e7ad" providerId="ADAL" clId="{79A25B6E-2069-4654-90A9-F5E557054DE3}" dt="2022-07-10T20:48:47.836" v="2462" actId="1076"/>
          <ac:picMkLst>
            <pc:docMk/>
            <pc:sldMk cId="2549677527" sldId="267"/>
            <ac:picMk id="1026" creationId="{F45E2378-4FD2-F4A9-F09B-7F53768B5996}"/>
          </ac:picMkLst>
        </pc:picChg>
      </pc:sldChg>
      <pc:sldChg chg="addSp modSp add del mod modNotesTx">
        <pc:chgData name="Truong, Michelle" userId="558a249a-0b92-435a-9e14-edf593f6e7ad" providerId="ADAL" clId="{79A25B6E-2069-4654-90A9-F5E557054DE3}" dt="2022-07-10T23:01:56.051" v="5183" actId="2696"/>
        <pc:sldMkLst>
          <pc:docMk/>
          <pc:sldMk cId="3540654231" sldId="268"/>
        </pc:sldMkLst>
        <pc:spChg chg="mod">
          <ac:chgData name="Truong, Michelle" userId="558a249a-0b92-435a-9e14-edf593f6e7ad" providerId="ADAL" clId="{79A25B6E-2069-4654-90A9-F5E557054DE3}" dt="2022-07-10T19:00:45.620" v="1712" actId="6549"/>
          <ac:spMkLst>
            <pc:docMk/>
            <pc:sldMk cId="3540654231" sldId="268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19:29:35.318" v="1818" actId="20577"/>
          <ac:spMkLst>
            <pc:docMk/>
            <pc:sldMk cId="3540654231" sldId="268"/>
            <ac:spMk id="3" creationId="{9253707B-9791-49C4-B75B-6824BAE70B7E}"/>
          </ac:spMkLst>
        </pc:spChg>
        <pc:spChg chg="add mod">
          <ac:chgData name="Truong, Michelle" userId="558a249a-0b92-435a-9e14-edf593f6e7ad" providerId="ADAL" clId="{79A25B6E-2069-4654-90A9-F5E557054DE3}" dt="2022-07-10T23:01:41.098" v="5182"/>
          <ac:spMkLst>
            <pc:docMk/>
            <pc:sldMk cId="3540654231" sldId="268"/>
            <ac:spMk id="4" creationId="{E97039D9-E039-8CD1-24E2-45E0B40C2C14}"/>
          </ac:spMkLst>
        </pc:spChg>
      </pc:sldChg>
      <pc:sldChg chg="modSp add mod modNotesTx">
        <pc:chgData name="Truong, Michelle" userId="558a249a-0b92-435a-9e14-edf593f6e7ad" providerId="ADAL" clId="{79A25B6E-2069-4654-90A9-F5E557054DE3}" dt="2022-07-11T04:10:30.307" v="5742" actId="20577"/>
        <pc:sldMkLst>
          <pc:docMk/>
          <pc:sldMk cId="2426715014" sldId="269"/>
        </pc:sldMkLst>
        <pc:spChg chg="mod">
          <ac:chgData name="Truong, Michelle" userId="558a249a-0b92-435a-9e14-edf593f6e7ad" providerId="ADAL" clId="{79A25B6E-2069-4654-90A9-F5E557054DE3}" dt="2022-07-11T03:38:33.570" v="5590" actId="20577"/>
          <ac:spMkLst>
            <pc:docMk/>
            <pc:sldMk cId="2426715014" sldId="269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1T04:10:30.307" v="5742" actId="20577"/>
          <ac:spMkLst>
            <pc:docMk/>
            <pc:sldMk cId="2426715014" sldId="269"/>
            <ac:spMk id="3" creationId="{9253707B-9791-49C4-B75B-6824BAE70B7E}"/>
          </ac:spMkLst>
        </pc:spChg>
      </pc:sldChg>
      <pc:sldChg chg="delSp modSp add mod modNotesTx">
        <pc:chgData name="Truong, Michelle" userId="558a249a-0b92-435a-9e14-edf593f6e7ad" providerId="ADAL" clId="{79A25B6E-2069-4654-90A9-F5E557054DE3}" dt="2022-07-10T21:31:45.638" v="4310" actId="20577"/>
        <pc:sldMkLst>
          <pc:docMk/>
          <pc:sldMk cId="1910172488" sldId="270"/>
        </pc:sldMkLst>
        <pc:spChg chg="mod">
          <ac:chgData name="Truong, Michelle" userId="558a249a-0b92-435a-9e14-edf593f6e7ad" providerId="ADAL" clId="{79A25B6E-2069-4654-90A9-F5E557054DE3}" dt="2022-07-10T21:30:16.513" v="4138" actId="20577"/>
          <ac:spMkLst>
            <pc:docMk/>
            <pc:sldMk cId="1910172488" sldId="270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1:31:45.638" v="4310" actId="20577"/>
          <ac:spMkLst>
            <pc:docMk/>
            <pc:sldMk cId="1910172488" sldId="270"/>
            <ac:spMk id="3" creationId="{9253707B-9791-49C4-B75B-6824BAE70B7E}"/>
          </ac:spMkLst>
        </pc:spChg>
        <pc:picChg chg="del">
          <ac:chgData name="Truong, Michelle" userId="558a249a-0b92-435a-9e14-edf593f6e7ad" providerId="ADAL" clId="{79A25B6E-2069-4654-90A9-F5E557054DE3}" dt="2022-07-10T19:48:58.177" v="2247" actId="478"/>
          <ac:picMkLst>
            <pc:docMk/>
            <pc:sldMk cId="1910172488" sldId="270"/>
            <ac:picMk id="1026" creationId="{F45E2378-4FD2-F4A9-F09B-7F53768B5996}"/>
          </ac:picMkLst>
        </pc:picChg>
      </pc:sldChg>
      <pc:sldChg chg="addSp delSp modSp new mod">
        <pc:chgData name="Truong, Michelle" userId="558a249a-0b92-435a-9e14-edf593f6e7ad" providerId="ADAL" clId="{79A25B6E-2069-4654-90A9-F5E557054DE3}" dt="2022-07-14T05:54:25.093" v="5780" actId="1582"/>
        <pc:sldMkLst>
          <pc:docMk/>
          <pc:sldMk cId="501303955" sldId="271"/>
        </pc:sldMkLst>
        <pc:spChg chg="del mod">
          <ac:chgData name="Truong, Michelle" userId="558a249a-0b92-435a-9e14-edf593f6e7ad" providerId="ADAL" clId="{79A25B6E-2069-4654-90A9-F5E557054DE3}" dt="2022-07-14T05:52:25.582" v="5748" actId="478"/>
          <ac:spMkLst>
            <pc:docMk/>
            <pc:sldMk cId="501303955" sldId="271"/>
            <ac:spMk id="2" creationId="{1ED09BEF-D32A-E52B-C3BA-F9399E425550}"/>
          </ac:spMkLst>
        </pc:spChg>
        <pc:spChg chg="del">
          <ac:chgData name="Truong, Michelle" userId="558a249a-0b92-435a-9e14-edf593f6e7ad" providerId="ADAL" clId="{79A25B6E-2069-4654-90A9-F5E557054DE3}" dt="2022-07-14T05:52:09.101" v="5744"/>
          <ac:spMkLst>
            <pc:docMk/>
            <pc:sldMk cId="501303955" sldId="271"/>
            <ac:spMk id="3" creationId="{31A0DD38-12DF-DA19-28DD-BC4F39982EFA}"/>
          </ac:spMkLst>
        </pc:spChg>
        <pc:spChg chg="add mod">
          <ac:chgData name="Truong, Michelle" userId="558a249a-0b92-435a-9e14-edf593f6e7ad" providerId="ADAL" clId="{79A25B6E-2069-4654-90A9-F5E557054DE3}" dt="2022-07-14T05:53:35.895" v="5774" actId="1076"/>
          <ac:spMkLst>
            <pc:docMk/>
            <pc:sldMk cId="501303955" sldId="271"/>
            <ac:spMk id="6" creationId="{DCDE3648-139B-3BF8-3F89-9FBEC7E7E69F}"/>
          </ac:spMkLst>
        </pc:spChg>
        <pc:spChg chg="add mod">
          <ac:chgData name="Truong, Michelle" userId="558a249a-0b92-435a-9e14-edf593f6e7ad" providerId="ADAL" clId="{79A25B6E-2069-4654-90A9-F5E557054DE3}" dt="2022-07-14T05:53:35.895" v="5774" actId="1076"/>
          <ac:spMkLst>
            <pc:docMk/>
            <pc:sldMk cId="501303955" sldId="271"/>
            <ac:spMk id="7" creationId="{7F124B04-2C07-4A6A-FEFA-295FECFF3D4C}"/>
          </ac:spMkLst>
        </pc:spChg>
        <pc:picChg chg="add mod">
          <ac:chgData name="Truong, Michelle" userId="558a249a-0b92-435a-9e14-edf593f6e7ad" providerId="ADAL" clId="{79A25B6E-2069-4654-90A9-F5E557054DE3}" dt="2022-07-14T05:52:32.881" v="5751" actId="1076"/>
          <ac:picMkLst>
            <pc:docMk/>
            <pc:sldMk cId="501303955" sldId="271"/>
            <ac:picMk id="5" creationId="{8B02038F-4F05-F0CF-5449-08D5FB98A55F}"/>
          </ac:picMkLst>
        </pc:picChg>
        <pc:cxnChg chg="add mod">
          <ac:chgData name="Truong, Michelle" userId="558a249a-0b92-435a-9e14-edf593f6e7ad" providerId="ADAL" clId="{79A25B6E-2069-4654-90A9-F5E557054DE3}" dt="2022-07-14T05:54:07.673" v="5777" actId="1582"/>
          <ac:cxnSpMkLst>
            <pc:docMk/>
            <pc:sldMk cId="501303955" sldId="271"/>
            <ac:cxnSpMk id="9" creationId="{99CE4C01-95AC-3727-94AB-55150E9832DC}"/>
          </ac:cxnSpMkLst>
        </pc:cxnChg>
        <pc:cxnChg chg="add mod">
          <ac:chgData name="Truong, Michelle" userId="558a249a-0b92-435a-9e14-edf593f6e7ad" providerId="ADAL" clId="{79A25B6E-2069-4654-90A9-F5E557054DE3}" dt="2022-07-14T05:54:25.093" v="5780" actId="1582"/>
          <ac:cxnSpMkLst>
            <pc:docMk/>
            <pc:sldMk cId="501303955" sldId="271"/>
            <ac:cxnSpMk id="11" creationId="{AF0C4922-6671-E938-B33C-FD3EB6EEC143}"/>
          </ac:cxnSpMkLst>
        </pc:cxnChg>
      </pc:sldChg>
      <pc:sldChg chg="add del">
        <pc:chgData name="Truong, Michelle" userId="558a249a-0b92-435a-9e14-edf593f6e7ad" providerId="ADAL" clId="{79A25B6E-2069-4654-90A9-F5E557054DE3}" dt="2022-07-11T03:50:13.114" v="5614" actId="2890"/>
        <pc:sldMkLst>
          <pc:docMk/>
          <pc:sldMk cId="1356503488" sldId="271"/>
        </pc:sldMkLst>
      </pc:sldChg>
      <pc:sldChg chg="modSp add del mod modNotesTx">
        <pc:chgData name="Truong, Michelle" userId="558a249a-0b92-435a-9e14-edf593f6e7ad" providerId="ADAL" clId="{79A25B6E-2069-4654-90A9-F5E557054DE3}" dt="2022-07-10T23:12:18.017" v="5307" actId="47"/>
        <pc:sldMkLst>
          <pc:docMk/>
          <pc:sldMk cId="2700271130" sldId="271"/>
        </pc:sldMkLst>
        <pc:spChg chg="mod">
          <ac:chgData name="Truong, Michelle" userId="558a249a-0b92-435a-9e14-edf593f6e7ad" providerId="ADAL" clId="{79A25B6E-2069-4654-90A9-F5E557054DE3}" dt="2022-07-10T23:02:08.141" v="5200" actId="20577"/>
          <ac:spMkLst>
            <pc:docMk/>
            <pc:sldMk cId="2700271130" sldId="271"/>
            <ac:spMk id="2" creationId="{18796C70-48CA-456B-948B-0D704B7599C7}"/>
          </ac:spMkLst>
        </pc:spChg>
        <pc:spChg chg="mod">
          <ac:chgData name="Truong, Michelle" userId="558a249a-0b92-435a-9e14-edf593f6e7ad" providerId="ADAL" clId="{79A25B6E-2069-4654-90A9-F5E557054DE3}" dt="2022-07-10T23:03:12.527" v="5275" actId="20577"/>
          <ac:spMkLst>
            <pc:docMk/>
            <pc:sldMk cId="2700271130" sldId="271"/>
            <ac:spMk id="3" creationId="{9253707B-9791-49C4-B75B-6824BAE70B7E}"/>
          </ac:spMkLst>
        </pc:spChg>
      </pc:sldChg>
    </pc:docChg>
  </pc:docChgLst>
  <pc:docChgLst>
    <pc:chgData name="Michelle" userId="558a249a-0b92-435a-9e14-edf593f6e7ad" providerId="ADAL" clId="{68F8774A-9AB0-4EDC-80A1-7363656FE1E3}"/>
    <pc:docChg chg="custSel addSld modSld">
      <pc:chgData name="Michelle" userId="558a249a-0b92-435a-9e14-edf593f6e7ad" providerId="ADAL" clId="{68F8774A-9AB0-4EDC-80A1-7363656FE1E3}" dt="2021-06-22T16:16:25.405" v="976" actId="20577"/>
      <pc:docMkLst>
        <pc:docMk/>
      </pc:docMkLst>
      <pc:sldChg chg="modSp mod">
        <pc:chgData name="Michelle" userId="558a249a-0b92-435a-9e14-edf593f6e7ad" providerId="ADAL" clId="{68F8774A-9AB0-4EDC-80A1-7363656FE1E3}" dt="2021-06-21T23:17:00.840" v="60" actId="20577"/>
        <pc:sldMkLst>
          <pc:docMk/>
          <pc:sldMk cId="334202900" sldId="258"/>
        </pc:sldMkLst>
        <pc:spChg chg="mod">
          <ac:chgData name="Michelle" userId="558a249a-0b92-435a-9e14-edf593f6e7ad" providerId="ADAL" clId="{68F8774A-9AB0-4EDC-80A1-7363656FE1E3}" dt="2021-06-21T23:17:00.840" v="60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modNotesTx">
        <pc:chgData name="Michelle" userId="558a249a-0b92-435a-9e14-edf593f6e7ad" providerId="ADAL" clId="{68F8774A-9AB0-4EDC-80A1-7363656FE1E3}" dt="2021-06-21T23:25:58.983" v="374" actId="20577"/>
        <pc:sldMkLst>
          <pc:docMk/>
          <pc:sldMk cId="1462681883" sldId="259"/>
        </pc:sldMkLst>
      </pc:sldChg>
      <pc:sldChg chg="modNotesTx">
        <pc:chgData name="Michelle" userId="558a249a-0b92-435a-9e14-edf593f6e7ad" providerId="ADAL" clId="{68F8774A-9AB0-4EDC-80A1-7363656FE1E3}" dt="2021-06-22T16:16:25.405" v="976" actId="20577"/>
        <pc:sldMkLst>
          <pc:docMk/>
          <pc:sldMk cId="4243815441" sldId="260"/>
        </pc:sldMkLst>
      </pc:sldChg>
      <pc:sldChg chg="modSp mod modNotesTx">
        <pc:chgData name="Michelle" userId="558a249a-0b92-435a-9e14-edf593f6e7ad" providerId="ADAL" clId="{68F8774A-9AB0-4EDC-80A1-7363656FE1E3}" dt="2021-06-22T16:00:07.290" v="848" actId="20577"/>
        <pc:sldMkLst>
          <pc:docMk/>
          <pc:sldMk cId="3050934249" sldId="261"/>
        </pc:sldMkLst>
        <pc:spChg chg="mod">
          <ac:chgData name="Michelle" userId="558a249a-0b92-435a-9e14-edf593f6e7ad" providerId="ADAL" clId="{68F8774A-9AB0-4EDC-80A1-7363656FE1E3}" dt="2021-06-22T16:00:07.290" v="848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modSp add mod modNotesTx">
        <pc:chgData name="Michelle" userId="558a249a-0b92-435a-9e14-edf593f6e7ad" providerId="ADAL" clId="{68F8774A-9AB0-4EDC-80A1-7363656FE1E3}" dt="2021-06-22T16:01:14.481" v="961" actId="6549"/>
        <pc:sldMkLst>
          <pc:docMk/>
          <pc:sldMk cId="1924649442" sldId="263"/>
        </pc:sldMkLst>
        <pc:spChg chg="mod">
          <ac:chgData name="Michelle" userId="558a249a-0b92-435a-9e14-edf593f6e7ad" providerId="ADAL" clId="{68F8774A-9AB0-4EDC-80A1-7363656FE1E3}" dt="2021-06-22T16:00:12.959" v="853" actId="20577"/>
          <ac:spMkLst>
            <pc:docMk/>
            <pc:sldMk cId="1924649442" sldId="263"/>
            <ac:spMk id="2" creationId="{18796C70-48CA-456B-948B-0D704B7599C7}"/>
          </ac:spMkLst>
        </pc:spChg>
        <pc:spChg chg="mod">
          <ac:chgData name="Michelle" userId="558a249a-0b92-435a-9e14-edf593f6e7ad" providerId="ADAL" clId="{68F8774A-9AB0-4EDC-80A1-7363656FE1E3}" dt="2021-06-22T16:01:05.752" v="960" actId="20577"/>
          <ac:spMkLst>
            <pc:docMk/>
            <pc:sldMk cId="1924649442" sldId="263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5F541445-80C9-4C06-A5D6-1A8CEE4C6606}"/>
    <pc:docChg chg="undo custSel addSld delSld modSld">
      <pc:chgData name="Truong, Michelle" userId="558a249a-0b92-435a-9e14-edf593f6e7ad" providerId="ADAL" clId="{5F541445-80C9-4C06-A5D6-1A8CEE4C6606}" dt="2022-06-23T22:53:47.276" v="707" actId="6549"/>
      <pc:docMkLst>
        <pc:docMk/>
      </pc:docMkLst>
      <pc:sldChg chg="modSp mod">
        <pc:chgData name="Truong, Michelle" userId="558a249a-0b92-435a-9e14-edf593f6e7ad" providerId="ADAL" clId="{5F541445-80C9-4C06-A5D6-1A8CEE4C6606}" dt="2022-06-23T20:39:58.048" v="104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5F541445-80C9-4C06-A5D6-1A8CEE4C6606}" dt="2022-06-23T20:39:58.048" v="104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0:47:36.699" v="578" actId="20577"/>
        <pc:sldMkLst>
          <pc:docMk/>
          <pc:sldMk cId="1462681883" sldId="259"/>
        </pc:sldMkLst>
        <pc:spChg chg="mod">
          <ac:chgData name="Truong, Michelle" userId="558a249a-0b92-435a-9e14-edf593f6e7ad" providerId="ADAL" clId="{5F541445-80C9-4C06-A5D6-1A8CEE4C6606}" dt="2022-06-23T20:47:36.699" v="578" actId="20577"/>
          <ac:spMkLst>
            <pc:docMk/>
            <pc:sldMk cId="1462681883" sldId="259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2:53:47.276" v="707" actId="6549"/>
        <pc:sldMkLst>
          <pc:docMk/>
          <pc:sldMk cId="3050934249" sldId="261"/>
        </pc:sldMkLst>
        <pc:spChg chg="mod">
          <ac:chgData name="Truong, Michelle" userId="558a249a-0b92-435a-9e14-edf593f6e7ad" providerId="ADAL" clId="{5F541445-80C9-4C06-A5D6-1A8CEE4C6606}" dt="2022-06-23T20:49:22.292" v="605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5F541445-80C9-4C06-A5D6-1A8CEE4C6606}" dt="2022-06-23T22:53:47.276" v="707" actId="6549"/>
          <ac:spMkLst>
            <pc:docMk/>
            <pc:sldMk cId="3050934249" sldId="261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5F541445-80C9-4C06-A5D6-1A8CEE4C6606}" dt="2022-06-23T22:19:46.178" v="706" actId="20577"/>
        <pc:sldMkLst>
          <pc:docMk/>
          <pc:sldMk cId="1924649442" sldId="263"/>
        </pc:sldMkLst>
        <pc:spChg chg="mod">
          <ac:chgData name="Truong, Michelle" userId="558a249a-0b92-435a-9e14-edf593f6e7ad" providerId="ADAL" clId="{5F541445-80C9-4C06-A5D6-1A8CEE4C6606}" dt="2022-06-23T22:19:46.178" v="706" actId="20577"/>
          <ac:spMkLst>
            <pc:docMk/>
            <pc:sldMk cId="1924649442" sldId="263"/>
            <ac:spMk id="3" creationId="{9253707B-9791-49C4-B75B-6824BAE70B7E}"/>
          </ac:spMkLst>
        </pc:spChg>
      </pc:sldChg>
      <pc:sldChg chg="modSp add del mod">
        <pc:chgData name="Truong, Michelle" userId="558a249a-0b92-435a-9e14-edf593f6e7ad" providerId="ADAL" clId="{5F541445-80C9-4C06-A5D6-1A8CEE4C6606}" dt="2022-06-23T20:52:01.973" v="622" actId="2696"/>
        <pc:sldMkLst>
          <pc:docMk/>
          <pc:sldMk cId="4121283663" sldId="264"/>
        </pc:sldMkLst>
        <pc:spChg chg="mod">
          <ac:chgData name="Truong, Michelle" userId="558a249a-0b92-435a-9e14-edf593f6e7ad" providerId="ADAL" clId="{5F541445-80C9-4C06-A5D6-1A8CEE4C6606}" dt="2022-06-23T20:49:02.240" v="601" actId="20577"/>
          <ac:spMkLst>
            <pc:docMk/>
            <pc:sldMk cId="4121283663" sldId="264"/>
            <ac:spMk id="2" creationId="{18796C70-48CA-456B-948B-0D704B7599C7}"/>
          </ac:spMkLst>
        </pc:spChg>
        <pc:spChg chg="mod">
          <ac:chgData name="Truong, Michelle" userId="558a249a-0b92-435a-9e14-edf593f6e7ad" providerId="ADAL" clId="{5F541445-80C9-4C06-A5D6-1A8CEE4C6606}" dt="2022-06-23T20:50:26.295" v="613" actId="20577"/>
          <ac:spMkLst>
            <pc:docMk/>
            <pc:sldMk cId="4121283663" sldId="264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85F575F3-76EF-4CCB-A544-61D78BDA4995}"/>
    <pc:docChg chg="undo custSel delSld modSld">
      <pc:chgData name="Truong, Michelle" userId="558a249a-0b92-435a-9e14-edf593f6e7ad" providerId="ADAL" clId="{85F575F3-76EF-4CCB-A544-61D78BDA4995}" dt="2022-06-15T23:56:36.101" v="743" actId="20577"/>
      <pc:docMkLst>
        <pc:docMk/>
      </pc:docMkLst>
      <pc:sldChg chg="modSp mod">
        <pc:chgData name="Truong, Michelle" userId="558a249a-0b92-435a-9e14-edf593f6e7ad" providerId="ADAL" clId="{85F575F3-76EF-4CCB-A544-61D78BDA4995}" dt="2022-06-15T23:56:36.101" v="743" actId="20577"/>
        <pc:sldMkLst>
          <pc:docMk/>
          <pc:sldMk cId="2674535142" sldId="256"/>
        </pc:sldMkLst>
        <pc:spChg chg="mod">
          <ac:chgData name="Truong, Michelle" userId="558a249a-0b92-435a-9e14-edf593f6e7ad" providerId="ADAL" clId="{85F575F3-76EF-4CCB-A544-61D78BDA4995}" dt="2022-06-15T23:56:36.101" v="743" actId="20577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85F575F3-76EF-4CCB-A544-61D78BDA4995}" dt="2022-06-10T19:08:22.638" v="240" actId="27636"/>
          <ac:spMkLst>
            <pc:docMk/>
            <pc:sldMk cId="2674535142" sldId="256"/>
            <ac:spMk id="3" creationId="{36893230-14B5-4BB4-BE3A-18DDFFE781E5}"/>
          </ac:spMkLst>
        </pc:spChg>
      </pc:sldChg>
      <pc:sldChg chg="modSp mod">
        <pc:chgData name="Truong, Michelle" userId="558a249a-0b92-435a-9e14-edf593f6e7ad" providerId="ADAL" clId="{85F575F3-76EF-4CCB-A544-61D78BDA4995}" dt="2022-06-15T23:54:29.520" v="738" actId="20577"/>
        <pc:sldMkLst>
          <pc:docMk/>
          <pc:sldMk cId="334202900" sldId="258"/>
        </pc:sldMkLst>
        <pc:spChg chg="mod">
          <ac:chgData name="Truong, Michelle" userId="558a249a-0b92-435a-9e14-edf593f6e7ad" providerId="ADAL" clId="{85F575F3-76EF-4CCB-A544-61D78BDA4995}" dt="2022-06-15T23:54:29.520" v="738" actId="20577"/>
          <ac:spMkLst>
            <pc:docMk/>
            <pc:sldMk cId="334202900" sldId="258"/>
            <ac:spMk id="3" creationId="{9253707B-9791-49C4-B75B-6824BAE70B7E}"/>
          </ac:spMkLst>
        </pc:spChg>
      </pc:sldChg>
      <pc:sldChg chg="del">
        <pc:chgData name="Truong, Michelle" userId="558a249a-0b92-435a-9e14-edf593f6e7ad" providerId="ADAL" clId="{85F575F3-76EF-4CCB-A544-61D78BDA4995}" dt="2022-06-10T18:50:26.737" v="33" actId="2696"/>
        <pc:sldMkLst>
          <pc:docMk/>
          <pc:sldMk cId="4243815441" sldId="260"/>
        </pc:sldMkLst>
      </pc:sldChg>
      <pc:sldChg chg="modSp mod">
        <pc:chgData name="Truong, Michelle" userId="558a249a-0b92-435a-9e14-edf593f6e7ad" providerId="ADAL" clId="{85F575F3-76EF-4CCB-A544-61D78BDA4995}" dt="2022-06-10T19:29:17.898" v="724" actId="20577"/>
        <pc:sldMkLst>
          <pc:docMk/>
          <pc:sldMk cId="3050934249" sldId="261"/>
        </pc:sldMkLst>
        <pc:spChg chg="mod">
          <ac:chgData name="Truong, Michelle" userId="558a249a-0b92-435a-9e14-edf593f6e7ad" providerId="ADAL" clId="{85F575F3-76EF-4CCB-A544-61D78BDA4995}" dt="2022-06-10T19:27:33.522" v="674" actId="20577"/>
          <ac:spMkLst>
            <pc:docMk/>
            <pc:sldMk cId="3050934249" sldId="261"/>
            <ac:spMk id="2" creationId="{18796C70-48CA-456B-948B-0D704B7599C7}"/>
          </ac:spMkLst>
        </pc:spChg>
        <pc:spChg chg="mod">
          <ac:chgData name="Truong, Michelle" userId="558a249a-0b92-435a-9e14-edf593f6e7ad" providerId="ADAL" clId="{85F575F3-76EF-4CCB-A544-61D78BDA4995}" dt="2022-06-10T19:29:17.898" v="724" actId="20577"/>
          <ac:spMkLst>
            <pc:docMk/>
            <pc:sldMk cId="3050934249" sldId="261"/>
            <ac:spMk id="3" creationId="{9253707B-9791-49C4-B75B-6824BAE70B7E}"/>
          </ac:spMkLst>
        </pc:spChg>
      </pc:sldChg>
      <pc:sldChg chg="modSp mod">
        <pc:chgData name="Truong, Michelle" userId="558a249a-0b92-435a-9e14-edf593f6e7ad" providerId="ADAL" clId="{85F575F3-76EF-4CCB-A544-61D78BDA4995}" dt="2022-06-10T19:27:06.323" v="660" actId="20577"/>
        <pc:sldMkLst>
          <pc:docMk/>
          <pc:sldMk cId="1924649442" sldId="263"/>
        </pc:sldMkLst>
        <pc:spChg chg="mod">
          <ac:chgData name="Truong, Michelle" userId="558a249a-0b92-435a-9e14-edf593f6e7ad" providerId="ADAL" clId="{85F575F3-76EF-4CCB-A544-61D78BDA4995}" dt="2022-06-10T19:27:06.323" v="660" actId="20577"/>
          <ac:spMkLst>
            <pc:docMk/>
            <pc:sldMk cId="1924649442" sldId="263"/>
            <ac:spMk id="3" creationId="{9253707B-9791-49C4-B75B-6824BAE70B7E}"/>
          </ac:spMkLst>
        </pc:spChg>
      </pc:sldChg>
    </pc:docChg>
  </pc:docChgLst>
  <pc:docChgLst>
    <pc:chgData name="Truong, Michelle" userId="558a249a-0b92-435a-9e14-edf593f6e7ad" providerId="ADAL" clId="{DAF34BA1-93E3-43FD-8868-EFCF3B3CD58A}"/>
    <pc:docChg chg="custSel addSld modSld">
      <pc:chgData name="Truong, Michelle" userId="558a249a-0b92-435a-9e14-edf593f6e7ad" providerId="ADAL" clId="{DAF34BA1-93E3-43FD-8868-EFCF3B3CD58A}" dt="2022-07-15T01:06:16.702" v="140" actId="1076"/>
      <pc:docMkLst>
        <pc:docMk/>
      </pc:docMkLst>
      <pc:sldChg chg="modSp mod">
        <pc:chgData name="Truong, Michelle" userId="558a249a-0b92-435a-9e14-edf593f6e7ad" providerId="ADAL" clId="{DAF34BA1-93E3-43FD-8868-EFCF3B3CD58A}" dt="2022-07-15T00:58:54.414" v="19" actId="20577"/>
        <pc:sldMkLst>
          <pc:docMk/>
          <pc:sldMk cId="2674535142" sldId="256"/>
        </pc:sldMkLst>
        <pc:spChg chg="mod">
          <ac:chgData name="Truong, Michelle" userId="558a249a-0b92-435a-9e14-edf593f6e7ad" providerId="ADAL" clId="{DAF34BA1-93E3-43FD-8868-EFCF3B3CD58A}" dt="2022-07-15T00:58:54.414" v="19" actId="20577"/>
          <ac:spMkLst>
            <pc:docMk/>
            <pc:sldMk cId="2674535142" sldId="256"/>
            <ac:spMk id="2" creationId="{0A458FA7-22FD-4ADE-97CB-D1C8F2681C1B}"/>
          </ac:spMkLst>
        </pc:spChg>
        <pc:spChg chg="mod">
          <ac:chgData name="Truong, Michelle" userId="558a249a-0b92-435a-9e14-edf593f6e7ad" providerId="ADAL" clId="{DAF34BA1-93E3-43FD-8868-EFCF3B3CD58A}" dt="2022-07-15T00:58:40.440" v="1" actId="20577"/>
          <ac:spMkLst>
            <pc:docMk/>
            <pc:sldMk cId="2674535142" sldId="256"/>
            <ac:spMk id="3" creationId="{36893230-14B5-4BB4-BE3A-18DDFFE781E5}"/>
          </ac:spMkLst>
        </pc:spChg>
      </pc:sldChg>
      <pc:sldChg chg="addSp modSp mod">
        <pc:chgData name="Truong, Michelle" userId="558a249a-0b92-435a-9e14-edf593f6e7ad" providerId="ADAL" clId="{DAF34BA1-93E3-43FD-8868-EFCF3B3CD58A}" dt="2022-07-15T01:06:16.702" v="140" actId="1076"/>
        <pc:sldMkLst>
          <pc:docMk/>
          <pc:sldMk cId="3575414423" sldId="265"/>
        </pc:sldMkLst>
        <pc:picChg chg="add mod">
          <ac:chgData name="Truong, Michelle" userId="558a249a-0b92-435a-9e14-edf593f6e7ad" providerId="ADAL" clId="{DAF34BA1-93E3-43FD-8868-EFCF3B3CD58A}" dt="2022-07-15T01:06:16.702" v="140" actId="1076"/>
          <ac:picMkLst>
            <pc:docMk/>
            <pc:sldMk cId="3575414423" sldId="265"/>
            <ac:picMk id="5" creationId="{83372FFF-CE70-DF7D-C847-813F2D70B020}"/>
          </ac:picMkLst>
        </pc:picChg>
      </pc:sldChg>
      <pc:sldChg chg="modSp add mod">
        <pc:chgData name="Truong, Michelle" userId="558a249a-0b92-435a-9e14-edf593f6e7ad" providerId="ADAL" clId="{DAF34BA1-93E3-43FD-8868-EFCF3B3CD58A}" dt="2022-07-15T01:00:16.309" v="138"/>
        <pc:sldMkLst>
          <pc:docMk/>
          <pc:sldMk cId="238489125" sldId="272"/>
        </pc:sldMkLst>
        <pc:spChg chg="mod">
          <ac:chgData name="Truong, Michelle" userId="558a249a-0b92-435a-9e14-edf593f6e7ad" providerId="ADAL" clId="{DAF34BA1-93E3-43FD-8868-EFCF3B3CD58A}" dt="2022-07-15T01:00:16.309" v="138"/>
          <ac:spMkLst>
            <pc:docMk/>
            <pc:sldMk cId="238489125" sldId="272"/>
            <ac:spMk id="3" creationId="{9253707B-9791-49C4-B75B-6824BAE70B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D29A1BE-704B-408E-AC54-DB5007F9FC7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BA2AB6-893C-4B32-8552-59A2DFCC3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93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9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9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2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40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9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91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A2AB6-893C-4B32-8552-59A2DFCC33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7FAE-8F99-4F0F-9582-49564453E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A6541-C8DF-49B0-822A-D260BF4EC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BAC9-727D-4A05-BE8A-47DFE82E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A18DF-E6DD-4668-909B-44B4D6A0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F610-1209-4818-9992-F6AA0864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7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192E-1F89-487D-A71F-9DBB2874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A93C4-B8A1-4EBF-A53A-5F30CAF24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7045-4279-49D0-A1A0-10BC7A48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704D-BF58-4286-8CFE-3A069309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4B1B8-71ED-4AC2-A11B-31353B65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0A3F9-A24E-494A-8F7B-EA3201643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2079A-03B1-491C-BCEF-6D689729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E70A-4365-45AE-A1B0-022A3966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88C9-52BB-47EF-90EF-3AB0E281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CCE2-699F-4DB7-AD2E-59E7193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8A4D-89F3-49E9-A357-630DB15D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C8B8-A649-47F3-AD7F-E59EB6B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3ECE-F2D4-4A66-88E2-8480FD62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911F-BB46-47D9-AAD8-ECA102E0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1599-4169-4EB7-9252-36C1307F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3DFF-E3CB-44BD-B6F6-A8371D50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E71FA-84E8-4949-901E-43AB8A26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A0CD-B178-46A3-9271-89ECFFD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8AA2-B868-4549-8293-C89C7C87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7388-4F07-43F7-8EB9-89896FC9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1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053F-150A-479A-94CC-B55D098E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FE5C-56F5-4DFB-9D87-3D7AB1DE2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44EDD-429B-4966-A0FC-B35634F8F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90DAB-5E4F-45FB-A791-C19C2758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F4DD1-3075-4D80-BE15-B0B4DD5F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8336E-31C8-445A-B28F-3CE650B5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34C5-6701-43DE-AF6E-8E71B9F5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98324-A6FB-44C3-8E01-ABC8D6A4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87F55-BF24-4163-A955-381E144C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1E890-597D-44A1-A692-DC76C7E9C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CF061-54B8-423D-AC51-B7C10222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56748-002E-4E2B-8466-1C6AFFB6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E9768-F671-48E7-9C79-F140B525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1FCC0-F49A-4FF7-A2C6-2E70C3FC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3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956A-15EA-4E79-B5CF-21499BB4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D4AB6-7063-4AA1-BAD8-024201AB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00165-AFDE-4226-A9AE-818BCE7F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2B8CA-51FB-469D-A859-8F9F750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1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B8A00-95B0-47CD-8D28-DCBB54A9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76439-0AD8-4DB7-8F7C-12D119A7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B65B-18B2-4540-BA11-76DCEBA1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BB90-33C4-48E7-8308-98F0C0D4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FE24-775B-4F47-8A1C-48A347AC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C3E58-741E-4032-BF29-E81E6A09B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21109-FE14-47B9-8260-30FA1963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8659A-D919-4FB5-A045-B1958F35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BBE72-89A3-4ACD-92C0-666D46F6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0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10D2-2102-469F-B9A4-51052C54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19F8F-ECEE-440B-AA58-D5C3E1DC7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A1B58-BF57-4CCC-957F-45D1C44EA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B1FF1-A0AF-44CB-9009-74713426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7B6A1-DCEB-4313-90F9-33F779F6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015DF-C2D7-4BFB-889B-6220D105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ACE37-D91D-4CC0-8FCD-AC6D55DA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FE9D8-7F21-460D-96CC-6C2751CF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09CDD-E671-4033-9BF5-C9A91A577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F9A6-8E7D-412C-A4AD-F25884266C2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E6F0-450A-4387-94FE-021C2A706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23CC-E98F-4DF9-B5E8-A133B5A71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CD34B-94D7-4030-ABE6-B003E4FDB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4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sumif-function-169b8c99-c05c-4483-a712-1697a653039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hlibraries.pressbooks.pub/mis3300excel/chapter/8-3-conditional-functions/" TargetMode="External"/><Relationship Id="rId5" Type="http://schemas.openxmlformats.org/officeDocument/2006/relationships/hyperlink" Target="https://support.microsoft.com/en-us/office/countif-function-e0de10c6-f885-4e71-abb4-1f464816df34" TargetMode="External"/><Relationship Id="rId4" Type="http://schemas.openxmlformats.org/officeDocument/2006/relationships/hyperlink" Target="https://support.microsoft.com/en-us/office/averageif-function-faec8e2e-0dec-4308-af69-f5576d8ac64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n-us/office/countif-function-e0de10c6-f885-4e71-abb4-1f464816df3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n-us/office/sumif-function-169b8c99-c05c-4483-a712-1697a653039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apply-data-validation-to-cells-29fecbcc-d1b9-42c1-9d76-eff3ce5f724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xceljet.net/excel-data-validation-guide" TargetMode="External"/><Relationship Id="rId4" Type="http://schemas.openxmlformats.org/officeDocument/2006/relationships/hyperlink" Target="https://support.microsoft.com/en-us/office/more-on-data-validation-f38dee73-9900-4ca6-9301-8a5f6e1f0c4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overview-of-excel-tables-7ab0bb7d-3a9e-4b56-a3c9-6c94334e492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n-us/office/create-a-drop-down-list-7693307a-59ef-400a-b769-c5402dce407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vlookup-function-0bbc8083-26fe-4963-8ab8-93a18ad188a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eadsheetsmadeeasy.com/vlooku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upport.microsoft.com/en-us/office/quick-reference-card-vlookup-refresher-750fe2ed-a872-436f-92aa-36c17e53f2e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import-data-from-the-web-b13eed81-33fe-410d-9247-1747269c28e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celnotes.com/states-abbreviations-in-u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58FA7-22FD-4ADE-97CB-D1C8F2681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796" y="1901507"/>
            <a:ext cx="6584407" cy="268212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Week 4: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Conditional Functions and 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267453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LOOKUP Family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8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VLOOKUP</a:t>
            </a:r>
            <a:r>
              <a:rPr lang="en-US" dirty="0"/>
              <a:t>: Vertical Lookup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HLOOKUP</a:t>
            </a:r>
            <a:r>
              <a:rPr lang="en-US" dirty="0"/>
              <a:t>: Horizontal Lookup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New!</a:t>
            </a:r>
          </a:p>
          <a:p>
            <a:pPr marL="0" indent="0">
              <a:buNone/>
            </a:pPr>
            <a:r>
              <a:rPr lang="en-US" b="1" dirty="0"/>
              <a:t>XLOOKUP</a:t>
            </a:r>
            <a:r>
              <a:rPr lang="en-US" dirty="0"/>
              <a:t>: Vertical and Horizontal Lookup</a:t>
            </a:r>
            <a:br>
              <a:rPr lang="en-US" dirty="0"/>
            </a:br>
            <a:r>
              <a:rPr lang="en-US" sz="2200" dirty="0"/>
              <a:t>(Not available in Excel 2019 or Google Sheets)</a:t>
            </a:r>
          </a:p>
        </p:txBody>
      </p:sp>
    </p:spTree>
    <p:extLst>
      <p:ext uri="{BB962C8B-B14F-4D97-AF65-F5344CB8AC3E}">
        <p14:creationId xmlns:p14="http://schemas.microsoft.com/office/powerpoint/2010/main" val="310164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Conditional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707B-9791-49C4-B75B-6824BAE70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203"/>
            <a:ext cx="10515600" cy="4275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Conditional functions let you sum, average, or count a range based on a given condition, or criteria you specify.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SUMIF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4"/>
              </a:rPr>
              <a:t>AVERAGEIF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5"/>
              </a:rPr>
              <a:t>COUNTIF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Not covered here: Use IFS, SUMIFS, AVERAGEIFS, COUNTIFS for multiple conditions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7454BA-73FF-BB1A-2AB6-00DDBE1A7963}"/>
              </a:ext>
            </a:extLst>
          </p:cNvPr>
          <p:cNvSpPr txBox="1">
            <a:spLocks/>
          </p:cNvSpPr>
          <p:nvPr/>
        </p:nvSpPr>
        <p:spPr>
          <a:xfrm>
            <a:off x="838200" y="6000841"/>
            <a:ext cx="925286" cy="39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6"/>
              </a:rPr>
              <a:t>Source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541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COUNTIF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B95B91-3A50-A189-BAB1-B1AD5466F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1585912"/>
            <a:ext cx="7896225" cy="368617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B8C7AE-E46C-18EF-4AC7-5EC9E5DEAD3F}"/>
              </a:ext>
            </a:extLst>
          </p:cNvPr>
          <p:cNvSpPr txBox="1">
            <a:spLocks/>
          </p:cNvSpPr>
          <p:nvPr/>
        </p:nvSpPr>
        <p:spPr>
          <a:xfrm>
            <a:off x="838199" y="6000841"/>
            <a:ext cx="1335833" cy="39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4"/>
              </a:rPr>
              <a:t>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7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SUMIF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79217-B183-A905-B82A-0C15E805A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890518"/>
            <a:ext cx="9241972" cy="360323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B11A14-83FE-A694-457D-710F298A4E36}"/>
              </a:ext>
            </a:extLst>
          </p:cNvPr>
          <p:cNvSpPr txBox="1">
            <a:spLocks/>
          </p:cNvSpPr>
          <p:nvPr/>
        </p:nvSpPr>
        <p:spPr>
          <a:xfrm>
            <a:off x="838199" y="6000841"/>
            <a:ext cx="1335833" cy="39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4"/>
              </a:rPr>
              <a:t>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301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Data Validation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Data validation is used to restrict the type of data or values a user can enter into a cell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Short video demo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9B9A8D-8E9F-FEEF-92F1-B803189E7890}"/>
              </a:ext>
            </a:extLst>
          </p:cNvPr>
          <p:cNvSpPr txBox="1">
            <a:spLocks/>
          </p:cNvSpPr>
          <p:nvPr/>
        </p:nvSpPr>
        <p:spPr>
          <a:xfrm>
            <a:off x="915177" y="5309119"/>
            <a:ext cx="2089280" cy="1007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4"/>
              </a:rPr>
              <a:t>More info</a:t>
            </a:r>
            <a:endParaRPr lang="en-US" sz="2000" dirty="0">
              <a:hlinkClick r:id="rId5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5"/>
              </a:rPr>
              <a:t>In-depth guide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549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Create a dropdown list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B28368-EEE3-F4C7-F366-0FE145CED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data validation to create a dropdown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Not covered here: Recommended to use </a:t>
            </a:r>
            <a:r>
              <a:rPr lang="en-US" sz="2400" dirty="0">
                <a:hlinkClick r:id="rId3"/>
              </a:rPr>
              <a:t>Excel tables</a:t>
            </a:r>
            <a:endParaRPr lang="en-US" sz="2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5261D3D-41BF-DBDF-CED4-5E038F81D2E4}"/>
              </a:ext>
            </a:extLst>
          </p:cNvPr>
          <p:cNvSpPr txBox="1">
            <a:spLocks/>
          </p:cNvSpPr>
          <p:nvPr/>
        </p:nvSpPr>
        <p:spPr>
          <a:xfrm>
            <a:off x="838200" y="6072030"/>
            <a:ext cx="2207079" cy="42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4"/>
              </a:rPr>
              <a:t>Video walkthrough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712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VLOOKUP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692"/>
            <a:ext cx="10515600" cy="428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VLOOKUP lets you look a value in a column on the left, then returns information in another column to the right if it finds a match.</a:t>
            </a:r>
            <a:endParaRPr lang="en-US" dirty="0">
              <a:solidFill>
                <a:srgbClr val="1E1E1E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A3BCE5-3073-6395-9BE5-2CF4509429A4}"/>
              </a:ext>
            </a:extLst>
          </p:cNvPr>
          <p:cNvSpPr txBox="1">
            <a:spLocks/>
          </p:cNvSpPr>
          <p:nvPr/>
        </p:nvSpPr>
        <p:spPr>
          <a:xfrm>
            <a:off x="838200" y="6072030"/>
            <a:ext cx="2207079" cy="42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Video walkthrough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56EA3-56A4-3C9F-6D6B-30E1EE40C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739" y="2541531"/>
            <a:ext cx="7938486" cy="34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0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VLOOKUP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1F777A-75BD-E7CE-E86D-618E31223429}"/>
              </a:ext>
            </a:extLst>
          </p:cNvPr>
          <p:cNvSpPr txBox="1">
            <a:spLocks/>
          </p:cNvSpPr>
          <p:nvPr/>
        </p:nvSpPr>
        <p:spPr>
          <a:xfrm>
            <a:off x="838200" y="6291478"/>
            <a:ext cx="4133295" cy="402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hlinkClick r:id="rId3"/>
              </a:rPr>
              <a:t>Table source</a:t>
            </a:r>
            <a:r>
              <a:rPr lang="en-US" sz="2000" dirty="0"/>
              <a:t> | </a:t>
            </a:r>
            <a:r>
              <a:rPr lang="en-US" sz="2000" dirty="0">
                <a:hlinkClick r:id="rId4"/>
              </a:rPr>
              <a:t>Reference card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DC461-5450-CB5B-1CD8-884563877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33806"/>
            <a:ext cx="10515600" cy="387349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8A15701-E3C5-3066-604B-2D1AC3D94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37963"/>
              </p:ext>
            </p:extLst>
          </p:nvPr>
        </p:nvGraphicFramePr>
        <p:xfrm>
          <a:off x="838200" y="2133087"/>
          <a:ext cx="10515600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122">
                  <a:extLst>
                    <a:ext uri="{9D8B030D-6E8A-4147-A177-3AD203B41FA5}">
                      <a16:colId xmlns:a16="http://schemas.microsoft.com/office/drawing/2014/main" val="421140777"/>
                    </a:ext>
                  </a:extLst>
                </a:gridCol>
                <a:gridCol w="8619478">
                  <a:extLst>
                    <a:ext uri="{9D8B030D-6E8A-4147-A177-3AD203B41FA5}">
                      <a16:colId xmlns:a16="http://schemas.microsoft.com/office/drawing/2014/main" val="791025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2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lookup_value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number or text you’re looking for.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4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table_array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cell reference of table range.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Note: Do NOT include headers if you are searching for text and approximate match.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col_index_num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number of the column you want to return.</a:t>
                      </a:r>
                    </a:p>
                    <a:p>
                      <a:r>
                        <a:rPr lang="en-US" sz="1800" dirty="0"/>
                        <a:t>This is based on the table you pass. For example, if your range is 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B2:D5</a:t>
                      </a:r>
                      <a:r>
                        <a:rPr lang="en-US" sz="1800" dirty="0"/>
                        <a:t>, column 1 is B and column 2 is 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1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Optional argument. If left out, defaults to 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800" dirty="0"/>
                        <a:t>.</a:t>
                      </a:r>
                    </a:p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800" dirty="0"/>
                        <a:t>: Looks for approximate match.</a:t>
                      </a:r>
                    </a:p>
                    <a:p>
                      <a:r>
                        <a:rPr lang="en-US" sz="1800" dirty="0"/>
                        <a:t>-For a numerical search, it will return the closest number smaller than the value you’re looking for, if it does not find an exact match. </a:t>
                      </a:r>
                    </a:p>
                    <a:p>
                      <a:r>
                        <a:rPr lang="en-US" sz="1800" dirty="0"/>
                        <a:t>-First column in the table must be sorted from smallest to largest (or for text, alphabetical).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sz="1800" dirty="0"/>
                        <a:t>: Looks for exact match. If no exact match is found, an 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#NA!</a:t>
                      </a:r>
                      <a:r>
                        <a:rPr lang="en-US" sz="1800" dirty="0"/>
                        <a:t> error will be returned.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07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46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6C70-48CA-456B-948B-0D704B7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Bonus: Import tables from the web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682402-4A30-C4D0-6B19-BE99A5E8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8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Video walkthrough</a:t>
            </a:r>
            <a:endParaRPr lang="en-US" dirty="0">
              <a:hlinkClick r:id="rId4"/>
            </a:endParaRPr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dirty="0"/>
              <a:t>We’ll use data from: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https://excelnotes.com/states-abbreviations-in-us/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3B1CA7137EAA4AA4D2E2BDF81DB089" ma:contentTypeVersion="6" ma:contentTypeDescription="Create a new document." ma:contentTypeScope="" ma:versionID="bc1e24afe28d0c357cbe371dee75991f">
  <xsd:schema xmlns:xsd="http://www.w3.org/2001/XMLSchema" xmlns:xs="http://www.w3.org/2001/XMLSchema" xmlns:p="http://schemas.microsoft.com/office/2006/metadata/properties" xmlns:ns2="5a3927fa-f9bf-4e21-9816-7f925d835449" xmlns:ns3="8424d317-e79a-4f10-a77e-d0bbf29883f4" targetNamespace="http://schemas.microsoft.com/office/2006/metadata/properties" ma:root="true" ma:fieldsID="295e7143f0b6c41d02b0e37cafda85bc" ns2:_="" ns3:_="">
    <xsd:import namespace="5a3927fa-f9bf-4e21-9816-7f925d835449"/>
    <xsd:import namespace="8424d317-e79a-4f10-a77e-d0bbf29883f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927fa-f9bf-4e21-9816-7f925d8354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4d317-e79a-4f10-a77e-d0bbf2988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B40029-5245-4DBF-95C2-47B86CF70C9F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8424d317-e79a-4f10-a77e-d0bbf29883f4"/>
    <ds:schemaRef ds:uri="5a3927fa-f9bf-4e21-9816-7f925d835449"/>
  </ds:schemaRefs>
</ds:datastoreItem>
</file>

<file path=customXml/itemProps2.xml><?xml version="1.0" encoding="utf-8"?>
<ds:datastoreItem xmlns:ds="http://schemas.openxmlformats.org/officeDocument/2006/customXml" ds:itemID="{8ADF127F-DA0B-482F-97E0-90B52A503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E21A90-015C-4668-BFC7-DAC0854978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3927fa-f9bf-4e21-9816-7f925d835449"/>
    <ds:schemaRef ds:uri="8424d317-e79a-4f10-a77e-d0bbf29883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470d736-e7f7-41a8-8eab-dad544b2b579}" enabled="0" method="" siteId="{e470d736-e7f7-41a8-8eab-dad544b2b57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7817</TotalTime>
  <Words>384</Words>
  <Application>Microsoft Office PowerPoint</Application>
  <PresentationFormat>Widescreen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Segoe UI</vt:lpstr>
      <vt:lpstr>Office Theme</vt:lpstr>
      <vt:lpstr>Week 4: Conditional Functions and Data Validation</vt:lpstr>
      <vt:lpstr>Conditional Functions</vt:lpstr>
      <vt:lpstr>COUNTIF</vt:lpstr>
      <vt:lpstr>SUMIF</vt:lpstr>
      <vt:lpstr>Data Validation</vt:lpstr>
      <vt:lpstr>Create a dropdown list</vt:lpstr>
      <vt:lpstr>VLOOKUP</vt:lpstr>
      <vt:lpstr>VLOOKUP</vt:lpstr>
      <vt:lpstr>Bonus: Import tables from the web</vt:lpstr>
      <vt:lpstr>LOOKUP Family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to: Send emails using mail merge</dc:title>
  <dc:creator>Truong, Michelle</dc:creator>
  <cp:lastModifiedBy>Truong, Michelle</cp:lastModifiedBy>
  <cp:revision>103</cp:revision>
  <cp:lastPrinted>2022-07-14T19:54:58Z</cp:lastPrinted>
  <dcterms:created xsi:type="dcterms:W3CDTF">2021-06-21T22:45:00Z</dcterms:created>
  <dcterms:modified xsi:type="dcterms:W3CDTF">2022-08-04T18:32:42Z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0x010100843B1CA7137EAA4AA4D2E2BDF81DB089</vt:lpwstr>
  </property>
</Properties>
</file>