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5" r:id="rId6"/>
    <p:sldId id="272" r:id="rId7"/>
    <p:sldId id="273" r:id="rId8"/>
    <p:sldId id="275" r:id="rId9"/>
    <p:sldId id="276" r:id="rId10"/>
    <p:sldId id="274" r:id="rId11"/>
    <p:sldId id="277" r:id="rId12"/>
    <p:sldId id="27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streetmojo.com/logical-operators-in-exc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logical-functions-reference-e093c192-278b-43f6-8c3a-b6ce299931f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xor-function-1548d4c2-5e47-4f77-9a92-0533bba14f3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f-function-69aed7c9-4e8a-4755-a9bc-aa8bbff73be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use-nested-functions-in-a-formula-9d7c966d-6030-4cd6-a052-478d7d8441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2153253"/>
            <a:ext cx="6584407" cy="23615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Logical Tests and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Nested </a:t>
            </a:r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Logical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4"/>
            <a:ext cx="10515600" cy="17340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logical test </a:t>
            </a:r>
            <a:r>
              <a:rPr lang="en-US" dirty="0"/>
              <a:t>or </a:t>
            </a:r>
            <a:r>
              <a:rPr lang="en-US" b="1" dirty="0"/>
              <a:t>logical expression</a:t>
            </a:r>
            <a:r>
              <a:rPr lang="en-US" dirty="0"/>
              <a:t> is an expression which returns either TRUE or FALSE (or error)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Full list of logical operators: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418F921-5251-774C-3A17-7580C361F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63493"/>
              </p:ext>
            </p:extLst>
          </p:nvPr>
        </p:nvGraphicFramePr>
        <p:xfrm>
          <a:off x="1168853" y="3159578"/>
          <a:ext cx="691515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65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3932985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Logical operator (in Excel)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6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6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743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1107621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Logical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Excel also has </a:t>
            </a:r>
            <a:r>
              <a:rPr lang="en-US" b="1" dirty="0"/>
              <a:t>logical functions </a:t>
            </a:r>
            <a:r>
              <a:rPr lang="en-US" dirty="0"/>
              <a:t>to build more complex logical tests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Common logical functions: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243A6EB-5CFB-94BB-519E-9A5BEED79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3964"/>
              </p:ext>
            </p:extLst>
          </p:nvPr>
        </p:nvGraphicFramePr>
        <p:xfrm>
          <a:off x="1168854" y="3254284"/>
          <a:ext cx="757237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03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5622471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all arguments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any argument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Reverses the logic of its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logical exclusive OR of all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1550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1083128" y="5434580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Full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XOR: Exclusive 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Reference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DC6D6-4B63-894E-32C7-60C8F1D3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1547733"/>
            <a:ext cx="7334250" cy="2333625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8482B20-6276-CF61-5258-2F6D374E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9495"/>
              </p:ext>
            </p:extLst>
          </p:nvPr>
        </p:nvGraphicFramePr>
        <p:xfrm>
          <a:off x="2309813" y="4184214"/>
          <a:ext cx="757237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123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3050251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conditions are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condition is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More than 1 condition is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IF Statements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IF function allows you to return (display) values based on whether the specified condition has been met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More examples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E1C58-C3B9-E539-5F5A-7295AE33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075" y="3009898"/>
            <a:ext cx="8907850" cy="21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E1C58-C3B9-E539-5F5A-7295AE33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09" y="1091291"/>
            <a:ext cx="6620182" cy="1634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F9DB6-FC50-5C69-32CE-94EE1867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3200575"/>
            <a:ext cx="6115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Nested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4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use a function as an argument of another function.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95CA8D-A196-E19F-518E-DBDAE430018C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Reference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2EEEC-A223-4FF7-463F-9BC5BCAC3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9" y="2944932"/>
            <a:ext cx="11277600" cy="15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2EEEC-A223-4FF7-463F-9BC5BCAC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1214826"/>
            <a:ext cx="9165771" cy="1267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4857C-13ED-90B3-A14A-D7D13478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11" y="2976477"/>
            <a:ext cx="5822206" cy="28521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5D353A-45D9-BDD2-D808-7C349F6E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Nested Functions</a:t>
            </a:r>
          </a:p>
        </p:txBody>
      </p:sp>
    </p:spTree>
    <p:extLst>
      <p:ext uri="{BB962C8B-B14F-4D97-AF65-F5344CB8AC3E}">
        <p14:creationId xmlns:p14="http://schemas.microsoft.com/office/powerpoint/2010/main" val="348438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45D353A-45D9-BDD2-D808-7C349F6E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Nested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D0F8-E64A-F8DF-9A99-0069450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97151"/>
            <a:ext cx="5459587" cy="269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08ECA-C365-164B-5BB5-DE2A3531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4751"/>
            <a:ext cx="5797859" cy="281463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5DEBD5-CAF6-BA4E-4B8E-32ADAC1F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8"/>
            <a:ext cx="10515600" cy="568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the same:</a:t>
            </a:r>
          </a:p>
        </p:txBody>
      </p:sp>
    </p:spTree>
    <p:extLst>
      <p:ext uri="{BB962C8B-B14F-4D97-AF65-F5344CB8AC3E}">
        <p14:creationId xmlns:p14="http://schemas.microsoft.com/office/powerpoint/2010/main" val="381555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7778</TotalTime>
  <Words>210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3: Logical Tests and Nested Functions</vt:lpstr>
      <vt:lpstr>Logical Tests</vt:lpstr>
      <vt:lpstr>Logical Functions</vt:lpstr>
      <vt:lpstr>XOR: Exclusive OR</vt:lpstr>
      <vt:lpstr>IF Statements</vt:lpstr>
      <vt:lpstr>IF Statements</vt:lpstr>
      <vt:lpstr>Nested Functions</vt:lpstr>
      <vt:lpstr>Nested Functions</vt:lpstr>
      <vt:lpstr>Nested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84</cp:revision>
  <cp:lastPrinted>2022-07-14T19:54:58Z</cp:lastPrinted>
  <dcterms:created xsi:type="dcterms:W3CDTF">2021-06-21T22:45:00Z</dcterms:created>
  <dcterms:modified xsi:type="dcterms:W3CDTF">2022-07-27T18:01:31Z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