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64" r:id="rId2"/>
    <p:sldMasterId id="2147483776" r:id="rId3"/>
  </p:sldMasterIdLst>
  <p:notesMasterIdLst>
    <p:notesMasterId r:id="rId13"/>
  </p:notesMasterIdLst>
  <p:handoutMasterIdLst>
    <p:handoutMasterId r:id="rId14"/>
  </p:handoutMasterIdLst>
  <p:sldIdLst>
    <p:sldId id="584" r:id="rId4"/>
    <p:sldId id="693" r:id="rId5"/>
    <p:sldId id="694" r:id="rId6"/>
    <p:sldId id="706" r:id="rId7"/>
    <p:sldId id="708" r:id="rId8"/>
    <p:sldId id="703" r:id="rId9"/>
    <p:sldId id="450" r:id="rId10"/>
    <p:sldId id="707" r:id="rId11"/>
    <p:sldId id="70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13A18B1B-C52E-4B32-BF88-1B0F1C4F0456}">
          <p14:sldIdLst>
            <p14:sldId id="584"/>
            <p14:sldId id="693"/>
            <p14:sldId id="694"/>
            <p14:sldId id="706"/>
            <p14:sldId id="708"/>
            <p14:sldId id="703"/>
            <p14:sldId id="450"/>
            <p14:sldId id="707"/>
            <p14:sldId id="709"/>
          </p14:sldIdLst>
        </p14:section>
      </p14:sectionLst>
    </p:ex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guide id="13" pos="3288" userDrawn="1">
          <p15:clr>
            <a:srgbClr val="A4A3A4"/>
          </p15:clr>
        </p15:guide>
        <p15:guide id="14" orient="horz" pos="3294"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2631"/>
    <a:srgbClr val="222A35"/>
    <a:srgbClr val="FFFFFF"/>
    <a:srgbClr val="2A9A72"/>
    <a:srgbClr val="7F7F7F"/>
    <a:srgbClr val="2F3A46"/>
    <a:srgbClr val="DBDBDB"/>
    <a:srgbClr val="2F3947"/>
    <a:srgbClr val="E3E5E4"/>
    <a:srgbClr val="63D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6370" autoAdjust="0"/>
  </p:normalViewPr>
  <p:slideViewPr>
    <p:cSldViewPr>
      <p:cViewPr varScale="1">
        <p:scale>
          <a:sx n="74" d="100"/>
          <a:sy n="74" d="100"/>
        </p:scale>
        <p:origin x="1080" y="54"/>
      </p:cViewPr>
      <p:guideLst>
        <p:guide orient="horz" pos="2251"/>
        <p:guide orient="horz" pos="3158"/>
        <p:guide orient="horz" pos="981"/>
        <p:guide pos="2880"/>
        <p:guide pos="431"/>
        <p:guide pos="5329"/>
        <p:guide pos="5556"/>
        <p:guide pos="249"/>
        <p:guide pos="1474"/>
        <p:guide pos="4286"/>
        <p:guide pos="3288"/>
        <p:guide orient="horz" pos="3294"/>
        <p:guide orient="horz" pos="2160"/>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7/9/2020</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‹Nº›</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7/9/2020</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‹Nº›</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41431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173347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44279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72116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64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dirty="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36964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endParaRPr lang="en-US" sz="1200" dirty="0">
              <a:solidFill>
                <a:prstClr val="black"/>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92863F-2181-40AA-9D10-26C0A01C7A5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263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787753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862554"/>
            <a:ext cx="7056413" cy="461665"/>
          </a:xfrm>
        </p:spPr>
        <p:txBody>
          <a:bodyPr wrap="square" anchor="ctr">
            <a:spAutoFit/>
          </a:bodyPr>
          <a:lstStyle>
            <a:lvl1pPr marL="0" indent="0" algn="r">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‹Nº›</a:t>
            </a:fld>
            <a:endParaRPr lang="en-US" dirty="0"/>
          </a:p>
        </p:txBody>
      </p:sp>
      <p:grpSp>
        <p:nvGrpSpPr>
          <p:cNvPr id="3" name="Group 2"/>
          <p:cNvGrpSpPr/>
          <p:nvPr userDrawn="1"/>
        </p:nvGrpSpPr>
        <p:grpSpPr>
          <a:xfrm>
            <a:off x="179512"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1770442"/>
      </p:ext>
    </p:extLst>
  </p:cSld>
  <p:clrMapOvr>
    <a:masterClrMapping/>
  </p:clrMapOvr>
  <p:extLst>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1" name="Picture 20"/>
          <p:cNvPicPr preferRelativeResize="0">
            <a:picLocks/>
          </p:cNvPicPr>
          <p:nvPr userDrawn="1"/>
        </p:nvPicPr>
        <p:blipFill rotWithShape="1">
          <a:blip r:embed="rId2">
            <a:extLst>
              <a:ext uri="{28A0092B-C50C-407E-A947-70E740481C1C}">
                <a14:useLocalDpi xmlns:a14="http://schemas.microsoft.com/office/drawing/2010/main" val="0"/>
              </a:ext>
            </a:extLst>
          </a:blip>
          <a:srcRect b="58148"/>
          <a:stretch/>
        </p:blipFill>
        <p:spPr>
          <a:xfrm>
            <a:off x="1" y="-2"/>
            <a:ext cx="9144000" cy="2907792"/>
          </a:xfrm>
          <a:prstGeom prst="rect">
            <a:avLst/>
          </a:prstGeom>
        </p:spPr>
      </p:pic>
      <p:sp>
        <p:nvSpPr>
          <p:cNvPr id="9" name="Rectangle 8"/>
          <p:cNvSpPr/>
          <p:nvPr userDrawn="1"/>
        </p:nvSpPr>
        <p:spPr>
          <a:xfrm>
            <a:off x="1" y="-1"/>
            <a:ext cx="9143999" cy="290852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Picture Placeholder 10"/>
          <p:cNvSpPr>
            <a:spLocks noGrp="1"/>
          </p:cNvSpPr>
          <p:nvPr>
            <p:ph type="pic" sz="quarter" idx="13"/>
          </p:nvPr>
        </p:nvSpPr>
        <p:spPr>
          <a:xfrm>
            <a:off x="0" y="3091408"/>
            <a:ext cx="1721358" cy="1728216"/>
          </a:xfrm>
        </p:spPr>
        <p:txBody>
          <a:bodyPr/>
          <a:lstStyle/>
          <a:p>
            <a:endParaRPr lang="en-US"/>
          </a:p>
        </p:txBody>
      </p:sp>
      <p:sp>
        <p:nvSpPr>
          <p:cNvPr id="12" name="Picture Placeholder 10"/>
          <p:cNvSpPr>
            <a:spLocks noGrp="1"/>
          </p:cNvSpPr>
          <p:nvPr>
            <p:ph type="pic" sz="quarter" idx="14"/>
          </p:nvPr>
        </p:nvSpPr>
        <p:spPr>
          <a:xfrm>
            <a:off x="1855661" y="3091408"/>
            <a:ext cx="1721358" cy="1728216"/>
          </a:xfrm>
        </p:spPr>
        <p:txBody>
          <a:bodyPr/>
          <a:lstStyle/>
          <a:p>
            <a:endParaRPr lang="en-US"/>
          </a:p>
        </p:txBody>
      </p:sp>
      <p:sp>
        <p:nvSpPr>
          <p:cNvPr id="13" name="Picture Placeholder 10"/>
          <p:cNvSpPr>
            <a:spLocks noGrp="1"/>
          </p:cNvSpPr>
          <p:nvPr>
            <p:ph type="pic" sz="quarter" idx="15"/>
          </p:nvPr>
        </p:nvSpPr>
        <p:spPr>
          <a:xfrm>
            <a:off x="3711321" y="3091408"/>
            <a:ext cx="1721358" cy="1728216"/>
          </a:xfrm>
        </p:spPr>
        <p:txBody>
          <a:bodyPr/>
          <a:lstStyle/>
          <a:p>
            <a:endParaRPr lang="en-US"/>
          </a:p>
        </p:txBody>
      </p:sp>
      <p:sp>
        <p:nvSpPr>
          <p:cNvPr id="14" name="Picture Placeholder 10"/>
          <p:cNvSpPr>
            <a:spLocks noGrp="1"/>
          </p:cNvSpPr>
          <p:nvPr>
            <p:ph type="pic" sz="quarter" idx="16"/>
          </p:nvPr>
        </p:nvSpPr>
        <p:spPr>
          <a:xfrm>
            <a:off x="5566982" y="3091408"/>
            <a:ext cx="1721358" cy="1728216"/>
          </a:xfrm>
        </p:spPr>
        <p:txBody>
          <a:bodyPr/>
          <a:lstStyle/>
          <a:p>
            <a:endParaRPr lang="en-US"/>
          </a:p>
        </p:txBody>
      </p:sp>
      <p:sp>
        <p:nvSpPr>
          <p:cNvPr id="15" name="Picture Placeholder 10"/>
          <p:cNvSpPr>
            <a:spLocks noGrp="1"/>
          </p:cNvSpPr>
          <p:nvPr>
            <p:ph type="pic" sz="quarter" idx="17"/>
          </p:nvPr>
        </p:nvSpPr>
        <p:spPr>
          <a:xfrm>
            <a:off x="7422642" y="3091408"/>
            <a:ext cx="1721358" cy="1728216"/>
          </a:xfrm>
        </p:spPr>
        <p:txBody>
          <a:bodyPr/>
          <a:lstStyle/>
          <a:p>
            <a:endParaRPr lang="en-US"/>
          </a:p>
        </p:txBody>
      </p:sp>
      <p:sp>
        <p:nvSpPr>
          <p:cNvPr id="8" name="Rectangle 7"/>
          <p:cNvSpPr/>
          <p:nvPr userDrawn="1"/>
        </p:nvSpPr>
        <p:spPr>
          <a:xfrm>
            <a:off x="1" y="6357040"/>
            <a:ext cx="9143999" cy="500960"/>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 name="Date Placeholder 3"/>
          <p:cNvSpPr>
            <a:spLocks noGrp="1"/>
          </p:cNvSpPr>
          <p:nvPr>
            <p:ph type="dt" sz="half" idx="10"/>
          </p:nvPr>
        </p:nvSpPr>
        <p:spPr>
          <a:xfrm>
            <a:off x="628650" y="6424269"/>
            <a:ext cx="2057400" cy="365125"/>
          </a:xfrm>
        </p:spPr>
        <p:txBody>
          <a:bodyPr/>
          <a:lstStyle>
            <a:lvl1pPr>
              <a:defRPr>
                <a:solidFill>
                  <a:srgbClr val="8C9CA6"/>
                </a:solidFill>
              </a:defRPr>
            </a:lvl1pPr>
          </a:lstStyle>
          <a:p>
            <a:r>
              <a:rPr lang="en-US"/>
              <a:t>your date here</a:t>
            </a:r>
          </a:p>
        </p:txBody>
      </p:sp>
      <p:sp>
        <p:nvSpPr>
          <p:cNvPr id="5" name="Footer Placeholder 4"/>
          <p:cNvSpPr>
            <a:spLocks noGrp="1"/>
          </p:cNvSpPr>
          <p:nvPr>
            <p:ph type="ftr" sz="quarter" idx="11"/>
          </p:nvPr>
        </p:nvSpPr>
        <p:spPr>
          <a:xfrm>
            <a:off x="3028950" y="6424269"/>
            <a:ext cx="3086100" cy="365125"/>
          </a:xfrm>
        </p:spPr>
        <p:txBody>
          <a:bodyPr/>
          <a:lstStyle>
            <a:lvl1pPr>
              <a:defRPr>
                <a:solidFill>
                  <a:srgbClr val="8C9CA6"/>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457950" y="6424269"/>
            <a:ext cx="2057400" cy="365125"/>
          </a:xfrm>
        </p:spPr>
        <p:txBody>
          <a:bodyPr/>
          <a:lstStyle>
            <a:lvl1pPr>
              <a:defRPr>
                <a:solidFill>
                  <a:srgbClr val="8C9CA6"/>
                </a:solidFill>
              </a:defRPr>
            </a:lvl1pPr>
          </a:lstStyle>
          <a:p>
            <a:fld id="{6E18DBF4-37B7-4C4F-9728-A1C100B177EE}" type="slidenum">
              <a:rPr lang="en-US" smtClean="0"/>
              <a:pPr/>
              <a:t>‹Nº›</a:t>
            </a:fld>
            <a:endParaRPr lang="en-US"/>
          </a:p>
        </p:txBody>
      </p:sp>
      <p:grpSp>
        <p:nvGrpSpPr>
          <p:cNvPr id="7" name="Group 6"/>
          <p:cNvGrpSpPr/>
          <p:nvPr userDrawn="1"/>
        </p:nvGrpSpPr>
        <p:grpSpPr>
          <a:xfrm>
            <a:off x="0" y="4819624"/>
            <a:ext cx="9144000" cy="91440"/>
            <a:chOff x="0" y="4617581"/>
            <a:chExt cx="12192000" cy="91440"/>
          </a:xfrm>
        </p:grpSpPr>
        <p:sp>
          <p:nvSpPr>
            <p:cNvPr id="16" name="Rectangle 15"/>
            <p:cNvSpPr/>
            <p:nvPr userDrawn="1"/>
          </p:nvSpPr>
          <p:spPr>
            <a:xfrm>
              <a:off x="0" y="4617581"/>
              <a:ext cx="229514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474214" y="4617581"/>
              <a:ext cx="229514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948428" y="4617581"/>
              <a:ext cx="229514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7422642" y="4617581"/>
              <a:ext cx="229514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9896856" y="4617581"/>
              <a:ext cx="229514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 name="Rectangle 33"/>
          <p:cNvSpPr/>
          <p:nvPr userDrawn="1"/>
        </p:nvSpPr>
        <p:spPr>
          <a:xfrm>
            <a:off x="0" y="3091409"/>
            <a:ext cx="1721358" cy="1728216"/>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1855661" y="3091409"/>
            <a:ext cx="1721358" cy="1728216"/>
          </a:xfrm>
          <a:prstGeom prst="rect">
            <a:avLst/>
          </a:prstGeom>
          <a:solidFill>
            <a:srgbClr val="1E708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3711321" y="3091409"/>
            <a:ext cx="1721358" cy="1728216"/>
          </a:xfrm>
          <a:prstGeom prst="rect">
            <a:avLst/>
          </a:prstGeom>
          <a:solidFill>
            <a:srgbClr val="F99D1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5566982" y="3091409"/>
            <a:ext cx="1721358" cy="1728216"/>
          </a:xfrm>
          <a:prstGeom prst="rect">
            <a:avLst/>
          </a:prstGeom>
          <a:solidFill>
            <a:srgbClr val="8AC74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422642" y="3091409"/>
            <a:ext cx="1721358" cy="1728216"/>
          </a:xfrm>
          <a:prstGeom prst="rect">
            <a:avLst/>
          </a:prstGeom>
          <a:solidFill>
            <a:srgbClr val="8B4E9E">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1143000" y="85064"/>
            <a:ext cx="6858000" cy="1561058"/>
          </a:xfrm>
        </p:spPr>
        <p:txBody>
          <a:bodyPr anchor="b"/>
          <a:lstStyle>
            <a:lvl1pPr algn="r">
              <a:defRPr sz="45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143000" y="1647164"/>
            <a:ext cx="6858000" cy="1174065"/>
          </a:xfrm>
        </p:spPr>
        <p:txBody>
          <a:bodyPr/>
          <a:lstStyle>
            <a:lvl1pPr marL="0" indent="0" algn="r">
              <a:buNone/>
              <a:defRPr sz="1800">
                <a:solidFill>
                  <a:srgbClr val="576973"/>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363882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3" name="Group 12"/>
          <p:cNvGrpSpPr/>
          <p:nvPr userDrawn="1"/>
        </p:nvGrpSpPr>
        <p:grpSpPr>
          <a:xfrm>
            <a:off x="0" y="6766560"/>
            <a:ext cx="9144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18383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846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25679"/>
            <a:ext cx="7886700" cy="4751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4" name="Group 13"/>
          <p:cNvGrpSpPr/>
          <p:nvPr userDrawn="1"/>
        </p:nvGrpSpPr>
        <p:grpSpPr>
          <a:xfrm>
            <a:off x="0" y="6766560"/>
            <a:ext cx="9144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5229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Content Placeholder 2"/>
          <p:cNvSpPr>
            <a:spLocks noGrp="1"/>
          </p:cNvSpPr>
          <p:nvPr>
            <p:ph sz="half" idx="1"/>
          </p:nvPr>
        </p:nvSpPr>
        <p:spPr>
          <a:xfrm>
            <a:off x="628650" y="1643174"/>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half" idx="2"/>
          </p:nvPr>
        </p:nvSpPr>
        <p:spPr>
          <a:xfrm>
            <a:off x="4629150" y="1643174"/>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2" name="Group 21"/>
          <p:cNvGrpSpPr/>
          <p:nvPr userDrawn="1"/>
        </p:nvGrpSpPr>
        <p:grpSpPr>
          <a:xfrm>
            <a:off x="0" y="6766560"/>
            <a:ext cx="9144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089507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Content Placeholder 2"/>
          <p:cNvSpPr>
            <a:spLocks noGrp="1"/>
          </p:cNvSpPr>
          <p:nvPr>
            <p:ph sz="half" idx="1"/>
          </p:nvPr>
        </p:nvSpPr>
        <p:spPr>
          <a:xfrm>
            <a:off x="628650" y="1643174"/>
            <a:ext cx="25860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p:cNvSpPr>
            <a:spLocks noGrp="1"/>
          </p:cNvSpPr>
          <p:nvPr>
            <p:ph sz="half" idx="13"/>
          </p:nvPr>
        </p:nvSpPr>
        <p:spPr>
          <a:xfrm>
            <a:off x="5929312" y="1643174"/>
            <a:ext cx="25860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
          <p:cNvSpPr>
            <a:spLocks noGrp="1"/>
          </p:cNvSpPr>
          <p:nvPr>
            <p:ph sz="half" idx="14"/>
          </p:nvPr>
        </p:nvSpPr>
        <p:spPr>
          <a:xfrm>
            <a:off x="3278981" y="1643174"/>
            <a:ext cx="258603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5" name="Group 24"/>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24404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3" name="Group 12"/>
          <p:cNvGrpSpPr/>
          <p:nvPr userDrawn="1"/>
        </p:nvGrpSpPr>
        <p:grpSpPr>
          <a:xfrm>
            <a:off x="0" y="6766560"/>
            <a:ext cx="9144000" cy="91440"/>
            <a:chOff x="0" y="4480421"/>
            <a:chExt cx="12192000" cy="91440"/>
          </a:xfrm>
        </p:grpSpPr>
        <p:sp>
          <p:nvSpPr>
            <p:cNvPr id="14" name="Rectangle 1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6" name="Picture Placeholder 10"/>
          <p:cNvSpPr>
            <a:spLocks noGrp="1" noChangeAspect="1"/>
          </p:cNvSpPr>
          <p:nvPr>
            <p:ph type="pic" sz="quarter" idx="14" hasCustomPrompt="1"/>
          </p:nvPr>
        </p:nvSpPr>
        <p:spPr>
          <a:xfrm>
            <a:off x="266082" y="1721331"/>
            <a:ext cx="4277344" cy="4294386"/>
          </a:xfrm>
          <a:solidFill>
            <a:schemeClr val="bg1"/>
          </a:solidFill>
          <a:effectLst>
            <a:outerShdw blurRad="101600" dist="63500" dir="2700000" algn="tl" rotWithShape="0">
              <a:prstClr val="black">
                <a:alpha val="40000"/>
              </a:prstClr>
            </a:outerShdw>
          </a:effectLst>
        </p:spPr>
        <p:txBody>
          <a:bodyPr/>
          <a:lstStyle>
            <a:lvl1pPr>
              <a:defRPr/>
            </a:lvl1pPr>
          </a:lstStyle>
          <a:p>
            <a:r>
              <a:rPr lang="en-US"/>
              <a:t>Your map goes here</a:t>
            </a:r>
          </a:p>
        </p:txBody>
      </p:sp>
      <p:sp>
        <p:nvSpPr>
          <p:cNvPr id="18" name="Text Placeholder 29"/>
          <p:cNvSpPr>
            <a:spLocks noGrp="1"/>
          </p:cNvSpPr>
          <p:nvPr>
            <p:ph type="body" sz="quarter" idx="22" hasCustomPrompt="1"/>
          </p:nvPr>
        </p:nvSpPr>
        <p:spPr>
          <a:xfrm>
            <a:off x="4961906" y="1721332"/>
            <a:ext cx="3820145" cy="1174269"/>
          </a:xfrm>
          <a:solidFill>
            <a:schemeClr val="tx1">
              <a:lumMod val="10000"/>
              <a:lumOff val="90000"/>
            </a:schemeClr>
          </a:solidFill>
        </p:spPr>
        <p:txBody>
          <a:bodyPr anchor="t">
            <a:normAutofit/>
          </a:bodyPr>
          <a:lstStyle>
            <a:lvl1pPr marL="0" indent="0" algn="just">
              <a:buNone/>
              <a:defRPr sz="1350">
                <a:solidFill>
                  <a:schemeClr val="tx2"/>
                </a:solidFill>
              </a:defRPr>
            </a:lvl1pPr>
          </a:lstStyle>
          <a:p>
            <a:pPr lvl="0"/>
            <a:r>
              <a:rPr lang="en-US"/>
              <a:t>Lorem ipsum dolor sit amet, placerat ipsum erat et tortor, vehicula sociis vel vel, ut cursus sociosqu integer sapien in. Aliquet blandit, pellentesque nec vitae. Sapien ante feugiat non est etiam aut.</a:t>
            </a:r>
          </a:p>
        </p:txBody>
      </p:sp>
      <p:sp>
        <p:nvSpPr>
          <p:cNvPr id="19" name="Text Placeholder 29"/>
          <p:cNvSpPr>
            <a:spLocks noGrp="1"/>
          </p:cNvSpPr>
          <p:nvPr>
            <p:ph type="body" sz="quarter" idx="18" hasCustomPrompt="1"/>
          </p:nvPr>
        </p:nvSpPr>
        <p:spPr>
          <a:xfrm>
            <a:off x="4961907" y="3197675"/>
            <a:ext cx="410194" cy="431800"/>
          </a:xfrm>
        </p:spPr>
        <p:txBody>
          <a:bodyPr vert="horz" lIns="91440" tIns="45720" rIns="91440" bIns="45720" rtlCol="0" anchor="ctr">
            <a:normAutofit/>
          </a:bodyPr>
          <a:lstStyle>
            <a:lvl1pPr algn="ctr">
              <a:defRPr lang="en-US" sz="1500" b="0" cap="none" baseline="0">
                <a:solidFill>
                  <a:srgbClr val="324D5E"/>
                </a:solidFill>
                <a:latin typeface="FontAwesome" pitchFamily="2" charset="0"/>
              </a:defRPr>
            </a:lvl1pPr>
          </a:lstStyle>
          <a:p>
            <a:pPr marL="0" lvl="0" indent="0">
              <a:buNone/>
            </a:pPr>
            <a:r>
              <a:rPr lang="en-US"/>
              <a:t></a:t>
            </a:r>
          </a:p>
        </p:txBody>
      </p:sp>
      <p:sp>
        <p:nvSpPr>
          <p:cNvPr id="20" name="Text Placeholder 29"/>
          <p:cNvSpPr>
            <a:spLocks noGrp="1"/>
          </p:cNvSpPr>
          <p:nvPr>
            <p:ph type="body" sz="quarter" idx="23" hasCustomPrompt="1"/>
          </p:nvPr>
        </p:nvSpPr>
        <p:spPr>
          <a:xfrm>
            <a:off x="5489829" y="3197675"/>
            <a:ext cx="3294126" cy="1110984"/>
          </a:xfrm>
        </p:spPr>
        <p:txBody>
          <a:bodyPr anchor="t">
            <a:normAutofit/>
          </a:bodyPr>
          <a:lstStyle>
            <a:lvl1pPr marL="0" indent="0" algn="just">
              <a:buNone/>
              <a:defRPr sz="1350">
                <a:solidFill>
                  <a:srgbClr val="8C9CA6"/>
                </a:solidFill>
              </a:defRPr>
            </a:lvl1pPr>
          </a:lstStyle>
          <a:p>
            <a:pPr lvl="0"/>
            <a:r>
              <a:rPr lang="en-US"/>
              <a:t>Adress</a:t>
            </a:r>
          </a:p>
        </p:txBody>
      </p:sp>
      <p:sp>
        <p:nvSpPr>
          <p:cNvPr id="21" name="Text Placeholder 29"/>
          <p:cNvSpPr>
            <a:spLocks noGrp="1"/>
          </p:cNvSpPr>
          <p:nvPr>
            <p:ph type="body" sz="quarter" idx="24" hasCustomPrompt="1"/>
          </p:nvPr>
        </p:nvSpPr>
        <p:spPr>
          <a:xfrm>
            <a:off x="4961907" y="4366208"/>
            <a:ext cx="410194"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5" name="Text Placeholder 29"/>
          <p:cNvSpPr>
            <a:spLocks noGrp="1"/>
          </p:cNvSpPr>
          <p:nvPr>
            <p:ph type="body" sz="quarter" idx="25" hasCustomPrompt="1"/>
          </p:nvPr>
        </p:nvSpPr>
        <p:spPr>
          <a:xfrm>
            <a:off x="5489829" y="4366208"/>
            <a:ext cx="3294126"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6" name="Text Placeholder 29"/>
          <p:cNvSpPr>
            <a:spLocks noGrp="1"/>
          </p:cNvSpPr>
          <p:nvPr>
            <p:ph type="body" sz="quarter" idx="26" hasCustomPrompt="1"/>
          </p:nvPr>
        </p:nvSpPr>
        <p:spPr>
          <a:xfrm>
            <a:off x="4961907" y="4834136"/>
            <a:ext cx="410194"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7" name="Text Placeholder 29"/>
          <p:cNvSpPr>
            <a:spLocks noGrp="1"/>
          </p:cNvSpPr>
          <p:nvPr>
            <p:ph type="body" sz="quarter" idx="27" hasCustomPrompt="1"/>
          </p:nvPr>
        </p:nvSpPr>
        <p:spPr>
          <a:xfrm>
            <a:off x="5489829" y="4834136"/>
            <a:ext cx="3294126"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28" name="Text Placeholder 29"/>
          <p:cNvSpPr>
            <a:spLocks noGrp="1"/>
          </p:cNvSpPr>
          <p:nvPr>
            <p:ph type="body" sz="quarter" idx="28" hasCustomPrompt="1"/>
          </p:nvPr>
        </p:nvSpPr>
        <p:spPr>
          <a:xfrm>
            <a:off x="4961907" y="5292935"/>
            <a:ext cx="410194" cy="431800"/>
          </a:xfrm>
        </p:spPr>
        <p:txBody>
          <a:bodyPr anchor="ctr">
            <a:normAutofit/>
          </a:bodyPr>
          <a:lstStyle>
            <a:lvl1pPr marL="0" indent="0" algn="ctr">
              <a:buNone/>
              <a:defRPr sz="1500" b="0" cap="none" baseline="0">
                <a:solidFill>
                  <a:srgbClr val="324D5E"/>
                </a:solidFill>
                <a:latin typeface="FontAwesome" pitchFamily="2" charset="0"/>
              </a:defRPr>
            </a:lvl1pPr>
          </a:lstStyle>
          <a:p>
            <a:pPr lvl="0"/>
            <a:r>
              <a:rPr lang="en-US"/>
              <a:t></a:t>
            </a:r>
          </a:p>
        </p:txBody>
      </p:sp>
      <p:sp>
        <p:nvSpPr>
          <p:cNvPr id="29" name="Text Placeholder 29"/>
          <p:cNvSpPr>
            <a:spLocks noGrp="1"/>
          </p:cNvSpPr>
          <p:nvPr>
            <p:ph type="body" sz="quarter" idx="29" hasCustomPrompt="1"/>
          </p:nvPr>
        </p:nvSpPr>
        <p:spPr>
          <a:xfrm>
            <a:off x="5489829" y="5292935"/>
            <a:ext cx="3294126" cy="431800"/>
          </a:xfrm>
        </p:spPr>
        <p:txBody>
          <a:bodyPr anchor="ctr">
            <a:normAutofit/>
          </a:bodyPr>
          <a:lstStyle>
            <a:lvl1pPr marL="0" indent="0" algn="just">
              <a:buNone/>
              <a:defRPr sz="1350">
                <a:solidFill>
                  <a:srgbClr val="8C9CA6"/>
                </a:solidFill>
              </a:defRPr>
            </a:lvl1pPr>
          </a:lstStyle>
          <a:p>
            <a:pPr lvl="0"/>
            <a:r>
              <a:rPr lang="en-US"/>
              <a:t>Some information here</a:t>
            </a:r>
          </a:p>
        </p:txBody>
      </p:sp>
      <p:sp>
        <p:nvSpPr>
          <p:cNvPr id="30" name="Text Placeholder 29"/>
          <p:cNvSpPr>
            <a:spLocks noGrp="1"/>
          </p:cNvSpPr>
          <p:nvPr>
            <p:ph type="body" sz="quarter" idx="30" hasCustomPrompt="1"/>
          </p:nvPr>
        </p:nvSpPr>
        <p:spPr>
          <a:xfrm>
            <a:off x="4961907" y="5760863"/>
            <a:ext cx="410194"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500" b="0" cap="none" baseline="0">
                <a:solidFill>
                  <a:srgbClr val="324D5E"/>
                </a:solidFill>
                <a:latin typeface="FontAwesome" pitchFamily="2" charset="0"/>
              </a:defRPr>
            </a:lvl1pPr>
          </a:lstStyle>
          <a:p>
            <a:pPr marL="0" marR="0" lvl="0" indent="0" algn="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a:t>
            </a:r>
          </a:p>
        </p:txBody>
      </p:sp>
      <p:sp>
        <p:nvSpPr>
          <p:cNvPr id="31" name="Text Placeholder 29"/>
          <p:cNvSpPr>
            <a:spLocks noGrp="1"/>
          </p:cNvSpPr>
          <p:nvPr>
            <p:ph type="body" sz="quarter" idx="31" hasCustomPrompt="1"/>
          </p:nvPr>
        </p:nvSpPr>
        <p:spPr>
          <a:xfrm>
            <a:off x="5489829" y="5760863"/>
            <a:ext cx="3294126" cy="431800"/>
          </a:xfrm>
        </p:spPr>
        <p:txBody>
          <a:bodyPr anchor="ctr">
            <a:normAutofit/>
          </a:bodyPr>
          <a:lstStyle>
            <a:lvl1pPr marL="0" indent="0" algn="just">
              <a:buNone/>
              <a:defRPr sz="1350">
                <a:solidFill>
                  <a:srgbClr val="8C9CA6"/>
                </a:solidFill>
              </a:defRPr>
            </a:lvl1pPr>
          </a:lstStyle>
          <a:p>
            <a:pPr lvl="0"/>
            <a:r>
              <a:rPr lang="en-US"/>
              <a:t>Some information here</a:t>
            </a:r>
          </a:p>
        </p:txBody>
      </p:sp>
    </p:spTree>
    <p:extLst>
      <p:ext uri="{BB962C8B-B14F-4D97-AF65-F5344CB8AC3E}">
        <p14:creationId xmlns:p14="http://schemas.microsoft.com/office/powerpoint/2010/main" val="3646451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266081" y="4318989"/>
            <a:ext cx="1947672"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2487470" y="4318989"/>
            <a:ext cx="1947672"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4708859" y="4318989"/>
            <a:ext cx="1947672"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4" name="Text Placeholder 29"/>
          <p:cNvSpPr>
            <a:spLocks noGrp="1"/>
          </p:cNvSpPr>
          <p:nvPr>
            <p:ph type="body" sz="quarter" idx="21" hasCustomPrompt="1"/>
          </p:nvPr>
        </p:nvSpPr>
        <p:spPr>
          <a:xfrm>
            <a:off x="6930248" y="4318989"/>
            <a:ext cx="1947672"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266081"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2487470"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4708859"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8" name="Text Placeholder 29"/>
          <p:cNvSpPr>
            <a:spLocks noGrp="1"/>
          </p:cNvSpPr>
          <p:nvPr>
            <p:ph type="body" sz="quarter" idx="25" hasCustomPrompt="1"/>
          </p:nvPr>
        </p:nvSpPr>
        <p:spPr>
          <a:xfrm>
            <a:off x="6930248"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266081" y="1686031"/>
            <a:ext cx="1947672" cy="2596896"/>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2485100" y="1686031"/>
            <a:ext cx="1947672" cy="2596896"/>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4710044" y="1686031"/>
            <a:ext cx="1947672" cy="2596896"/>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4" name="Text Placeholder 7"/>
          <p:cNvSpPr>
            <a:spLocks noGrp="1"/>
          </p:cNvSpPr>
          <p:nvPr>
            <p:ph type="body" sz="quarter" idx="29" hasCustomPrompt="1"/>
          </p:nvPr>
        </p:nvSpPr>
        <p:spPr>
          <a:xfrm>
            <a:off x="6934987" y="1686031"/>
            <a:ext cx="1947672" cy="2596896"/>
          </a:xfrm>
          <a:prstGeom prst="ellipse">
            <a:avLst/>
          </a:prstGeom>
          <a:solidFill>
            <a:schemeClr val="accent4"/>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51" name="Group 50"/>
          <p:cNvGrpSpPr/>
          <p:nvPr userDrawn="1"/>
        </p:nvGrpSpPr>
        <p:grpSpPr>
          <a:xfrm>
            <a:off x="0" y="6766560"/>
            <a:ext cx="9144000" cy="91440"/>
            <a:chOff x="0" y="4480421"/>
            <a:chExt cx="12192000" cy="91440"/>
          </a:xfrm>
        </p:grpSpPr>
        <p:sp>
          <p:nvSpPr>
            <p:cNvPr id="52" name="Rectangle 5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5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Rectangle 5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Rectangle 5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78609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081278" y="4318989"/>
            <a:ext cx="1947672"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2" name="Text Placeholder 29"/>
          <p:cNvSpPr>
            <a:spLocks noGrp="1"/>
          </p:cNvSpPr>
          <p:nvPr>
            <p:ph type="body" sz="quarter" idx="19" hasCustomPrompt="1"/>
          </p:nvPr>
        </p:nvSpPr>
        <p:spPr>
          <a:xfrm>
            <a:off x="3598166" y="4318989"/>
            <a:ext cx="1947672"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650" cap="all" baseline="0">
                <a:solidFill>
                  <a:srgbClr val="324D5E"/>
                </a:solidFill>
              </a:defRPr>
            </a:lvl1pPr>
          </a:lstStyle>
          <a:p>
            <a:pPr lvl="0"/>
            <a:r>
              <a:rPr lang="en-US"/>
              <a:t>Title Here</a:t>
            </a:r>
          </a:p>
        </p:txBody>
      </p:sp>
      <p:sp>
        <p:nvSpPr>
          <p:cNvPr id="33" name="Text Placeholder 29"/>
          <p:cNvSpPr>
            <a:spLocks noGrp="1"/>
          </p:cNvSpPr>
          <p:nvPr>
            <p:ph type="body" sz="quarter" idx="20" hasCustomPrompt="1"/>
          </p:nvPr>
        </p:nvSpPr>
        <p:spPr>
          <a:xfrm>
            <a:off x="6110313" y="4318989"/>
            <a:ext cx="1947672" cy="431800"/>
          </a:xfrm>
        </p:spPr>
        <p:txBody>
          <a:bodyPr anchor="ctr">
            <a:normAutofit/>
          </a:bodyPr>
          <a:lstStyle>
            <a:lvl1pPr marL="0" indent="0" algn="ctr">
              <a:buNone/>
              <a:defRPr sz="1650" cap="all"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081278"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6" name="Text Placeholder 29"/>
          <p:cNvSpPr>
            <a:spLocks noGrp="1"/>
          </p:cNvSpPr>
          <p:nvPr>
            <p:ph type="body" sz="quarter" idx="23" hasCustomPrompt="1"/>
          </p:nvPr>
        </p:nvSpPr>
        <p:spPr>
          <a:xfrm>
            <a:off x="3598166"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7" name="Text Placeholder 29"/>
          <p:cNvSpPr>
            <a:spLocks noGrp="1"/>
          </p:cNvSpPr>
          <p:nvPr>
            <p:ph type="body" sz="quarter" idx="24" hasCustomPrompt="1"/>
          </p:nvPr>
        </p:nvSpPr>
        <p:spPr>
          <a:xfrm>
            <a:off x="6110313" y="479280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1081278" y="1686031"/>
            <a:ext cx="1947672" cy="2596896"/>
          </a:xfrm>
          <a:prstGeom prst="ellipse">
            <a:avLst/>
          </a:prstGeom>
          <a:solidFill>
            <a:schemeClr val="accent1"/>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sp>
        <p:nvSpPr>
          <p:cNvPr id="42" name="Text Placeholder 7"/>
          <p:cNvSpPr>
            <a:spLocks noGrp="1"/>
          </p:cNvSpPr>
          <p:nvPr>
            <p:ph type="body" sz="quarter" idx="27" hasCustomPrompt="1"/>
          </p:nvPr>
        </p:nvSpPr>
        <p:spPr>
          <a:xfrm>
            <a:off x="3595796" y="1686031"/>
            <a:ext cx="1947672" cy="2596896"/>
          </a:xfrm>
          <a:prstGeom prst="ellipse">
            <a:avLst/>
          </a:prstGeom>
          <a:solidFill>
            <a:schemeClr val="accent2"/>
          </a:solidFill>
        </p:spPr>
        <p:txBody>
          <a:bodyPr vert="horz" lIns="91440" tIns="45720" rIns="91440" bIns="45720" rtlCol="0" anchor="ctr">
            <a:normAutofit/>
          </a:bodyPr>
          <a:lstStyle>
            <a:lvl1pPr marL="0" indent="0" algn="ctr">
              <a:buNone/>
              <a:defRPr lang="en-US" sz="7500">
                <a:solidFill>
                  <a:schemeClr val="bg1"/>
                </a:solidFill>
                <a:latin typeface="FontAwesome" pitchFamily="2" charset="0"/>
              </a:defRPr>
            </a:lvl1pPr>
          </a:lstStyle>
          <a:p>
            <a:pPr lvl="0"/>
            <a:r>
              <a:rPr lang="en-US"/>
              <a:t></a:t>
            </a:r>
          </a:p>
        </p:txBody>
      </p:sp>
      <p:sp>
        <p:nvSpPr>
          <p:cNvPr id="43" name="Text Placeholder 7"/>
          <p:cNvSpPr>
            <a:spLocks noGrp="1"/>
          </p:cNvSpPr>
          <p:nvPr>
            <p:ph type="body" sz="quarter" idx="28" hasCustomPrompt="1"/>
          </p:nvPr>
        </p:nvSpPr>
        <p:spPr>
          <a:xfrm>
            <a:off x="6111497" y="1686031"/>
            <a:ext cx="1947672" cy="2596896"/>
          </a:xfrm>
          <a:prstGeom prst="ellipse">
            <a:avLst/>
          </a:prstGeom>
          <a:solidFill>
            <a:schemeClr val="accent3"/>
          </a:solidFill>
        </p:spPr>
        <p:txBody>
          <a:bodyPr vert="horz" lIns="91440" tIns="45720" rIns="91440" bIns="45720" rtlCol="0" anchor="ctr">
            <a:normAutofit/>
          </a:bodyPr>
          <a:lstStyle>
            <a:lvl1pPr marL="0" indent="0" algn="ctr">
              <a:buNone/>
              <a:defRPr lang="en-US" sz="7500">
                <a:latin typeface="FontAwesome" pitchFamily="2" charset="0"/>
              </a:defRPr>
            </a:lvl1pPr>
          </a:lstStyle>
          <a:p>
            <a:pPr lvl="0"/>
            <a:r>
              <a:rPr lang="en-US"/>
              <a:t></a:t>
            </a:r>
          </a:p>
        </p:txBody>
      </p:sp>
      <p:grpSp>
        <p:nvGrpSpPr>
          <p:cNvPr id="22" name="Group 21"/>
          <p:cNvGrpSpPr/>
          <p:nvPr userDrawn="1"/>
        </p:nvGrpSpPr>
        <p:grpSpPr>
          <a:xfrm>
            <a:off x="0" y="6766560"/>
            <a:ext cx="9144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56413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x3 ico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002257" y="1942317"/>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002257" y="237411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61951" y="1716545"/>
            <a:ext cx="597503" cy="796671"/>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002257" y="4299402"/>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002257" y="4731203"/>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361951" y="4073630"/>
            <a:ext cx="597503" cy="796671"/>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28" name="Text Placeholder 29"/>
          <p:cNvSpPr>
            <a:spLocks noGrp="1"/>
          </p:cNvSpPr>
          <p:nvPr>
            <p:ph type="body" sz="quarter" idx="30" hasCustomPrompt="1"/>
          </p:nvPr>
        </p:nvSpPr>
        <p:spPr>
          <a:xfrm>
            <a:off x="3879617" y="1942317"/>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9" name="Text Placeholder 29"/>
          <p:cNvSpPr>
            <a:spLocks noGrp="1"/>
          </p:cNvSpPr>
          <p:nvPr>
            <p:ph type="body" sz="quarter" idx="31" hasCustomPrompt="1"/>
          </p:nvPr>
        </p:nvSpPr>
        <p:spPr>
          <a:xfrm>
            <a:off x="3879617" y="237411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4" name="Text Placeholder 7"/>
          <p:cNvSpPr>
            <a:spLocks noGrp="1"/>
          </p:cNvSpPr>
          <p:nvPr>
            <p:ph type="body" sz="quarter" idx="32" hasCustomPrompt="1"/>
          </p:nvPr>
        </p:nvSpPr>
        <p:spPr>
          <a:xfrm>
            <a:off x="3239311" y="1716545"/>
            <a:ext cx="597503" cy="796671"/>
          </a:xfrm>
          <a:prstGeom prst="ellipse">
            <a:avLst/>
          </a:prstGeom>
          <a:solidFill>
            <a:schemeClr val="accent3"/>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38" name="Text Placeholder 29"/>
          <p:cNvSpPr>
            <a:spLocks noGrp="1"/>
          </p:cNvSpPr>
          <p:nvPr>
            <p:ph type="body" sz="quarter" idx="33" hasCustomPrompt="1"/>
          </p:nvPr>
        </p:nvSpPr>
        <p:spPr>
          <a:xfrm>
            <a:off x="3879617" y="4299402"/>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9" name="Text Placeholder 29"/>
          <p:cNvSpPr>
            <a:spLocks noGrp="1"/>
          </p:cNvSpPr>
          <p:nvPr>
            <p:ph type="body" sz="quarter" idx="34" hasCustomPrompt="1"/>
          </p:nvPr>
        </p:nvSpPr>
        <p:spPr>
          <a:xfrm>
            <a:off x="3879617" y="4731203"/>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40" name="Text Placeholder 7"/>
          <p:cNvSpPr>
            <a:spLocks noGrp="1"/>
          </p:cNvSpPr>
          <p:nvPr>
            <p:ph type="body" sz="quarter" idx="35" hasCustomPrompt="1"/>
          </p:nvPr>
        </p:nvSpPr>
        <p:spPr>
          <a:xfrm>
            <a:off x="3239311" y="4073630"/>
            <a:ext cx="597503" cy="796671"/>
          </a:xfrm>
          <a:prstGeom prst="ellipse">
            <a:avLst/>
          </a:prstGeom>
          <a:solidFill>
            <a:schemeClr val="accent4"/>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6834379" y="1942317"/>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6834379" y="2374118"/>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6194072" y="1716545"/>
            <a:ext cx="597503" cy="796671"/>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6834379" y="4299402"/>
            <a:ext cx="1947672"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6834379" y="4731203"/>
            <a:ext cx="1947672"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6194072" y="4073630"/>
            <a:ext cx="597503" cy="796671"/>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55" name="Group 54"/>
          <p:cNvGrpSpPr/>
          <p:nvPr userDrawn="1"/>
        </p:nvGrpSpPr>
        <p:grpSpPr>
          <a:xfrm>
            <a:off x="0" y="6766560"/>
            <a:ext cx="9144000" cy="91440"/>
            <a:chOff x="0" y="4480421"/>
            <a:chExt cx="12192000" cy="91440"/>
          </a:xfrm>
        </p:grpSpPr>
        <p:sp>
          <p:nvSpPr>
            <p:cNvPr id="56" name="Rectangle 5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5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Rectangle 5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9587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862554"/>
            <a:ext cx="7056413" cy="461665"/>
          </a:xfrm>
        </p:spPr>
        <p:txBody>
          <a:bodyPr wrap="square" anchor="ctr">
            <a:spAutoFit/>
          </a:bodyPr>
          <a:lstStyle>
            <a:lvl1pPr marL="0" indent="0" algn="l">
              <a:buNone/>
              <a:defRPr sz="2400" cap="none" baseline="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lgn="l">
              <a:defRPr sz="3200" cap="all" baseline="0">
                <a:solidFill>
                  <a:srgbClr val="2F3A46"/>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rgbClr val="2F3A46"/>
                </a:solidFill>
              </a:defRPr>
            </a:lvl1pPr>
          </a:lstStyle>
          <a:p>
            <a:fld id="{F68327C5-B821-4FE9-A59A-A60D9EB59A9A}" type="slidenum">
              <a:rPr lang="en-US" smtClean="0"/>
              <a:pPr/>
              <a:t>‹Nº›</a:t>
            </a:fld>
            <a:endParaRPr lang="en-US" dirty="0"/>
          </a:p>
        </p:txBody>
      </p:sp>
      <p:grpSp>
        <p:nvGrpSpPr>
          <p:cNvPr id="3" name="Group 2"/>
          <p:cNvGrpSpPr/>
          <p:nvPr userDrawn="1"/>
        </p:nvGrpSpPr>
        <p:grpSpPr>
          <a:xfrm>
            <a:off x="7584449" y="237075"/>
            <a:ext cx="1435522" cy="720080"/>
            <a:chOff x="7584449" y="237075"/>
            <a:chExt cx="1435522" cy="720080"/>
          </a:xfrm>
        </p:grpSpPr>
        <p:pic>
          <p:nvPicPr>
            <p:cNvPr id="13" name="Picture 12"/>
            <p:cNvPicPr>
              <a:picLocks noChangeAspect="1"/>
            </p:cNvPicPr>
            <p:nvPr userDrawn="1"/>
          </p:nvPicPr>
          <p:blipFill>
            <a:blip r:embed="rId3"/>
            <a:stretch>
              <a:fillRect/>
            </a:stretch>
          </p:blipFill>
          <p:spPr>
            <a:xfrm>
              <a:off x="7668344" y="421437"/>
              <a:ext cx="1267733" cy="351357"/>
            </a:xfrm>
            <a:prstGeom prst="rect">
              <a:avLst/>
            </a:prstGeom>
          </p:spPr>
        </p:pic>
        <p:sp>
          <p:nvSpPr>
            <p:cNvPr id="2" name="Rectangle 1"/>
            <p:cNvSpPr/>
            <p:nvPr userDrawn="1"/>
          </p:nvSpPr>
          <p:spPr>
            <a:xfrm>
              <a:off x="7584449" y="237075"/>
              <a:ext cx="1435522"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7953230"/>
      </p:ext>
    </p:extLst>
  </p:cSld>
  <p:clrMapOvr>
    <a:masterClrMapping/>
  </p:clrMapOvr>
  <p:extLst>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x2 icon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002257" y="1942317"/>
            <a:ext cx="322326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002257" y="2374118"/>
            <a:ext cx="322326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61951" y="1716545"/>
            <a:ext cx="597503" cy="796671"/>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002257" y="4299402"/>
            <a:ext cx="322326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002257" y="4731203"/>
            <a:ext cx="322326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361951" y="4073630"/>
            <a:ext cx="597503" cy="796671"/>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5558791" y="1942317"/>
            <a:ext cx="322326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5558791" y="2374118"/>
            <a:ext cx="322326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4918484" y="1716545"/>
            <a:ext cx="597503" cy="796671"/>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5558791" y="4299402"/>
            <a:ext cx="3223260" cy="431800"/>
          </a:xfrm>
        </p:spPr>
        <p:txBody>
          <a:bodyPr anchor="ctr">
            <a:normAutofit/>
          </a:bodyPr>
          <a:lstStyle>
            <a:lvl1pPr marL="0" indent="0" algn="l">
              <a:buNone/>
              <a:defRPr sz="18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5558791" y="4731203"/>
            <a:ext cx="3223260" cy="1226993"/>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4918484" y="4073630"/>
            <a:ext cx="597503" cy="796671"/>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grpSp>
        <p:nvGrpSpPr>
          <p:cNvPr id="32" name="Group 31"/>
          <p:cNvGrpSpPr/>
          <p:nvPr userDrawn="1"/>
        </p:nvGrpSpPr>
        <p:grpSpPr>
          <a:xfrm>
            <a:off x="0" y="6766560"/>
            <a:ext cx="9144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73446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x2 icons and intro">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1002257" y="2762445"/>
            <a:ext cx="322326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35" name="Text Placeholder 29"/>
          <p:cNvSpPr>
            <a:spLocks noGrp="1"/>
          </p:cNvSpPr>
          <p:nvPr>
            <p:ph type="body" sz="quarter" idx="22" hasCustomPrompt="1"/>
          </p:nvPr>
        </p:nvSpPr>
        <p:spPr>
          <a:xfrm>
            <a:off x="1002257" y="3194246"/>
            <a:ext cx="322326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31" name="Text Placeholder 7"/>
          <p:cNvSpPr>
            <a:spLocks noGrp="1"/>
          </p:cNvSpPr>
          <p:nvPr>
            <p:ph type="body" sz="quarter" idx="26" hasCustomPrompt="1"/>
          </p:nvPr>
        </p:nvSpPr>
        <p:spPr>
          <a:xfrm>
            <a:off x="361951" y="2536673"/>
            <a:ext cx="597503" cy="796671"/>
          </a:xfrm>
          <a:prstGeom prst="ellipse">
            <a:avLst/>
          </a:prstGeom>
          <a:solidFill>
            <a:schemeClr val="tx2"/>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5" name="Text Placeholder 29"/>
          <p:cNvSpPr>
            <a:spLocks noGrp="1"/>
          </p:cNvSpPr>
          <p:nvPr>
            <p:ph type="body" sz="quarter" idx="27" hasCustomPrompt="1"/>
          </p:nvPr>
        </p:nvSpPr>
        <p:spPr>
          <a:xfrm>
            <a:off x="1002257" y="4669224"/>
            <a:ext cx="322326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26" name="Text Placeholder 29"/>
          <p:cNvSpPr>
            <a:spLocks noGrp="1"/>
          </p:cNvSpPr>
          <p:nvPr>
            <p:ph type="body" sz="quarter" idx="28" hasCustomPrompt="1"/>
          </p:nvPr>
        </p:nvSpPr>
        <p:spPr>
          <a:xfrm>
            <a:off x="1002257" y="5101025"/>
            <a:ext cx="322326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27" name="Text Placeholder 7"/>
          <p:cNvSpPr>
            <a:spLocks noGrp="1"/>
          </p:cNvSpPr>
          <p:nvPr>
            <p:ph type="body" sz="quarter" idx="29" hasCustomPrompt="1"/>
          </p:nvPr>
        </p:nvSpPr>
        <p:spPr>
          <a:xfrm>
            <a:off x="361951" y="4443452"/>
            <a:ext cx="597503" cy="796671"/>
          </a:xfrm>
          <a:prstGeom prst="ellipse">
            <a:avLst/>
          </a:prstGeom>
          <a:solidFill>
            <a:schemeClr val="accent1"/>
          </a:solidFill>
        </p:spPr>
        <p:txBody>
          <a:bodyPr vert="horz" lIns="91440" tIns="45720" rIns="91440" bIns="45720" rtlCol="0" anchor="ctr">
            <a:normAutofit/>
          </a:bodyPr>
          <a:lstStyle>
            <a:lvl1pPr marL="0" indent="0" algn="ctr">
              <a:buNone/>
              <a:defRPr lang="en-US" sz="2250">
                <a:latin typeface="FontAwesome" pitchFamily="2" charset="0"/>
              </a:defRPr>
            </a:lvl1pPr>
          </a:lstStyle>
          <a:p>
            <a:pPr lvl="0"/>
            <a:r>
              <a:rPr lang="en-US"/>
              <a:t></a:t>
            </a:r>
          </a:p>
        </p:txBody>
      </p:sp>
      <p:sp>
        <p:nvSpPr>
          <p:cNvPr id="41" name="Text Placeholder 29"/>
          <p:cNvSpPr>
            <a:spLocks noGrp="1"/>
          </p:cNvSpPr>
          <p:nvPr>
            <p:ph type="body" sz="quarter" idx="36" hasCustomPrompt="1"/>
          </p:nvPr>
        </p:nvSpPr>
        <p:spPr>
          <a:xfrm>
            <a:off x="5558791" y="2762445"/>
            <a:ext cx="322326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44" name="Text Placeholder 29"/>
          <p:cNvSpPr>
            <a:spLocks noGrp="1"/>
          </p:cNvSpPr>
          <p:nvPr>
            <p:ph type="body" sz="quarter" idx="37" hasCustomPrompt="1"/>
          </p:nvPr>
        </p:nvSpPr>
        <p:spPr>
          <a:xfrm>
            <a:off x="5558791" y="3194246"/>
            <a:ext cx="322326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1" name="Text Placeholder 7"/>
          <p:cNvSpPr>
            <a:spLocks noGrp="1"/>
          </p:cNvSpPr>
          <p:nvPr>
            <p:ph type="body" sz="quarter" idx="38" hasCustomPrompt="1"/>
          </p:nvPr>
        </p:nvSpPr>
        <p:spPr>
          <a:xfrm>
            <a:off x="4918484" y="2536673"/>
            <a:ext cx="597503" cy="796671"/>
          </a:xfrm>
          <a:prstGeom prst="ellipse">
            <a:avLst/>
          </a:prstGeom>
          <a:solidFill>
            <a:schemeClr val="accent5"/>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52" name="Text Placeholder 29"/>
          <p:cNvSpPr>
            <a:spLocks noGrp="1"/>
          </p:cNvSpPr>
          <p:nvPr>
            <p:ph type="body" sz="quarter" idx="39" hasCustomPrompt="1"/>
          </p:nvPr>
        </p:nvSpPr>
        <p:spPr>
          <a:xfrm>
            <a:off x="5558791" y="4669224"/>
            <a:ext cx="3223260" cy="431800"/>
          </a:xfrm>
        </p:spPr>
        <p:txBody>
          <a:bodyPr anchor="ctr">
            <a:normAutofit/>
          </a:bodyPr>
          <a:lstStyle>
            <a:lvl1pPr marL="0" indent="0" algn="l">
              <a:buNone/>
              <a:defRPr sz="1500" b="1" cap="none" baseline="0">
                <a:solidFill>
                  <a:srgbClr val="324D5E"/>
                </a:solidFill>
              </a:defRPr>
            </a:lvl1pPr>
          </a:lstStyle>
          <a:p>
            <a:pPr lvl="0"/>
            <a:r>
              <a:rPr lang="en-US"/>
              <a:t>Title Here</a:t>
            </a:r>
          </a:p>
        </p:txBody>
      </p:sp>
      <p:sp>
        <p:nvSpPr>
          <p:cNvPr id="53" name="Text Placeholder 29"/>
          <p:cNvSpPr>
            <a:spLocks noGrp="1"/>
          </p:cNvSpPr>
          <p:nvPr>
            <p:ph type="body" sz="quarter" idx="40" hasCustomPrompt="1"/>
          </p:nvPr>
        </p:nvSpPr>
        <p:spPr>
          <a:xfrm>
            <a:off x="5558791" y="5101025"/>
            <a:ext cx="3223260" cy="1110984"/>
          </a:xfrm>
        </p:spPr>
        <p:txBody>
          <a:bodyPr anchor="t">
            <a:normAutofit/>
          </a:bodyPr>
          <a:lstStyle>
            <a:lvl1pPr marL="0" indent="0" algn="just">
              <a:buNone/>
              <a:defRPr sz="1350">
                <a:solidFill>
                  <a:srgbClr val="8C9CA6"/>
                </a:solidFill>
              </a:defRPr>
            </a:lvl1pPr>
          </a:lstStyle>
          <a:p>
            <a:pPr lvl="0"/>
            <a:r>
              <a:rPr lang="en-US"/>
              <a:t>Short description here</a:t>
            </a:r>
          </a:p>
        </p:txBody>
      </p:sp>
      <p:sp>
        <p:nvSpPr>
          <p:cNvPr id="54" name="Text Placeholder 7"/>
          <p:cNvSpPr>
            <a:spLocks noGrp="1"/>
          </p:cNvSpPr>
          <p:nvPr>
            <p:ph type="body" sz="quarter" idx="41" hasCustomPrompt="1"/>
          </p:nvPr>
        </p:nvSpPr>
        <p:spPr>
          <a:xfrm>
            <a:off x="4918484" y="4443452"/>
            <a:ext cx="597503" cy="796671"/>
          </a:xfrm>
          <a:prstGeom prst="ellipse">
            <a:avLst/>
          </a:prstGeom>
          <a:solidFill>
            <a:schemeClr val="accent6"/>
          </a:solidFill>
        </p:spPr>
        <p:txBody>
          <a:bodyPr vert="horz" lIns="91440" tIns="45720" rIns="91440" bIns="45720" rtlCol="0" anchor="ctr">
            <a:normAutofit/>
          </a:bodyPr>
          <a:lstStyle>
            <a:lvl1pPr marL="0" indent="0" algn="ctr">
              <a:buNone/>
              <a:defRPr lang="en-US" sz="2250">
                <a:solidFill>
                  <a:schemeClr val="bg1"/>
                </a:solidFill>
                <a:latin typeface="FontAwesome" pitchFamily="2" charset="0"/>
              </a:defRPr>
            </a:lvl1pPr>
          </a:lstStyle>
          <a:p>
            <a:pPr lvl="0"/>
            <a:r>
              <a:rPr lang="en-US"/>
              <a:t></a:t>
            </a:r>
          </a:p>
        </p:txBody>
      </p:sp>
      <p:sp>
        <p:nvSpPr>
          <p:cNvPr id="28" name="Text Placeholder 29"/>
          <p:cNvSpPr>
            <a:spLocks noGrp="1"/>
          </p:cNvSpPr>
          <p:nvPr>
            <p:ph type="body" sz="quarter" idx="42" hasCustomPrompt="1"/>
          </p:nvPr>
        </p:nvSpPr>
        <p:spPr>
          <a:xfrm>
            <a:off x="682103" y="1425678"/>
            <a:ext cx="7779794" cy="773698"/>
          </a:xfrm>
          <a:solidFill>
            <a:schemeClr val="tx1">
              <a:lumMod val="10000"/>
              <a:lumOff val="90000"/>
            </a:schemeClr>
          </a:solidFill>
        </p:spPr>
        <p:txBody>
          <a:bodyPr anchor="ctr">
            <a:normAutofit/>
          </a:bodyPr>
          <a:lstStyle>
            <a:lvl1pPr marL="0" indent="0" algn="ctr">
              <a:buNone/>
              <a:defRPr sz="1500">
                <a:solidFill>
                  <a:schemeClr val="tx2"/>
                </a:solidFill>
              </a:defRPr>
            </a:lvl1pPr>
          </a:lstStyle>
          <a:p>
            <a:pPr lvl="0"/>
            <a:r>
              <a:rPr lang="en-US"/>
              <a:t>Short introduction text here</a:t>
            </a:r>
          </a:p>
        </p:txBody>
      </p:sp>
      <p:grpSp>
        <p:nvGrpSpPr>
          <p:cNvPr id="29" name="Group 28"/>
          <p:cNvGrpSpPr/>
          <p:nvPr userDrawn="1"/>
        </p:nvGrpSpPr>
        <p:grpSpPr>
          <a:xfrm>
            <a:off x="0" y="6766560"/>
            <a:ext cx="9144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58651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pictures #1">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2301981"/>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4708860" y="2301980"/>
            <a:ext cx="1950041"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66081" y="4257781"/>
            <a:ext cx="19476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4708859" y="4257780"/>
            <a:ext cx="1947672"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4391239"/>
            <a:ext cx="1947672"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3" name="Text Placeholder 29"/>
          <p:cNvSpPr>
            <a:spLocks noGrp="1"/>
          </p:cNvSpPr>
          <p:nvPr>
            <p:ph type="body" sz="quarter" idx="20" hasCustomPrompt="1"/>
          </p:nvPr>
        </p:nvSpPr>
        <p:spPr>
          <a:xfrm>
            <a:off x="4708859" y="4391239"/>
            <a:ext cx="1947672" cy="431800"/>
          </a:xfrm>
        </p:spPr>
        <p:txBody>
          <a:bodyPr anchor="ctr">
            <a:normAutofit/>
          </a:bodyPr>
          <a:lstStyle>
            <a:lvl1pPr marL="0" indent="0" algn="ctr">
              <a:buNone/>
              <a:defRPr sz="1650">
                <a:solidFill>
                  <a:srgbClr val="324D5E"/>
                </a:solidFill>
              </a:defRPr>
            </a:lvl1pPr>
          </a:lstStyle>
          <a:p>
            <a:pPr lvl="0"/>
            <a:r>
              <a:rPr lang="en-US"/>
              <a:t>Project Name Here</a:t>
            </a:r>
          </a:p>
        </p:txBody>
      </p:sp>
      <p:sp>
        <p:nvSpPr>
          <p:cNvPr id="35" name="Text Placeholder 29"/>
          <p:cNvSpPr>
            <a:spLocks noGrp="1"/>
          </p:cNvSpPr>
          <p:nvPr>
            <p:ph type="body" sz="quarter" idx="22" hasCustomPrompt="1"/>
          </p:nvPr>
        </p:nvSpPr>
        <p:spPr>
          <a:xfrm>
            <a:off x="266081" y="4788857"/>
            <a:ext cx="1947672" cy="431800"/>
          </a:xfrm>
        </p:spPr>
        <p:txBody>
          <a:bodyPr anchor="ctr">
            <a:normAutofit/>
          </a:bodyPr>
          <a:lstStyle>
            <a:lvl1pPr marL="0" indent="0" algn="ctr">
              <a:buNone/>
              <a:defRPr sz="1350" baseline="0">
                <a:solidFill>
                  <a:srgbClr val="8C9CA6"/>
                </a:solidFill>
              </a:defRPr>
            </a:lvl1pPr>
          </a:lstStyle>
          <a:p>
            <a:pPr lvl="0"/>
            <a:r>
              <a:rPr lang="en-US"/>
              <a:t>Client Name Here</a:t>
            </a:r>
          </a:p>
        </p:txBody>
      </p:sp>
      <p:sp>
        <p:nvSpPr>
          <p:cNvPr id="37" name="Text Placeholder 29"/>
          <p:cNvSpPr>
            <a:spLocks noGrp="1"/>
          </p:cNvSpPr>
          <p:nvPr>
            <p:ph type="body" sz="quarter" idx="24" hasCustomPrompt="1"/>
          </p:nvPr>
        </p:nvSpPr>
        <p:spPr>
          <a:xfrm>
            <a:off x="4708859" y="4788857"/>
            <a:ext cx="1947672" cy="431800"/>
          </a:xfrm>
        </p:spPr>
        <p:txBody>
          <a:bodyPr anchor="ctr">
            <a:normAutofit/>
          </a:bodyPr>
          <a:lstStyle>
            <a:lvl1pPr marL="0" indent="0" algn="ctr">
              <a:buNone/>
              <a:defRPr sz="1350">
                <a:solidFill>
                  <a:srgbClr val="8C9CA6"/>
                </a:solidFill>
              </a:defRPr>
            </a:lvl1pPr>
          </a:lstStyle>
          <a:p>
            <a:pPr lvl="0"/>
            <a:r>
              <a:rPr lang="en-US"/>
              <a:t>Client Name Here</a:t>
            </a:r>
          </a:p>
        </p:txBody>
      </p:sp>
      <p:sp>
        <p:nvSpPr>
          <p:cNvPr id="31" name="Text Placeholder 29"/>
          <p:cNvSpPr>
            <a:spLocks noGrp="1"/>
          </p:cNvSpPr>
          <p:nvPr>
            <p:ph type="body" sz="quarter" idx="27" hasCustomPrompt="1"/>
          </p:nvPr>
        </p:nvSpPr>
        <p:spPr>
          <a:xfrm>
            <a:off x="2486153" y="2301980"/>
            <a:ext cx="1947672" cy="1421928"/>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6926295" y="2301980"/>
            <a:ext cx="1947672" cy="1421928"/>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9144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707177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ictures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4" name="Picture Placeholder 10"/>
          <p:cNvSpPr>
            <a:spLocks noGrp="1" noChangeAspect="1"/>
          </p:cNvSpPr>
          <p:nvPr>
            <p:ph type="pic" sz="quarter" idx="14"/>
          </p:nvPr>
        </p:nvSpPr>
        <p:spPr>
          <a:xfrm>
            <a:off x="364320" y="1901338"/>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5" name="Text Placeholder 29"/>
          <p:cNvSpPr>
            <a:spLocks noGrp="1"/>
          </p:cNvSpPr>
          <p:nvPr>
            <p:ph type="body" sz="quarter" idx="26" hasCustomPrompt="1"/>
          </p:nvPr>
        </p:nvSpPr>
        <p:spPr>
          <a:xfrm>
            <a:off x="361950" y="3959456"/>
            <a:ext cx="3513057" cy="757130"/>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6" name="Text Placeholder 29"/>
          <p:cNvSpPr>
            <a:spLocks noGrp="1"/>
          </p:cNvSpPr>
          <p:nvPr>
            <p:ph type="body" sz="quarter" idx="18" hasCustomPrompt="1"/>
          </p:nvPr>
        </p:nvSpPr>
        <p:spPr>
          <a:xfrm>
            <a:off x="1928181" y="2197854"/>
            <a:ext cx="1947672"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27" name="Text Placeholder 29"/>
          <p:cNvSpPr>
            <a:spLocks noGrp="1"/>
          </p:cNvSpPr>
          <p:nvPr>
            <p:ph type="body" sz="quarter" idx="22" hasCustomPrompt="1"/>
          </p:nvPr>
        </p:nvSpPr>
        <p:spPr>
          <a:xfrm>
            <a:off x="1928181" y="2789478"/>
            <a:ext cx="1947672"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sp>
        <p:nvSpPr>
          <p:cNvPr id="29" name="Picture Placeholder 10"/>
          <p:cNvSpPr>
            <a:spLocks noGrp="1" noChangeAspect="1"/>
          </p:cNvSpPr>
          <p:nvPr>
            <p:ph type="pic" sz="quarter" idx="28"/>
          </p:nvPr>
        </p:nvSpPr>
        <p:spPr>
          <a:xfrm>
            <a:off x="5270518" y="1901336"/>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2" name="Text Placeholder 29"/>
          <p:cNvSpPr>
            <a:spLocks noGrp="1"/>
          </p:cNvSpPr>
          <p:nvPr>
            <p:ph type="body" sz="quarter" idx="29" hasCustomPrompt="1"/>
          </p:nvPr>
        </p:nvSpPr>
        <p:spPr>
          <a:xfrm>
            <a:off x="5268148" y="3959454"/>
            <a:ext cx="3513057" cy="757130"/>
          </a:xfrm>
          <a:solidFill>
            <a:srgbClr val="F9F9F9"/>
          </a:solidFill>
        </p:spPr>
        <p:txBody>
          <a:bodyPr anchor="t">
            <a:sp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4" name="Text Placeholder 29"/>
          <p:cNvSpPr>
            <a:spLocks noGrp="1"/>
          </p:cNvSpPr>
          <p:nvPr>
            <p:ph type="body" sz="quarter" idx="30" hasCustomPrompt="1"/>
          </p:nvPr>
        </p:nvSpPr>
        <p:spPr>
          <a:xfrm>
            <a:off x="6834379" y="2197852"/>
            <a:ext cx="1947672" cy="431800"/>
          </a:xfrm>
          <a:solidFill>
            <a:schemeClr val="accent4"/>
          </a:solidFill>
        </p:spPr>
        <p:txBody>
          <a:bodyPr anchor="ctr">
            <a:normAutofit/>
          </a:bodyPr>
          <a:lstStyle>
            <a:lvl1pPr marL="0" indent="0" algn="r">
              <a:buNone/>
              <a:defRPr sz="1650">
                <a:solidFill>
                  <a:schemeClr val="bg1"/>
                </a:solidFill>
              </a:defRPr>
            </a:lvl1pPr>
          </a:lstStyle>
          <a:p>
            <a:pPr lvl="0"/>
            <a:r>
              <a:rPr lang="en-US"/>
              <a:t>Project Name Here</a:t>
            </a:r>
          </a:p>
        </p:txBody>
      </p:sp>
      <p:sp>
        <p:nvSpPr>
          <p:cNvPr id="36" name="Text Placeholder 29"/>
          <p:cNvSpPr>
            <a:spLocks noGrp="1"/>
          </p:cNvSpPr>
          <p:nvPr>
            <p:ph type="body" sz="quarter" idx="31" hasCustomPrompt="1"/>
          </p:nvPr>
        </p:nvSpPr>
        <p:spPr>
          <a:xfrm>
            <a:off x="6834379" y="2789476"/>
            <a:ext cx="1947672" cy="431800"/>
          </a:xfrm>
          <a:solidFill>
            <a:schemeClr val="accent1"/>
          </a:solidFill>
        </p:spPr>
        <p:txBody>
          <a:bodyPr anchor="ctr">
            <a:normAutofit/>
          </a:bodyPr>
          <a:lstStyle>
            <a:lvl1pPr marL="0" indent="0" algn="r">
              <a:buNone/>
              <a:defRPr sz="1350">
                <a:solidFill>
                  <a:schemeClr val="bg1"/>
                </a:solidFill>
              </a:defRPr>
            </a:lvl1pPr>
          </a:lstStyle>
          <a:p>
            <a:pPr lvl="0"/>
            <a:r>
              <a:rPr lang="en-US"/>
              <a:t>Client Name Here</a:t>
            </a:r>
          </a:p>
        </p:txBody>
      </p:sp>
      <p:grpSp>
        <p:nvGrpSpPr>
          <p:cNvPr id="39" name="Group 38"/>
          <p:cNvGrpSpPr/>
          <p:nvPr userDrawn="1"/>
        </p:nvGrpSpPr>
        <p:grpSpPr>
          <a:xfrm>
            <a:off x="0" y="6766560"/>
            <a:ext cx="9144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56279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pictures and desc">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2" name="Picture Placeholder 10"/>
          <p:cNvSpPr>
            <a:spLocks noGrp="1" noChangeAspect="1"/>
          </p:cNvSpPr>
          <p:nvPr>
            <p:ph type="pic" sz="quarter" idx="14"/>
          </p:nvPr>
        </p:nvSpPr>
        <p:spPr>
          <a:xfrm>
            <a:off x="364320" y="1698833"/>
            <a:ext cx="266463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3028950" y="1699007"/>
            <a:ext cx="131445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4802970" y="1699008"/>
            <a:ext cx="266463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0" name="Text Placeholder 29"/>
          <p:cNvSpPr>
            <a:spLocks noGrp="1"/>
          </p:cNvSpPr>
          <p:nvPr>
            <p:ph type="body" sz="quarter" idx="28" hasCustomPrompt="1"/>
          </p:nvPr>
        </p:nvSpPr>
        <p:spPr>
          <a:xfrm>
            <a:off x="7467601" y="1699007"/>
            <a:ext cx="1314450" cy="1957636"/>
          </a:xfrm>
          <a:solidFill>
            <a:schemeClr val="accent1"/>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Picture Placeholder 10"/>
          <p:cNvSpPr>
            <a:spLocks noGrp="1" noChangeAspect="1"/>
          </p:cNvSpPr>
          <p:nvPr>
            <p:ph type="pic" sz="quarter" idx="29"/>
          </p:nvPr>
        </p:nvSpPr>
        <p:spPr>
          <a:xfrm>
            <a:off x="1678770" y="3981045"/>
            <a:ext cx="266463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364319" y="3981219"/>
            <a:ext cx="131445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Picture Placeholder 10"/>
          <p:cNvSpPr>
            <a:spLocks noGrp="1" noChangeAspect="1"/>
          </p:cNvSpPr>
          <p:nvPr>
            <p:ph type="pic" sz="quarter" idx="31"/>
          </p:nvPr>
        </p:nvSpPr>
        <p:spPr>
          <a:xfrm>
            <a:off x="6115050" y="3980870"/>
            <a:ext cx="266463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40" name="Text Placeholder 29"/>
          <p:cNvSpPr>
            <a:spLocks noGrp="1"/>
          </p:cNvSpPr>
          <p:nvPr>
            <p:ph type="body" sz="quarter" idx="32" hasCustomPrompt="1"/>
          </p:nvPr>
        </p:nvSpPr>
        <p:spPr>
          <a:xfrm>
            <a:off x="4800600" y="3981044"/>
            <a:ext cx="1314450" cy="1957636"/>
          </a:xfrm>
          <a:solidFill>
            <a:schemeClr val="accent5"/>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9144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16109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2" name="Picture Placeholder 10"/>
          <p:cNvSpPr>
            <a:spLocks noGrp="1" noChangeAspect="1"/>
          </p:cNvSpPr>
          <p:nvPr>
            <p:ph type="pic" sz="quarter" idx="14"/>
          </p:nvPr>
        </p:nvSpPr>
        <p:spPr>
          <a:xfrm>
            <a:off x="364320" y="1698832"/>
            <a:ext cx="2664631" cy="4286018"/>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8" name="Picture Placeholder 10"/>
          <p:cNvSpPr>
            <a:spLocks noGrp="1" noChangeAspect="1"/>
          </p:cNvSpPr>
          <p:nvPr>
            <p:ph type="pic" sz="quarter" idx="27"/>
          </p:nvPr>
        </p:nvSpPr>
        <p:spPr>
          <a:xfrm>
            <a:off x="6115050" y="1699007"/>
            <a:ext cx="2664631" cy="4286018"/>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3239685" y="1698832"/>
            <a:ext cx="266463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9" name="Picture Placeholder 10"/>
          <p:cNvSpPr>
            <a:spLocks noGrp="1" noChangeAspect="1"/>
          </p:cNvSpPr>
          <p:nvPr>
            <p:ph type="pic" sz="quarter" idx="31"/>
          </p:nvPr>
        </p:nvSpPr>
        <p:spPr>
          <a:xfrm>
            <a:off x="3239685" y="4027215"/>
            <a:ext cx="2664631" cy="1957811"/>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550319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ictur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2" name="Picture Placeholder 10"/>
          <p:cNvSpPr>
            <a:spLocks noGrp="1" noChangeAspect="1"/>
          </p:cNvSpPr>
          <p:nvPr>
            <p:ph type="pic" sz="quarter" idx="14"/>
          </p:nvPr>
        </p:nvSpPr>
        <p:spPr>
          <a:xfrm>
            <a:off x="364320" y="1860858"/>
            <a:ext cx="2664631" cy="1957811"/>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3" name="Text Placeholder 29"/>
          <p:cNvSpPr>
            <a:spLocks noGrp="1"/>
          </p:cNvSpPr>
          <p:nvPr>
            <p:ph type="body" sz="quarter" idx="26" hasCustomPrompt="1"/>
          </p:nvPr>
        </p:nvSpPr>
        <p:spPr>
          <a:xfrm>
            <a:off x="3028950" y="1861032"/>
            <a:ext cx="1314450" cy="1957636"/>
          </a:xfrm>
          <a:solidFill>
            <a:schemeClr val="accent4"/>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8" name="Picture Placeholder 10"/>
          <p:cNvSpPr>
            <a:spLocks noGrp="1" noChangeAspect="1"/>
          </p:cNvSpPr>
          <p:nvPr>
            <p:ph type="pic" sz="quarter" idx="27"/>
          </p:nvPr>
        </p:nvSpPr>
        <p:spPr>
          <a:xfrm>
            <a:off x="4802970" y="1861033"/>
            <a:ext cx="3979081" cy="3915447"/>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31" name="Picture Placeholder 10"/>
          <p:cNvSpPr>
            <a:spLocks noGrp="1" noChangeAspect="1"/>
          </p:cNvSpPr>
          <p:nvPr>
            <p:ph type="pic" sz="quarter" idx="29"/>
          </p:nvPr>
        </p:nvSpPr>
        <p:spPr>
          <a:xfrm>
            <a:off x="1678770" y="3818669"/>
            <a:ext cx="2664631" cy="1957811"/>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33" name="Text Placeholder 29"/>
          <p:cNvSpPr>
            <a:spLocks noGrp="1"/>
          </p:cNvSpPr>
          <p:nvPr>
            <p:ph type="body" sz="quarter" idx="30" hasCustomPrompt="1"/>
          </p:nvPr>
        </p:nvSpPr>
        <p:spPr>
          <a:xfrm>
            <a:off x="364319" y="3818843"/>
            <a:ext cx="1314450" cy="1957636"/>
          </a:xfrm>
          <a:solidFill>
            <a:schemeClr val="accent3"/>
          </a:solidFill>
        </p:spPr>
        <p:txBody>
          <a:bodyPr wrap="square" anchor="t">
            <a:normAutofit/>
          </a:bodyPr>
          <a:lstStyle>
            <a:lvl1pPr marL="0" indent="0" algn="just">
              <a:buNone/>
              <a:defRPr sz="9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1" name="Group 20"/>
          <p:cNvGrpSpPr/>
          <p:nvPr userDrawn="1"/>
        </p:nvGrpSpPr>
        <p:grpSpPr>
          <a:xfrm>
            <a:off x="0" y="6766560"/>
            <a:ext cx="9144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22774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x2 pictures">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2283714"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5"/>
          </p:nvPr>
        </p:nvSpPr>
        <p:spPr>
          <a:xfrm>
            <a:off x="6851142" y="0"/>
            <a:ext cx="2292858"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3" name="Picture Placeholder 10"/>
          <p:cNvSpPr>
            <a:spLocks noGrp="1" noChangeAspect="1"/>
          </p:cNvSpPr>
          <p:nvPr>
            <p:ph type="pic" sz="quarter" idx="16"/>
          </p:nvPr>
        </p:nvSpPr>
        <p:spPr>
          <a:xfrm>
            <a:off x="2283714" y="0"/>
            <a:ext cx="2283714" cy="2202144"/>
          </a:xfrm>
          <a:solidFill>
            <a:schemeClr val="bg2">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4567428" y="0"/>
            <a:ext cx="2283714"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5" name="Picture Placeholder 10"/>
          <p:cNvSpPr>
            <a:spLocks noGrp="1" noChangeAspect="1"/>
          </p:cNvSpPr>
          <p:nvPr>
            <p:ph type="pic" sz="quarter" idx="18"/>
          </p:nvPr>
        </p:nvSpPr>
        <p:spPr>
          <a:xfrm>
            <a:off x="0" y="2202144"/>
            <a:ext cx="2283714"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6851142" y="2202144"/>
            <a:ext cx="2292858" cy="2202144"/>
          </a:xfrm>
          <a:solidFill>
            <a:schemeClr val="tx1">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2283714" y="2202144"/>
            <a:ext cx="2283714" cy="2202144"/>
          </a:xfrm>
          <a:solidFill>
            <a:schemeClr val="accent5">
              <a:alpha val="30000"/>
            </a:schemeClr>
          </a:solidFill>
        </p:spPr>
        <p:txBody>
          <a:bodyPr vert="horz" lIns="91440" tIns="45720" rIns="91440" bIns="45720" rtlCol="0">
            <a:normAutofit/>
          </a:bodyPr>
          <a:lstStyle>
            <a:lvl1pPr>
              <a:defRPr lang="en-US"/>
            </a:lvl1pPr>
          </a:lstStyle>
          <a:p>
            <a:pPr lvl="0"/>
            <a:endParaRPr lang="en-US"/>
          </a:p>
        </p:txBody>
      </p:sp>
      <p:sp>
        <p:nvSpPr>
          <p:cNvPr id="29" name="Picture Placeholder 10"/>
          <p:cNvSpPr>
            <a:spLocks noGrp="1" noChangeAspect="1"/>
          </p:cNvSpPr>
          <p:nvPr>
            <p:ph type="pic" sz="quarter" idx="21"/>
          </p:nvPr>
        </p:nvSpPr>
        <p:spPr>
          <a:xfrm>
            <a:off x="4567428" y="2202144"/>
            <a:ext cx="2283714" cy="2202144"/>
          </a:xfrm>
          <a:solidFill>
            <a:schemeClr val="accent6">
              <a:alpha val="30000"/>
            </a:schemeClr>
          </a:solidFill>
        </p:spPr>
        <p:txBody>
          <a:bodyPr vert="horz" lIns="91440" tIns="45720" rIns="91440" bIns="45720" rtlCol="0">
            <a:normAutofit/>
          </a:bodyPr>
          <a:lstStyle>
            <a:lvl1pPr>
              <a:defRPr lang="en-US"/>
            </a:lvl1pPr>
          </a:lstStyle>
          <a:p>
            <a:pPr lvl="0"/>
            <a:endParaRPr lang="en-US"/>
          </a:p>
        </p:txBody>
      </p:sp>
      <p:sp>
        <p:nvSpPr>
          <p:cNvPr id="33" name="Rectangle 32"/>
          <p:cNvSpPr/>
          <p:nvPr userDrawn="1"/>
        </p:nvSpPr>
        <p:spPr>
          <a:xfrm>
            <a:off x="1" y="5676694"/>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4" name="Title 1"/>
          <p:cNvSpPr>
            <a:spLocks noGrp="1"/>
          </p:cNvSpPr>
          <p:nvPr>
            <p:ph type="title"/>
          </p:nvPr>
        </p:nvSpPr>
        <p:spPr>
          <a:xfrm>
            <a:off x="628650" y="5930797"/>
            <a:ext cx="7886700" cy="673100"/>
          </a:xfrm>
        </p:spPr>
        <p:txBody>
          <a:bodyPr/>
          <a:lstStyle>
            <a:lvl1pPr>
              <a:defRPr>
                <a:solidFill>
                  <a:schemeClr val="bg1"/>
                </a:solidFill>
              </a:defRPr>
            </a:lvl1pPr>
          </a:lstStyle>
          <a:p>
            <a:r>
              <a:rPr lang="en-US"/>
              <a:t>Click to edit Master title style</a:t>
            </a:r>
          </a:p>
        </p:txBody>
      </p:sp>
      <p:sp>
        <p:nvSpPr>
          <p:cNvPr id="35" name="Text Placeholder 29"/>
          <p:cNvSpPr>
            <a:spLocks noGrp="1"/>
          </p:cNvSpPr>
          <p:nvPr>
            <p:ph type="body" sz="quarter" idx="42" hasCustomPrompt="1"/>
          </p:nvPr>
        </p:nvSpPr>
        <p:spPr>
          <a:xfrm>
            <a:off x="682103" y="4652862"/>
            <a:ext cx="7779794"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1376256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pictures and desc #2">
    <p:spTree>
      <p:nvGrpSpPr>
        <p:cNvPr id="1" name=""/>
        <p:cNvGrpSpPr/>
        <p:nvPr/>
      </p:nvGrpSpPr>
      <p:grpSpPr>
        <a:xfrm>
          <a:off x="0" y="0"/>
          <a:ext cx="0" cy="0"/>
          <a:chOff x="0" y="0"/>
          <a:chExt cx="0" cy="0"/>
        </a:xfrm>
      </p:grpSpPr>
      <p:sp>
        <p:nvSpPr>
          <p:cNvPr id="18" name="Picture Placeholder 10"/>
          <p:cNvSpPr>
            <a:spLocks noGrp="1" noChangeAspect="1"/>
          </p:cNvSpPr>
          <p:nvPr>
            <p:ph type="pic" sz="quarter" idx="14"/>
          </p:nvPr>
        </p:nvSpPr>
        <p:spPr>
          <a:xfrm>
            <a:off x="0" y="0"/>
            <a:ext cx="2283714" cy="2202144"/>
          </a:xfrm>
          <a:solidFill>
            <a:schemeClr val="accent4">
              <a:alpha val="30000"/>
            </a:scheme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4567428" y="0"/>
            <a:ext cx="2283714" cy="2202144"/>
          </a:xfrm>
          <a:solidFill>
            <a:schemeClr val="accent1">
              <a:alpha val="30000"/>
            </a:schemeClr>
          </a:solidFill>
        </p:spPr>
        <p:txBody>
          <a:bodyPr vert="horz" lIns="91440" tIns="45720" rIns="91440" bIns="45720" rtlCol="0">
            <a:normAutofit/>
          </a:bodyPr>
          <a:lstStyle>
            <a:lvl1pPr>
              <a:defRPr lang="en-US"/>
            </a:lvl1pPr>
          </a:lstStyle>
          <a:p>
            <a:pPr lvl="0"/>
            <a:endParaRPr lang="en-US"/>
          </a:p>
        </p:txBody>
      </p:sp>
      <p:sp>
        <p:nvSpPr>
          <p:cNvPr id="26" name="Picture Placeholder 10"/>
          <p:cNvSpPr>
            <a:spLocks noGrp="1" noChangeAspect="1"/>
          </p:cNvSpPr>
          <p:nvPr>
            <p:ph type="pic" sz="quarter" idx="19"/>
          </p:nvPr>
        </p:nvSpPr>
        <p:spPr>
          <a:xfrm>
            <a:off x="6851142" y="2202144"/>
            <a:ext cx="2292858" cy="2202144"/>
          </a:xfrm>
          <a:solidFill>
            <a:schemeClr val="accent3">
              <a:alpha val="30000"/>
            </a:schemeClr>
          </a:solidFill>
        </p:spPr>
        <p:txBody>
          <a:bodyPr vert="horz" lIns="91440" tIns="45720" rIns="91440" bIns="45720" rtlCol="0">
            <a:normAutofit/>
          </a:bodyPr>
          <a:lstStyle>
            <a:lvl1pPr>
              <a:defRPr lang="en-US"/>
            </a:lvl1pPr>
          </a:lstStyle>
          <a:p>
            <a:pPr lvl="0"/>
            <a:endParaRPr lang="en-US"/>
          </a:p>
        </p:txBody>
      </p:sp>
      <p:sp>
        <p:nvSpPr>
          <p:cNvPr id="27" name="Picture Placeholder 10"/>
          <p:cNvSpPr>
            <a:spLocks noGrp="1" noChangeAspect="1"/>
          </p:cNvSpPr>
          <p:nvPr>
            <p:ph type="pic" sz="quarter" idx="20"/>
          </p:nvPr>
        </p:nvSpPr>
        <p:spPr>
          <a:xfrm>
            <a:off x="2283714" y="2202144"/>
            <a:ext cx="2283714" cy="2202144"/>
          </a:xfrm>
          <a:solidFill>
            <a:schemeClr val="tx2">
              <a:alpha val="30000"/>
            </a:schemeClr>
          </a:solidFill>
        </p:spPr>
        <p:txBody>
          <a:bodyPr vert="horz" lIns="91440" tIns="45720" rIns="91440" bIns="45720" rtlCol="0">
            <a:normAutofit/>
          </a:bodyPr>
          <a:lstStyle>
            <a:lvl1pPr>
              <a:defRPr lang="en-US"/>
            </a:lvl1pPr>
          </a:lstStyle>
          <a:p>
            <a:pPr lvl="0"/>
            <a:endParaRPr lang="en-US"/>
          </a:p>
        </p:txBody>
      </p:sp>
      <p:sp>
        <p:nvSpPr>
          <p:cNvPr id="28" name="Text Placeholder 29"/>
          <p:cNvSpPr>
            <a:spLocks noGrp="1"/>
          </p:cNvSpPr>
          <p:nvPr>
            <p:ph type="body" sz="quarter" idx="26" hasCustomPrompt="1"/>
          </p:nvPr>
        </p:nvSpPr>
        <p:spPr>
          <a:xfrm>
            <a:off x="2283714" y="0"/>
            <a:ext cx="2283714" cy="2203704"/>
          </a:xfrm>
          <a:solidFill>
            <a:schemeClr val="accent4"/>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0" y="2202144"/>
            <a:ext cx="2283714" cy="2203704"/>
          </a:xfrm>
          <a:solidFill>
            <a:schemeClr val="tx2"/>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3" name="Text Placeholder 29"/>
          <p:cNvSpPr>
            <a:spLocks noGrp="1"/>
          </p:cNvSpPr>
          <p:nvPr>
            <p:ph type="body" sz="quarter" idx="28" hasCustomPrompt="1"/>
          </p:nvPr>
        </p:nvSpPr>
        <p:spPr>
          <a:xfrm>
            <a:off x="4567428" y="2202144"/>
            <a:ext cx="2283714" cy="2203704"/>
          </a:xfrm>
          <a:solidFill>
            <a:schemeClr val="accent3"/>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5" name="Text Placeholder 29"/>
          <p:cNvSpPr>
            <a:spLocks noGrp="1"/>
          </p:cNvSpPr>
          <p:nvPr>
            <p:ph type="body" sz="quarter" idx="29" hasCustomPrompt="1"/>
          </p:nvPr>
        </p:nvSpPr>
        <p:spPr>
          <a:xfrm>
            <a:off x="6853428" y="0"/>
            <a:ext cx="2290572" cy="2203704"/>
          </a:xfrm>
          <a:solidFill>
            <a:schemeClr val="accent1"/>
          </a:solidFill>
        </p:spPr>
        <p:txBody>
          <a:bodyPr wrap="square" anchor="ctr">
            <a:normAutofit/>
          </a:bodyPr>
          <a:lstStyle>
            <a:lvl1pPr marL="0" indent="0" algn="just">
              <a:buNone/>
              <a:defRPr sz="1200">
                <a:solidFill>
                  <a:schemeClr val="bg1"/>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6" name="Rectangle 35"/>
          <p:cNvSpPr/>
          <p:nvPr userDrawn="1"/>
        </p:nvSpPr>
        <p:spPr>
          <a:xfrm>
            <a:off x="1" y="5676694"/>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7" name="Title 1"/>
          <p:cNvSpPr>
            <a:spLocks noGrp="1"/>
          </p:cNvSpPr>
          <p:nvPr>
            <p:ph type="title"/>
          </p:nvPr>
        </p:nvSpPr>
        <p:spPr>
          <a:xfrm>
            <a:off x="628650" y="5930797"/>
            <a:ext cx="7886700" cy="673100"/>
          </a:xfrm>
        </p:spPr>
        <p:txBody>
          <a:bodyPr/>
          <a:lstStyle>
            <a:lvl1pPr>
              <a:defRPr>
                <a:solidFill>
                  <a:schemeClr val="bg1"/>
                </a:solidFill>
              </a:defRPr>
            </a:lvl1pPr>
          </a:lstStyle>
          <a:p>
            <a:r>
              <a:rPr lang="en-US"/>
              <a:t>Click to edit Master title style</a:t>
            </a:r>
          </a:p>
        </p:txBody>
      </p:sp>
      <p:sp>
        <p:nvSpPr>
          <p:cNvPr id="38" name="Text Placeholder 29"/>
          <p:cNvSpPr>
            <a:spLocks noGrp="1"/>
          </p:cNvSpPr>
          <p:nvPr>
            <p:ph type="body" sz="quarter" idx="42" hasCustomPrompt="1"/>
          </p:nvPr>
        </p:nvSpPr>
        <p:spPr>
          <a:xfrm>
            <a:off x="682103" y="4652862"/>
            <a:ext cx="7779794" cy="773698"/>
          </a:xfrm>
          <a:noFill/>
        </p:spPr>
        <p:txBody>
          <a:bodyPr anchor="ctr">
            <a:normAutofit/>
          </a:bodyPr>
          <a:lstStyle>
            <a:lvl1pPr marL="0" indent="0" algn="ctr">
              <a:buNone/>
              <a:defRPr sz="1500">
                <a:solidFill>
                  <a:schemeClr val="tx2"/>
                </a:solidFill>
              </a:defRPr>
            </a:lvl1pPr>
          </a:lstStyle>
          <a:p>
            <a:pPr lvl="0"/>
            <a:r>
              <a:rPr lang="en-US"/>
              <a:t>Short description text here</a:t>
            </a:r>
          </a:p>
        </p:txBody>
      </p:sp>
    </p:spTree>
    <p:extLst>
      <p:ext uri="{BB962C8B-B14F-4D97-AF65-F5344CB8AC3E}">
        <p14:creationId xmlns:p14="http://schemas.microsoft.com/office/powerpoint/2010/main" val="3259605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pictures title and desc">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1425681"/>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2487471" y="1425681"/>
            <a:ext cx="1950041"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4708860" y="1425680"/>
            <a:ext cx="1950041"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930248" y="1425679"/>
            <a:ext cx="1950041"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66081" y="3381481"/>
            <a:ext cx="19476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2487470" y="3381481"/>
            <a:ext cx="194767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4708859" y="3381480"/>
            <a:ext cx="1947672"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6930248" y="3381479"/>
            <a:ext cx="1947672"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3514939"/>
            <a:ext cx="1947672"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2" name="Text Placeholder 29"/>
          <p:cNvSpPr>
            <a:spLocks noGrp="1"/>
          </p:cNvSpPr>
          <p:nvPr>
            <p:ph type="body" sz="quarter" idx="19" hasCustomPrompt="1"/>
          </p:nvPr>
        </p:nvSpPr>
        <p:spPr>
          <a:xfrm>
            <a:off x="2487470" y="3514939"/>
            <a:ext cx="1947672"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3" name="Text Placeholder 29"/>
          <p:cNvSpPr>
            <a:spLocks noGrp="1"/>
          </p:cNvSpPr>
          <p:nvPr>
            <p:ph type="body" sz="quarter" idx="20" hasCustomPrompt="1"/>
          </p:nvPr>
        </p:nvSpPr>
        <p:spPr>
          <a:xfrm>
            <a:off x="4708859" y="3514939"/>
            <a:ext cx="1947672"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4" name="Text Placeholder 29"/>
          <p:cNvSpPr>
            <a:spLocks noGrp="1"/>
          </p:cNvSpPr>
          <p:nvPr>
            <p:ph type="body" sz="quarter" idx="21" hasCustomPrompt="1"/>
          </p:nvPr>
        </p:nvSpPr>
        <p:spPr>
          <a:xfrm>
            <a:off x="6930248" y="3514939"/>
            <a:ext cx="1947672" cy="431800"/>
          </a:xfrm>
        </p:spPr>
        <p:txBody>
          <a:bodyPr anchor="ctr">
            <a:normAutofit/>
          </a:bodyPr>
          <a:lstStyle>
            <a:lvl1pPr marL="0" indent="0" algn="ctr">
              <a:buNone/>
              <a:defRPr sz="1650">
                <a:solidFill>
                  <a:srgbClr val="324D5E"/>
                </a:solidFill>
              </a:defRPr>
            </a:lvl1pPr>
          </a:lstStyle>
          <a:p>
            <a:pPr lvl="0"/>
            <a:r>
              <a:rPr lang="en-US"/>
              <a:t>Project Here</a:t>
            </a:r>
          </a:p>
        </p:txBody>
      </p:sp>
      <p:sp>
        <p:nvSpPr>
          <p:cNvPr id="35" name="Text Placeholder 29"/>
          <p:cNvSpPr>
            <a:spLocks noGrp="1"/>
          </p:cNvSpPr>
          <p:nvPr>
            <p:ph type="body" sz="quarter" idx="22" hasCustomPrompt="1"/>
          </p:nvPr>
        </p:nvSpPr>
        <p:spPr>
          <a:xfrm>
            <a:off x="266081" y="3912557"/>
            <a:ext cx="1947672"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6" name="Text Placeholder 29"/>
          <p:cNvSpPr>
            <a:spLocks noGrp="1"/>
          </p:cNvSpPr>
          <p:nvPr>
            <p:ph type="body" sz="quarter" idx="23" hasCustomPrompt="1"/>
          </p:nvPr>
        </p:nvSpPr>
        <p:spPr>
          <a:xfrm>
            <a:off x="2487470" y="3912557"/>
            <a:ext cx="1947672"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7" name="Text Placeholder 29"/>
          <p:cNvSpPr>
            <a:spLocks noGrp="1"/>
          </p:cNvSpPr>
          <p:nvPr>
            <p:ph type="body" sz="quarter" idx="24" hasCustomPrompt="1"/>
          </p:nvPr>
        </p:nvSpPr>
        <p:spPr>
          <a:xfrm>
            <a:off x="4708859" y="3912557"/>
            <a:ext cx="1947672"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38" name="Text Placeholder 29"/>
          <p:cNvSpPr>
            <a:spLocks noGrp="1"/>
          </p:cNvSpPr>
          <p:nvPr>
            <p:ph type="body" sz="quarter" idx="25" hasCustomPrompt="1"/>
          </p:nvPr>
        </p:nvSpPr>
        <p:spPr>
          <a:xfrm>
            <a:off x="6930248" y="3912557"/>
            <a:ext cx="1947672" cy="431800"/>
          </a:xfrm>
        </p:spPr>
        <p:txBody>
          <a:bodyPr anchor="ctr">
            <a:normAutofit/>
          </a:bodyPr>
          <a:lstStyle>
            <a:lvl1pPr marL="0" indent="0" algn="ctr">
              <a:buNone/>
              <a:defRPr sz="1350">
                <a:solidFill>
                  <a:srgbClr val="8C9CA6"/>
                </a:solidFill>
              </a:defRPr>
            </a:lvl1pPr>
          </a:lstStyle>
          <a:p>
            <a:pPr lvl="0"/>
            <a:r>
              <a:rPr lang="en-US"/>
              <a:t>Client Here</a:t>
            </a:r>
          </a:p>
        </p:txBody>
      </p:sp>
      <p:sp>
        <p:nvSpPr>
          <p:cNvPr id="29" name="Text Placeholder 29"/>
          <p:cNvSpPr>
            <a:spLocks noGrp="1"/>
          </p:cNvSpPr>
          <p:nvPr>
            <p:ph type="body" sz="quarter" idx="26" hasCustomPrompt="1"/>
          </p:nvPr>
        </p:nvSpPr>
        <p:spPr>
          <a:xfrm>
            <a:off x="266081"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2486153"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4706224"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6926295"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9144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05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1630387" y="908720"/>
            <a:ext cx="7056413" cy="369332"/>
          </a:xfrm>
        </p:spPr>
        <p:txBody>
          <a:bodyPr wrap="square" anchor="ctr">
            <a:spAutoFit/>
          </a:bodyPr>
          <a:lstStyle>
            <a:lvl1pPr marL="0" indent="0" algn="r">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1630387" y="304508"/>
            <a:ext cx="7056413" cy="585216"/>
          </a:xfrm>
          <a:prstGeom prst="rect">
            <a:avLst/>
          </a:prstGeom>
        </p:spPr>
        <p:txBody>
          <a:bodyPr vert="horz" lIns="91440" tIns="45720" rIns="91440" bIns="45720" rtlCol="0" anchor="ctr">
            <a:noAutofit/>
          </a:bodyPr>
          <a:lstStyle>
            <a:lvl1pPr algn="r">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‹Nº›</a:t>
            </a:fld>
            <a:endParaRPr lang="en-US" dirty="0"/>
          </a:p>
        </p:txBody>
      </p:sp>
      <p:grpSp>
        <p:nvGrpSpPr>
          <p:cNvPr id="4" name="Group 3"/>
          <p:cNvGrpSpPr/>
          <p:nvPr userDrawn="1"/>
        </p:nvGrpSpPr>
        <p:grpSpPr>
          <a:xfrm>
            <a:off x="179512" y="237075"/>
            <a:ext cx="1435522" cy="720080"/>
            <a:chOff x="179512" y="237075"/>
            <a:chExt cx="1435522" cy="720080"/>
          </a:xfrm>
        </p:grpSpPr>
        <p:pic>
          <p:nvPicPr>
            <p:cNvPr id="14" name="Picture 13"/>
            <p:cNvPicPr>
              <a:picLocks noChangeAspect="1"/>
            </p:cNvPicPr>
            <p:nvPr userDrawn="1"/>
          </p:nvPicPr>
          <p:blipFill>
            <a:blip r:embed="rId3"/>
            <a:stretch>
              <a:fillRect/>
            </a:stretch>
          </p:blipFill>
          <p:spPr>
            <a:xfrm>
              <a:off x="263407" y="421437"/>
              <a:ext cx="1258268" cy="347472"/>
            </a:xfrm>
            <a:prstGeom prst="rect">
              <a:avLst/>
            </a:prstGeom>
          </p:spPr>
        </p:pic>
        <p:sp>
          <p:nvSpPr>
            <p:cNvPr id="2" name="Rectangle 1"/>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7590456"/>
      </p:ext>
    </p:extLst>
  </p:cSld>
  <p:clrMapOvr>
    <a:masterClrMapping/>
  </p:clrMapOvr>
  <p:extLst>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pictures and titl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2321407"/>
            <a:ext cx="1950041" cy="1957811"/>
          </a:xfrm>
          <a:solidFill>
            <a:srgbClr val="0095CD">
              <a:alpha val="30000"/>
            </a:srgbClr>
          </a:solidFill>
        </p:spPr>
        <p:txBody>
          <a:bodyPr/>
          <a:lstStyle/>
          <a:p>
            <a:endParaRPr lang="en-US"/>
          </a:p>
        </p:txBody>
      </p:sp>
      <p:sp>
        <p:nvSpPr>
          <p:cNvPr id="18" name="Picture Placeholder 10"/>
          <p:cNvSpPr>
            <a:spLocks noGrp="1" noChangeAspect="1"/>
          </p:cNvSpPr>
          <p:nvPr>
            <p:ph type="pic" sz="quarter" idx="15"/>
          </p:nvPr>
        </p:nvSpPr>
        <p:spPr>
          <a:xfrm>
            <a:off x="2487471" y="2321407"/>
            <a:ext cx="1950041" cy="1957811"/>
          </a:xfrm>
          <a:solidFill>
            <a:srgbClr val="324D5E">
              <a:alpha val="30000"/>
            </a:srgbClr>
          </a:solidFill>
        </p:spPr>
        <p:txBody>
          <a:bodyPr/>
          <a:lstStyle/>
          <a:p>
            <a:endParaRPr lang="en-US"/>
          </a:p>
        </p:txBody>
      </p:sp>
      <p:sp>
        <p:nvSpPr>
          <p:cNvPr id="21" name="Picture Placeholder 10"/>
          <p:cNvSpPr>
            <a:spLocks noGrp="1" noChangeAspect="1"/>
          </p:cNvSpPr>
          <p:nvPr>
            <p:ph type="pic" sz="quarter" idx="16"/>
          </p:nvPr>
        </p:nvSpPr>
        <p:spPr>
          <a:xfrm>
            <a:off x="4708860" y="2321406"/>
            <a:ext cx="1950041" cy="1957811"/>
          </a:xfrm>
          <a:solidFill>
            <a:srgbClr val="F17C3F">
              <a:alpha val="30000"/>
            </a:srgbClr>
          </a:solidFill>
        </p:spPr>
        <p:txBody>
          <a:bodyPr/>
          <a:lstStyle/>
          <a:p>
            <a:endParaRPr lang="en-US"/>
          </a:p>
        </p:txBody>
      </p:sp>
      <p:sp>
        <p:nvSpPr>
          <p:cNvPr id="24" name="Picture Placeholder 10"/>
          <p:cNvSpPr>
            <a:spLocks noGrp="1" noChangeAspect="1"/>
          </p:cNvSpPr>
          <p:nvPr>
            <p:ph type="pic" sz="quarter" idx="17"/>
          </p:nvPr>
        </p:nvSpPr>
        <p:spPr>
          <a:xfrm>
            <a:off x="6930248" y="2321405"/>
            <a:ext cx="1950041" cy="1957811"/>
          </a:xfrm>
          <a:solidFill>
            <a:srgbClr val="7BB21B">
              <a:alpha val="30000"/>
            </a:srgbClr>
          </a:solidFill>
        </p:spPr>
        <p:txBody>
          <a:bodyPr/>
          <a:lstStyle/>
          <a:p>
            <a:endParaRPr lang="en-US"/>
          </a:p>
        </p:txBody>
      </p:sp>
      <p:sp>
        <p:nvSpPr>
          <p:cNvPr id="17" name="Rectangle 16"/>
          <p:cNvSpPr/>
          <p:nvPr userDrawn="1"/>
        </p:nvSpPr>
        <p:spPr>
          <a:xfrm>
            <a:off x="266081" y="4277207"/>
            <a:ext cx="19476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2487470" y="4277207"/>
            <a:ext cx="194767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4708859" y="4277206"/>
            <a:ext cx="1947672"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6930248" y="4277205"/>
            <a:ext cx="1947672"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441066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2487470" y="441066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4708859" y="441066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6930248" y="441066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266081" y="488448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2487470" y="488448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4708859" y="488448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6930248" y="488448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9144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97617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pictures hexa">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609781" y="2321407"/>
            <a:ext cx="1950041" cy="1957811"/>
          </a:xfrm>
          <a:prstGeom prst="hexagon">
            <a:avLst/>
          </a:prstGeom>
          <a:solidFill>
            <a:srgbClr val="0095CD">
              <a:alpha val="30000"/>
            </a:srgbClr>
          </a:solidFill>
        </p:spPr>
        <p:txBody>
          <a:bodyPr/>
          <a:lstStyle/>
          <a:p>
            <a:endParaRPr lang="en-US"/>
          </a:p>
        </p:txBody>
      </p:sp>
      <p:sp>
        <p:nvSpPr>
          <p:cNvPr id="30" name="Text Placeholder 29"/>
          <p:cNvSpPr>
            <a:spLocks noGrp="1"/>
          </p:cNvSpPr>
          <p:nvPr>
            <p:ph type="body" sz="quarter" idx="18" hasCustomPrompt="1"/>
          </p:nvPr>
        </p:nvSpPr>
        <p:spPr>
          <a:xfrm>
            <a:off x="609780" y="1780707"/>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609780" y="439847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2559052" y="3394459"/>
            <a:ext cx="1950041" cy="1957811"/>
          </a:xfrm>
          <a:prstGeom prst="hexagon">
            <a:avLst/>
          </a:prstGeo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2559051" y="285375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2559051" y="5471525"/>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4505953" y="2321407"/>
            <a:ext cx="1950041" cy="1957811"/>
          </a:xfrm>
          <a:prstGeom prst="hexagon">
            <a:avLst/>
          </a:prstGeo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4505953" y="1780707"/>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4505953" y="439847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6452855" y="3391319"/>
            <a:ext cx="1950041" cy="1957811"/>
          </a:xfrm>
          <a:prstGeom prst="hexagon">
            <a:avLst/>
          </a:prstGeo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6452855" y="285061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6452855" y="5468385"/>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25" name="Group 24"/>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96767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ictures oval">
    <p:spTree>
      <p:nvGrpSpPr>
        <p:cNvPr id="1" name=""/>
        <p:cNvGrpSpPr/>
        <p:nvPr/>
      </p:nvGrpSpPr>
      <p:grpSpPr>
        <a:xfrm>
          <a:off x="0" y="0"/>
          <a:ext cx="0" cy="0"/>
          <a:chOff x="0" y="0"/>
          <a:chExt cx="0" cy="0"/>
        </a:xfrm>
      </p:grpSpPr>
      <p:sp>
        <p:nvSpPr>
          <p:cNvPr id="28" name="Oval 27"/>
          <p:cNvSpPr/>
          <p:nvPr userDrawn="1"/>
        </p:nvSpPr>
        <p:spPr>
          <a:xfrm>
            <a:off x="4434581" y="2257292"/>
            <a:ext cx="2085677"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p:cNvSpPr/>
          <p:nvPr userDrawn="1"/>
        </p:nvSpPr>
        <p:spPr>
          <a:xfrm>
            <a:off x="2490049" y="3322489"/>
            <a:ext cx="2085677"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p:cNvSpPr/>
          <p:nvPr userDrawn="1"/>
        </p:nvSpPr>
        <p:spPr>
          <a:xfrm>
            <a:off x="6383852" y="3322489"/>
            <a:ext cx="2085677"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Oval 2"/>
          <p:cNvSpPr/>
          <p:nvPr userDrawn="1"/>
        </p:nvSpPr>
        <p:spPr>
          <a:xfrm>
            <a:off x="540778" y="2257292"/>
            <a:ext cx="2085677" cy="209546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609781" y="2321407"/>
            <a:ext cx="1950041" cy="1957811"/>
          </a:xfrm>
          <a:prstGeom prst="ellipse">
            <a:avLst/>
          </a:prstGeom>
          <a:solidFill>
            <a:srgbClr val="0095CD">
              <a:alpha val="30000"/>
            </a:srgbClr>
          </a:solidFill>
          <a:ln w="57150">
            <a:noFill/>
          </a:ln>
        </p:spPr>
        <p:txBody>
          <a:bodyPr/>
          <a:lstStyle/>
          <a:p>
            <a:endParaRPr lang="en-US"/>
          </a:p>
        </p:txBody>
      </p:sp>
      <p:sp>
        <p:nvSpPr>
          <p:cNvPr id="30" name="Text Placeholder 29"/>
          <p:cNvSpPr>
            <a:spLocks noGrp="1"/>
          </p:cNvSpPr>
          <p:nvPr>
            <p:ph type="body" sz="quarter" idx="18" hasCustomPrompt="1"/>
          </p:nvPr>
        </p:nvSpPr>
        <p:spPr>
          <a:xfrm>
            <a:off x="609780" y="1780707"/>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609780" y="439847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0" name="Picture Placeholder 10"/>
          <p:cNvSpPr>
            <a:spLocks noGrp="1" noChangeAspect="1"/>
          </p:cNvSpPr>
          <p:nvPr>
            <p:ph type="pic" sz="quarter" idx="23"/>
          </p:nvPr>
        </p:nvSpPr>
        <p:spPr>
          <a:xfrm>
            <a:off x="2557867" y="3391319"/>
            <a:ext cx="1950041" cy="1957811"/>
          </a:xfrm>
          <a:prstGeom prst="ellipse">
            <a:avLst/>
          </a:prstGeom>
          <a:solidFill>
            <a:srgbClr val="324D5E">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1" name="Text Placeholder 29"/>
          <p:cNvSpPr>
            <a:spLocks noGrp="1"/>
          </p:cNvSpPr>
          <p:nvPr>
            <p:ph type="body" sz="quarter" idx="24" hasCustomPrompt="1"/>
          </p:nvPr>
        </p:nvSpPr>
        <p:spPr>
          <a:xfrm>
            <a:off x="2559051" y="285375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42" name="Text Placeholder 29"/>
          <p:cNvSpPr>
            <a:spLocks noGrp="1"/>
          </p:cNvSpPr>
          <p:nvPr>
            <p:ph type="body" sz="quarter" idx="25" hasCustomPrompt="1"/>
          </p:nvPr>
        </p:nvSpPr>
        <p:spPr>
          <a:xfrm>
            <a:off x="2559051" y="5471525"/>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48" name="Picture Placeholder 10"/>
          <p:cNvSpPr>
            <a:spLocks noGrp="1" noChangeAspect="1"/>
          </p:cNvSpPr>
          <p:nvPr>
            <p:ph type="pic" sz="quarter" idx="28"/>
          </p:nvPr>
        </p:nvSpPr>
        <p:spPr>
          <a:xfrm>
            <a:off x="4505953" y="2321407"/>
            <a:ext cx="1950041" cy="1957811"/>
          </a:xfrm>
          <a:prstGeom prst="ellipse">
            <a:avLst/>
          </a:prstGeom>
          <a:solidFill>
            <a:srgbClr val="F17C3F">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49" name="Text Placeholder 29"/>
          <p:cNvSpPr>
            <a:spLocks noGrp="1"/>
          </p:cNvSpPr>
          <p:nvPr>
            <p:ph type="body" sz="quarter" idx="29" hasCustomPrompt="1"/>
          </p:nvPr>
        </p:nvSpPr>
        <p:spPr>
          <a:xfrm>
            <a:off x="4505953" y="1780707"/>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0" name="Text Placeholder 29"/>
          <p:cNvSpPr>
            <a:spLocks noGrp="1"/>
          </p:cNvSpPr>
          <p:nvPr>
            <p:ph type="body" sz="quarter" idx="30" hasCustomPrompt="1"/>
          </p:nvPr>
        </p:nvSpPr>
        <p:spPr>
          <a:xfrm>
            <a:off x="4505953" y="4398473"/>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54" name="Picture Placeholder 10"/>
          <p:cNvSpPr>
            <a:spLocks noGrp="1" noChangeAspect="1"/>
          </p:cNvSpPr>
          <p:nvPr>
            <p:ph type="pic" sz="quarter" idx="31"/>
          </p:nvPr>
        </p:nvSpPr>
        <p:spPr>
          <a:xfrm>
            <a:off x="6452855" y="3391319"/>
            <a:ext cx="1950041" cy="1957811"/>
          </a:xfrm>
          <a:prstGeom prst="ellipse">
            <a:avLst/>
          </a:prstGeom>
          <a:solidFill>
            <a:srgbClr val="7BB21B">
              <a:alpha val="30000"/>
            </a:srgbClr>
          </a:solidFill>
          <a:ln w="57150">
            <a:noFill/>
          </a:ln>
        </p:spPr>
        <p:txBody>
          <a:bodyPr vert="horz" lIns="91440" tIns="45720" rIns="91440" bIns="45720" rtlCol="0">
            <a:normAutofit/>
          </a:bodyPr>
          <a:lstStyle>
            <a:lvl1pPr>
              <a:defRPr lang="en-US"/>
            </a:lvl1pPr>
          </a:lstStyle>
          <a:p>
            <a:pPr lvl="0"/>
            <a:endParaRPr lang="en-US"/>
          </a:p>
        </p:txBody>
      </p:sp>
      <p:sp>
        <p:nvSpPr>
          <p:cNvPr id="55" name="Text Placeholder 29"/>
          <p:cNvSpPr>
            <a:spLocks noGrp="1"/>
          </p:cNvSpPr>
          <p:nvPr>
            <p:ph type="body" sz="quarter" idx="32" hasCustomPrompt="1"/>
          </p:nvPr>
        </p:nvSpPr>
        <p:spPr>
          <a:xfrm>
            <a:off x="6452855" y="285061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33" hasCustomPrompt="1"/>
          </p:nvPr>
        </p:nvSpPr>
        <p:spPr>
          <a:xfrm>
            <a:off x="6452855" y="5468385"/>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grpSp>
        <p:nvGrpSpPr>
          <p:cNvPr id="37" name="Group 36"/>
          <p:cNvGrpSpPr/>
          <p:nvPr userDrawn="1"/>
        </p:nvGrpSpPr>
        <p:grpSpPr>
          <a:xfrm>
            <a:off x="0" y="6766560"/>
            <a:ext cx="9144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674624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x2 pictures circle">
    <p:spTree>
      <p:nvGrpSpPr>
        <p:cNvPr id="1" name=""/>
        <p:cNvGrpSpPr/>
        <p:nvPr/>
      </p:nvGrpSpPr>
      <p:grpSpPr>
        <a:xfrm>
          <a:off x="0" y="0"/>
          <a:ext cx="0" cy="0"/>
          <a:chOff x="0" y="0"/>
          <a:chExt cx="0" cy="0"/>
        </a:xfrm>
      </p:grpSpPr>
      <p:sp>
        <p:nvSpPr>
          <p:cNvPr id="3" name="Oval 2"/>
          <p:cNvSpPr>
            <a:spLocks noChangeAspect="1"/>
          </p:cNvSpPr>
          <p:nvPr userDrawn="1"/>
        </p:nvSpPr>
        <p:spPr>
          <a:xfrm>
            <a:off x="670733" y="1825748"/>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Picture Placeholder 10"/>
          <p:cNvSpPr>
            <a:spLocks noGrp="1" noChangeAspect="1"/>
          </p:cNvSpPr>
          <p:nvPr>
            <p:ph type="pic" sz="quarter" idx="14"/>
          </p:nvPr>
        </p:nvSpPr>
        <p:spPr>
          <a:xfrm>
            <a:off x="728385" y="1902618"/>
            <a:ext cx="1383631" cy="1844841"/>
          </a:xfrm>
          <a:prstGeom prst="ellipse">
            <a:avLst/>
          </a:prstGeom>
          <a:solidFill>
            <a:srgbClr val="0095CD">
              <a:alpha val="30000"/>
            </a:srgbClr>
          </a:solidFill>
          <a:ln w="57150">
            <a:noFill/>
          </a:ln>
        </p:spPr>
        <p:txBody>
          <a:bodyPr/>
          <a:lstStyle/>
          <a:p>
            <a:endParaRPr lang="en-US"/>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0" name="Text Placeholder 29"/>
          <p:cNvSpPr>
            <a:spLocks noGrp="1"/>
          </p:cNvSpPr>
          <p:nvPr>
            <p:ph type="body" sz="quarter" idx="18" hasCustomPrompt="1"/>
          </p:nvPr>
        </p:nvSpPr>
        <p:spPr>
          <a:xfrm>
            <a:off x="446364" y="144500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1" name="Oval 50"/>
          <p:cNvSpPr>
            <a:spLocks noChangeAspect="1"/>
          </p:cNvSpPr>
          <p:nvPr userDrawn="1"/>
        </p:nvSpPr>
        <p:spPr>
          <a:xfrm>
            <a:off x="6666999" y="1825748"/>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Picture Placeholder 10"/>
          <p:cNvSpPr>
            <a:spLocks noGrp="1" noChangeAspect="1"/>
          </p:cNvSpPr>
          <p:nvPr>
            <p:ph type="pic" sz="quarter" idx="19"/>
          </p:nvPr>
        </p:nvSpPr>
        <p:spPr>
          <a:xfrm>
            <a:off x="6724651" y="1902618"/>
            <a:ext cx="1383631" cy="1844841"/>
          </a:xfrm>
          <a:prstGeom prst="ellipse">
            <a:avLst/>
          </a:prstGeom>
          <a:solidFill>
            <a:srgbClr val="0095CD">
              <a:alpha val="30000"/>
            </a:srgbClr>
          </a:solidFill>
          <a:ln w="57150">
            <a:noFill/>
          </a:ln>
        </p:spPr>
        <p:txBody>
          <a:bodyPr/>
          <a:lstStyle/>
          <a:p>
            <a:endParaRPr lang="en-US"/>
          </a:p>
        </p:txBody>
      </p:sp>
      <p:sp>
        <p:nvSpPr>
          <p:cNvPr id="53" name="Text Placeholder 29"/>
          <p:cNvSpPr>
            <a:spLocks noGrp="1"/>
          </p:cNvSpPr>
          <p:nvPr>
            <p:ph type="body" sz="quarter" idx="20" hasCustomPrompt="1"/>
          </p:nvPr>
        </p:nvSpPr>
        <p:spPr>
          <a:xfrm>
            <a:off x="6442630" y="144500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57" name="Oval 56"/>
          <p:cNvSpPr>
            <a:spLocks noChangeAspect="1"/>
          </p:cNvSpPr>
          <p:nvPr userDrawn="1"/>
        </p:nvSpPr>
        <p:spPr>
          <a:xfrm>
            <a:off x="4668244" y="1825748"/>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Picture Placeholder 10"/>
          <p:cNvSpPr>
            <a:spLocks noGrp="1" noChangeAspect="1"/>
          </p:cNvSpPr>
          <p:nvPr>
            <p:ph type="pic" sz="quarter" idx="21"/>
          </p:nvPr>
        </p:nvSpPr>
        <p:spPr>
          <a:xfrm>
            <a:off x="4725896" y="1902618"/>
            <a:ext cx="1383631" cy="1844841"/>
          </a:xfrm>
          <a:prstGeom prst="ellipse">
            <a:avLst/>
          </a:prstGeom>
          <a:solidFill>
            <a:srgbClr val="0095CD">
              <a:alpha val="30000"/>
            </a:srgbClr>
          </a:solidFill>
          <a:ln w="57150">
            <a:noFill/>
          </a:ln>
        </p:spPr>
        <p:txBody>
          <a:bodyPr/>
          <a:lstStyle/>
          <a:p>
            <a:endParaRPr lang="en-US"/>
          </a:p>
        </p:txBody>
      </p:sp>
      <p:sp>
        <p:nvSpPr>
          <p:cNvPr id="59" name="Text Placeholder 29"/>
          <p:cNvSpPr>
            <a:spLocks noGrp="1"/>
          </p:cNvSpPr>
          <p:nvPr>
            <p:ph type="body" sz="quarter" idx="22" hasCustomPrompt="1"/>
          </p:nvPr>
        </p:nvSpPr>
        <p:spPr>
          <a:xfrm>
            <a:off x="4443875" y="144500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Oval 59"/>
          <p:cNvSpPr>
            <a:spLocks noChangeAspect="1"/>
          </p:cNvSpPr>
          <p:nvPr userDrawn="1"/>
        </p:nvSpPr>
        <p:spPr>
          <a:xfrm>
            <a:off x="2669488" y="1825748"/>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Picture Placeholder 10"/>
          <p:cNvSpPr>
            <a:spLocks noGrp="1" noChangeAspect="1"/>
          </p:cNvSpPr>
          <p:nvPr>
            <p:ph type="pic" sz="quarter" idx="23"/>
          </p:nvPr>
        </p:nvSpPr>
        <p:spPr>
          <a:xfrm>
            <a:off x="2727141" y="1902618"/>
            <a:ext cx="1383631" cy="1844841"/>
          </a:xfrm>
          <a:prstGeom prst="ellipse">
            <a:avLst/>
          </a:prstGeom>
          <a:solidFill>
            <a:srgbClr val="0095CD">
              <a:alpha val="30000"/>
            </a:srgbClr>
          </a:solidFill>
          <a:ln w="57150">
            <a:noFill/>
          </a:ln>
        </p:spPr>
        <p:txBody>
          <a:bodyPr/>
          <a:lstStyle/>
          <a:p>
            <a:endParaRPr lang="en-US"/>
          </a:p>
        </p:txBody>
      </p:sp>
      <p:sp>
        <p:nvSpPr>
          <p:cNvPr id="62" name="Text Placeholder 29"/>
          <p:cNvSpPr>
            <a:spLocks noGrp="1"/>
          </p:cNvSpPr>
          <p:nvPr>
            <p:ph type="body" sz="quarter" idx="24" hasCustomPrompt="1"/>
          </p:nvPr>
        </p:nvSpPr>
        <p:spPr>
          <a:xfrm>
            <a:off x="2445119" y="144500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67" name="Oval 66"/>
          <p:cNvSpPr>
            <a:spLocks noChangeAspect="1"/>
          </p:cNvSpPr>
          <p:nvPr userDrawn="1"/>
        </p:nvSpPr>
        <p:spPr>
          <a:xfrm>
            <a:off x="670733" y="4268934"/>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Picture Placeholder 10"/>
          <p:cNvSpPr>
            <a:spLocks noGrp="1" noChangeAspect="1"/>
          </p:cNvSpPr>
          <p:nvPr>
            <p:ph type="pic" sz="quarter" idx="25"/>
          </p:nvPr>
        </p:nvSpPr>
        <p:spPr>
          <a:xfrm>
            <a:off x="728385" y="4345804"/>
            <a:ext cx="1383631" cy="1844841"/>
          </a:xfrm>
          <a:prstGeom prst="ellipse">
            <a:avLst/>
          </a:prstGeom>
          <a:solidFill>
            <a:srgbClr val="0095CD">
              <a:alpha val="30000"/>
            </a:srgbClr>
          </a:solidFill>
          <a:ln w="57150">
            <a:noFill/>
          </a:ln>
        </p:spPr>
        <p:txBody>
          <a:bodyPr/>
          <a:lstStyle/>
          <a:p>
            <a:endParaRPr lang="en-US"/>
          </a:p>
        </p:txBody>
      </p:sp>
      <p:sp>
        <p:nvSpPr>
          <p:cNvPr id="69" name="Text Placeholder 29"/>
          <p:cNvSpPr>
            <a:spLocks noGrp="1"/>
          </p:cNvSpPr>
          <p:nvPr>
            <p:ph type="body" sz="quarter" idx="26" hasCustomPrompt="1"/>
          </p:nvPr>
        </p:nvSpPr>
        <p:spPr>
          <a:xfrm>
            <a:off x="446364" y="388819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0" name="Oval 69"/>
          <p:cNvSpPr>
            <a:spLocks noChangeAspect="1"/>
          </p:cNvSpPr>
          <p:nvPr userDrawn="1"/>
        </p:nvSpPr>
        <p:spPr>
          <a:xfrm>
            <a:off x="6666999" y="4268934"/>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Picture Placeholder 10"/>
          <p:cNvSpPr>
            <a:spLocks noGrp="1" noChangeAspect="1"/>
          </p:cNvSpPr>
          <p:nvPr>
            <p:ph type="pic" sz="quarter" idx="27"/>
          </p:nvPr>
        </p:nvSpPr>
        <p:spPr>
          <a:xfrm>
            <a:off x="6724651" y="4345804"/>
            <a:ext cx="1383631" cy="1844841"/>
          </a:xfrm>
          <a:prstGeom prst="ellipse">
            <a:avLst/>
          </a:prstGeom>
          <a:solidFill>
            <a:srgbClr val="0095CD">
              <a:alpha val="30000"/>
            </a:srgbClr>
          </a:solidFill>
          <a:ln w="57150">
            <a:noFill/>
          </a:ln>
        </p:spPr>
        <p:txBody>
          <a:bodyPr/>
          <a:lstStyle/>
          <a:p>
            <a:endParaRPr lang="en-US"/>
          </a:p>
        </p:txBody>
      </p:sp>
      <p:sp>
        <p:nvSpPr>
          <p:cNvPr id="72" name="Text Placeholder 29"/>
          <p:cNvSpPr>
            <a:spLocks noGrp="1"/>
          </p:cNvSpPr>
          <p:nvPr>
            <p:ph type="body" sz="quarter" idx="28" hasCustomPrompt="1"/>
          </p:nvPr>
        </p:nvSpPr>
        <p:spPr>
          <a:xfrm>
            <a:off x="6442630" y="388819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3" name="Oval 72"/>
          <p:cNvSpPr>
            <a:spLocks noChangeAspect="1"/>
          </p:cNvSpPr>
          <p:nvPr userDrawn="1"/>
        </p:nvSpPr>
        <p:spPr>
          <a:xfrm>
            <a:off x="4668244" y="4268934"/>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Picture Placeholder 10"/>
          <p:cNvSpPr>
            <a:spLocks noGrp="1" noChangeAspect="1"/>
          </p:cNvSpPr>
          <p:nvPr>
            <p:ph type="pic" sz="quarter" idx="29"/>
          </p:nvPr>
        </p:nvSpPr>
        <p:spPr>
          <a:xfrm>
            <a:off x="4725896" y="4345804"/>
            <a:ext cx="1383631" cy="1844841"/>
          </a:xfrm>
          <a:prstGeom prst="ellipse">
            <a:avLst/>
          </a:prstGeom>
          <a:solidFill>
            <a:srgbClr val="0095CD">
              <a:alpha val="30000"/>
            </a:srgbClr>
          </a:solidFill>
          <a:ln w="57150">
            <a:noFill/>
          </a:ln>
        </p:spPr>
        <p:txBody>
          <a:bodyPr/>
          <a:lstStyle/>
          <a:p>
            <a:endParaRPr lang="en-US"/>
          </a:p>
        </p:txBody>
      </p:sp>
      <p:sp>
        <p:nvSpPr>
          <p:cNvPr id="75" name="Text Placeholder 29"/>
          <p:cNvSpPr>
            <a:spLocks noGrp="1"/>
          </p:cNvSpPr>
          <p:nvPr>
            <p:ph type="body" sz="quarter" idx="30" hasCustomPrompt="1"/>
          </p:nvPr>
        </p:nvSpPr>
        <p:spPr>
          <a:xfrm>
            <a:off x="4443875" y="388819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76" name="Oval 75"/>
          <p:cNvSpPr>
            <a:spLocks noChangeAspect="1"/>
          </p:cNvSpPr>
          <p:nvPr userDrawn="1"/>
        </p:nvSpPr>
        <p:spPr>
          <a:xfrm>
            <a:off x="2669488" y="4268934"/>
            <a:ext cx="1498934" cy="1998578"/>
          </a:xfrm>
          <a:prstGeom prst="ellipse">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Picture Placeholder 10"/>
          <p:cNvSpPr>
            <a:spLocks noGrp="1" noChangeAspect="1"/>
          </p:cNvSpPr>
          <p:nvPr>
            <p:ph type="pic" sz="quarter" idx="31"/>
          </p:nvPr>
        </p:nvSpPr>
        <p:spPr>
          <a:xfrm>
            <a:off x="2727141" y="4345804"/>
            <a:ext cx="1383631" cy="1844841"/>
          </a:xfrm>
          <a:prstGeom prst="ellipse">
            <a:avLst/>
          </a:prstGeom>
          <a:solidFill>
            <a:srgbClr val="0095CD">
              <a:alpha val="30000"/>
            </a:srgbClr>
          </a:solidFill>
          <a:ln w="57150">
            <a:noFill/>
          </a:ln>
        </p:spPr>
        <p:txBody>
          <a:bodyPr/>
          <a:lstStyle/>
          <a:p>
            <a:endParaRPr lang="en-US"/>
          </a:p>
        </p:txBody>
      </p:sp>
      <p:sp>
        <p:nvSpPr>
          <p:cNvPr id="78" name="Text Placeholder 29"/>
          <p:cNvSpPr>
            <a:spLocks noGrp="1"/>
          </p:cNvSpPr>
          <p:nvPr>
            <p:ph type="body" sz="quarter" idx="32" hasCustomPrompt="1"/>
          </p:nvPr>
        </p:nvSpPr>
        <p:spPr>
          <a:xfrm>
            <a:off x="2445119" y="3888195"/>
            <a:ext cx="1947672" cy="431800"/>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37" name="Group 36"/>
          <p:cNvGrpSpPr/>
          <p:nvPr userDrawn="1"/>
        </p:nvGrpSpPr>
        <p:grpSpPr>
          <a:xfrm>
            <a:off x="0" y="6766560"/>
            <a:ext cx="9144000" cy="91440"/>
            <a:chOff x="0" y="4480421"/>
            <a:chExt cx="12192000" cy="91440"/>
          </a:xfrm>
        </p:grpSpPr>
        <p:sp>
          <p:nvSpPr>
            <p:cNvPr id="38" name="Rectangle 3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45713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pictures title and desc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1425681"/>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2487471" y="1425681"/>
            <a:ext cx="1950041" cy="1957811"/>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4708860" y="1425680"/>
            <a:ext cx="1950041"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24" name="Picture Placeholder 10"/>
          <p:cNvSpPr>
            <a:spLocks noGrp="1" noChangeAspect="1"/>
          </p:cNvSpPr>
          <p:nvPr>
            <p:ph type="pic" sz="quarter" idx="17"/>
          </p:nvPr>
        </p:nvSpPr>
        <p:spPr>
          <a:xfrm>
            <a:off x="6930248" y="1425679"/>
            <a:ext cx="1950041" cy="1957811"/>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66081" y="3381481"/>
            <a:ext cx="19476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2487470" y="3381481"/>
            <a:ext cx="1947672"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4708859" y="3381480"/>
            <a:ext cx="1947672"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6" name="Rectangle 25"/>
          <p:cNvSpPr/>
          <p:nvPr userDrawn="1"/>
        </p:nvSpPr>
        <p:spPr>
          <a:xfrm>
            <a:off x="6930248" y="3381479"/>
            <a:ext cx="1947672"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351493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2487470" y="351493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4708859" y="351493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4" name="Text Placeholder 29"/>
          <p:cNvSpPr>
            <a:spLocks noGrp="1"/>
          </p:cNvSpPr>
          <p:nvPr>
            <p:ph type="body" sz="quarter" idx="21" hasCustomPrompt="1"/>
          </p:nvPr>
        </p:nvSpPr>
        <p:spPr>
          <a:xfrm>
            <a:off x="6930248" y="3514939"/>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266081" y="3912557"/>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2487470" y="3912557"/>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7" name="Text Placeholder 29"/>
          <p:cNvSpPr>
            <a:spLocks noGrp="1"/>
          </p:cNvSpPr>
          <p:nvPr>
            <p:ph type="body" sz="quarter" idx="24" hasCustomPrompt="1"/>
          </p:nvPr>
        </p:nvSpPr>
        <p:spPr>
          <a:xfrm>
            <a:off x="4708859" y="3912557"/>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8" name="Text Placeholder 29"/>
          <p:cNvSpPr>
            <a:spLocks noGrp="1"/>
          </p:cNvSpPr>
          <p:nvPr>
            <p:ph type="body" sz="quarter" idx="25" hasCustomPrompt="1"/>
          </p:nvPr>
        </p:nvSpPr>
        <p:spPr>
          <a:xfrm>
            <a:off x="6930248" y="3912557"/>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29" name="Text Placeholder 29"/>
          <p:cNvSpPr>
            <a:spLocks noGrp="1"/>
          </p:cNvSpPr>
          <p:nvPr>
            <p:ph type="body" sz="quarter" idx="26" hasCustomPrompt="1"/>
          </p:nvPr>
        </p:nvSpPr>
        <p:spPr>
          <a:xfrm>
            <a:off x="266081"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1" name="Text Placeholder 29"/>
          <p:cNvSpPr>
            <a:spLocks noGrp="1"/>
          </p:cNvSpPr>
          <p:nvPr>
            <p:ph type="body" sz="quarter" idx="27" hasCustomPrompt="1"/>
          </p:nvPr>
        </p:nvSpPr>
        <p:spPr>
          <a:xfrm>
            <a:off x="2486153"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9" name="Text Placeholder 29"/>
          <p:cNvSpPr>
            <a:spLocks noGrp="1"/>
          </p:cNvSpPr>
          <p:nvPr>
            <p:ph type="body" sz="quarter" idx="28" hasCustomPrompt="1"/>
          </p:nvPr>
        </p:nvSpPr>
        <p:spPr>
          <a:xfrm>
            <a:off x="4706224"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40" name="Text Placeholder 29"/>
          <p:cNvSpPr>
            <a:spLocks noGrp="1"/>
          </p:cNvSpPr>
          <p:nvPr>
            <p:ph type="body" sz="quarter" idx="29" hasCustomPrompt="1"/>
          </p:nvPr>
        </p:nvSpPr>
        <p:spPr>
          <a:xfrm>
            <a:off x="6926295" y="4397495"/>
            <a:ext cx="1947672" cy="1640717"/>
          </a:xfrm>
          <a:solidFill>
            <a:srgbClr val="F9F9F9"/>
          </a:solidFill>
        </p:spPr>
        <p:txBody>
          <a:bodyPr anchor="t">
            <a:noAutofit/>
          </a:bodyPr>
          <a:lstStyle>
            <a:lvl1pPr marL="0" indent="0" algn="just">
              <a:buNone/>
              <a:defRPr sz="12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41" name="Group 40"/>
          <p:cNvGrpSpPr/>
          <p:nvPr userDrawn="1"/>
        </p:nvGrpSpPr>
        <p:grpSpPr>
          <a:xfrm>
            <a:off x="0" y="6766560"/>
            <a:ext cx="9144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414728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pictures and skill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1425681"/>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9" name="Text Placeholder 29"/>
          <p:cNvSpPr>
            <a:spLocks noGrp="1"/>
          </p:cNvSpPr>
          <p:nvPr>
            <p:ph type="body" sz="quarter" idx="26" hasCustomPrompt="1"/>
          </p:nvPr>
        </p:nvSpPr>
        <p:spPr>
          <a:xfrm>
            <a:off x="263712" y="3483799"/>
            <a:ext cx="3513057"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277698" y="4416651"/>
            <a:ext cx="752129" cy="392415"/>
          </a:xfrm>
          <a:prstGeom prst="rect">
            <a:avLst/>
          </a:prstGeom>
          <a:noFill/>
        </p:spPr>
        <p:txBody>
          <a:bodyPr wrap="none" rtlCol="0">
            <a:spAutoFit/>
          </a:bodyPr>
          <a:lstStyle/>
          <a:p>
            <a:r>
              <a:rPr lang="en-US" sz="1950"/>
              <a:t>Skills:</a:t>
            </a:r>
          </a:p>
        </p:txBody>
      </p:sp>
      <p:sp>
        <p:nvSpPr>
          <p:cNvPr id="85" name="Text Placeholder 29"/>
          <p:cNvSpPr>
            <a:spLocks noGrp="1"/>
          </p:cNvSpPr>
          <p:nvPr>
            <p:ph type="body" sz="quarter" idx="18" hasCustomPrompt="1"/>
          </p:nvPr>
        </p:nvSpPr>
        <p:spPr>
          <a:xfrm>
            <a:off x="1829943" y="1722197"/>
            <a:ext cx="1947672"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86" name="Text Placeholder 29"/>
          <p:cNvSpPr>
            <a:spLocks noGrp="1"/>
          </p:cNvSpPr>
          <p:nvPr>
            <p:ph type="body" sz="quarter" idx="22" hasCustomPrompt="1"/>
          </p:nvPr>
        </p:nvSpPr>
        <p:spPr>
          <a:xfrm>
            <a:off x="1829943" y="2313821"/>
            <a:ext cx="1947672"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87" name="Text Placeholder 29"/>
          <p:cNvSpPr>
            <a:spLocks noGrp="1"/>
          </p:cNvSpPr>
          <p:nvPr>
            <p:ph type="body" sz="quarter" idx="27" hasCustomPrompt="1"/>
          </p:nvPr>
        </p:nvSpPr>
        <p:spPr>
          <a:xfrm>
            <a:off x="2211384" y="2868500"/>
            <a:ext cx="1565386" cy="431800"/>
          </a:xfrm>
          <a:noFill/>
        </p:spPr>
        <p:txBody>
          <a:bodyPr anchor="ctr">
            <a:normAutofit/>
          </a:bodyPr>
          <a:lstStyle>
            <a:lvl1pPr marL="0" indent="0" algn="r">
              <a:buNone/>
              <a:defRPr sz="1050" u="sng">
                <a:solidFill>
                  <a:srgbClr val="8C9CA6"/>
                </a:solidFill>
              </a:defRPr>
            </a:lvl1pPr>
          </a:lstStyle>
          <a:p>
            <a:pPr lvl="0"/>
            <a:r>
              <a:rPr lang="en-US"/>
              <a:t>Email here</a:t>
            </a:r>
          </a:p>
        </p:txBody>
      </p:sp>
      <p:sp>
        <p:nvSpPr>
          <p:cNvPr id="88" name="Picture Placeholder 10"/>
          <p:cNvSpPr>
            <a:spLocks noGrp="1" noChangeAspect="1"/>
          </p:cNvSpPr>
          <p:nvPr>
            <p:ph type="pic" sz="quarter" idx="28"/>
          </p:nvPr>
        </p:nvSpPr>
        <p:spPr>
          <a:xfrm>
            <a:off x="5170135" y="1425679"/>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89" name="Text Placeholder 29"/>
          <p:cNvSpPr>
            <a:spLocks noGrp="1"/>
          </p:cNvSpPr>
          <p:nvPr>
            <p:ph type="body" sz="quarter" idx="29" hasCustomPrompt="1"/>
          </p:nvPr>
        </p:nvSpPr>
        <p:spPr>
          <a:xfrm>
            <a:off x="5167766" y="3483797"/>
            <a:ext cx="3513057" cy="816743"/>
          </a:xfrm>
          <a:solidFill>
            <a:srgbClr val="F9F9F9"/>
          </a:solidFill>
        </p:spPr>
        <p:txBody>
          <a:bodyPr anchor="t">
            <a:noAutofit/>
          </a:bodyPr>
          <a:lstStyle>
            <a:lvl1pPr marL="0" indent="0" algn="just">
              <a:buNone/>
              <a:defRPr sz="900">
                <a:solidFill>
                  <a:srgbClr val="273339"/>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103" name="TextBox 102"/>
          <p:cNvSpPr txBox="1"/>
          <p:nvPr userDrawn="1"/>
        </p:nvSpPr>
        <p:spPr>
          <a:xfrm>
            <a:off x="5181752" y="4416649"/>
            <a:ext cx="752129" cy="392415"/>
          </a:xfrm>
          <a:prstGeom prst="rect">
            <a:avLst/>
          </a:prstGeom>
          <a:noFill/>
        </p:spPr>
        <p:txBody>
          <a:bodyPr wrap="none" rtlCol="0">
            <a:spAutoFit/>
          </a:bodyPr>
          <a:lstStyle/>
          <a:p>
            <a:r>
              <a:rPr lang="en-US" sz="1950"/>
              <a:t>Skills:</a:t>
            </a:r>
          </a:p>
        </p:txBody>
      </p:sp>
      <p:sp>
        <p:nvSpPr>
          <p:cNvPr id="104" name="Text Placeholder 29"/>
          <p:cNvSpPr>
            <a:spLocks noGrp="1"/>
          </p:cNvSpPr>
          <p:nvPr>
            <p:ph type="body" sz="quarter" idx="30" hasCustomPrompt="1"/>
          </p:nvPr>
        </p:nvSpPr>
        <p:spPr>
          <a:xfrm>
            <a:off x="6733997" y="1722195"/>
            <a:ext cx="1947672" cy="431800"/>
          </a:xfrm>
          <a:solidFill>
            <a:schemeClr val="accent4"/>
          </a:solidFill>
        </p:spPr>
        <p:txBody>
          <a:bodyPr anchor="ctr">
            <a:normAutofit/>
          </a:bodyPr>
          <a:lstStyle>
            <a:lvl1pPr marL="0" indent="0" algn="r">
              <a:buNone/>
              <a:defRPr sz="1650">
                <a:solidFill>
                  <a:schemeClr val="bg1"/>
                </a:solidFill>
              </a:defRPr>
            </a:lvl1pPr>
          </a:lstStyle>
          <a:p>
            <a:pPr lvl="0"/>
            <a:r>
              <a:rPr lang="en-US"/>
              <a:t>Name Here</a:t>
            </a:r>
          </a:p>
        </p:txBody>
      </p:sp>
      <p:sp>
        <p:nvSpPr>
          <p:cNvPr id="105" name="Text Placeholder 29"/>
          <p:cNvSpPr>
            <a:spLocks noGrp="1"/>
          </p:cNvSpPr>
          <p:nvPr>
            <p:ph type="body" sz="quarter" idx="31" hasCustomPrompt="1"/>
          </p:nvPr>
        </p:nvSpPr>
        <p:spPr>
          <a:xfrm>
            <a:off x="6733997" y="2313819"/>
            <a:ext cx="1947672" cy="431800"/>
          </a:xfrm>
          <a:solidFill>
            <a:schemeClr val="accent1"/>
          </a:solidFill>
        </p:spPr>
        <p:txBody>
          <a:bodyPr anchor="ctr">
            <a:normAutofit/>
          </a:bodyPr>
          <a:lstStyle>
            <a:lvl1pPr marL="0" indent="0" algn="r">
              <a:buNone/>
              <a:defRPr sz="1350">
                <a:solidFill>
                  <a:schemeClr val="bg1"/>
                </a:solidFill>
              </a:defRPr>
            </a:lvl1pPr>
          </a:lstStyle>
          <a:p>
            <a:pPr lvl="0"/>
            <a:r>
              <a:rPr lang="en-US"/>
              <a:t>Job Title Here</a:t>
            </a:r>
          </a:p>
        </p:txBody>
      </p:sp>
      <p:sp>
        <p:nvSpPr>
          <p:cNvPr id="106" name="Text Placeholder 29"/>
          <p:cNvSpPr>
            <a:spLocks noGrp="1"/>
          </p:cNvSpPr>
          <p:nvPr>
            <p:ph type="body" sz="quarter" idx="32" hasCustomPrompt="1"/>
          </p:nvPr>
        </p:nvSpPr>
        <p:spPr>
          <a:xfrm>
            <a:off x="7115437" y="2868498"/>
            <a:ext cx="1565386" cy="431800"/>
          </a:xfrm>
          <a:noFill/>
        </p:spPr>
        <p:txBody>
          <a:bodyPr anchor="ctr">
            <a:normAutofit/>
          </a:bodyPr>
          <a:lstStyle>
            <a:lvl1pPr marL="0" indent="0" algn="r">
              <a:buNone/>
              <a:defRPr sz="1050" u="sng">
                <a:solidFill>
                  <a:srgbClr val="8C9CA6"/>
                </a:solidFill>
              </a:defRPr>
            </a:lvl1pPr>
          </a:lstStyle>
          <a:p>
            <a:pPr lvl="0"/>
            <a:r>
              <a:rPr lang="en-US"/>
              <a:t>Email here</a:t>
            </a:r>
          </a:p>
        </p:txBody>
      </p:sp>
      <p:grpSp>
        <p:nvGrpSpPr>
          <p:cNvPr id="25" name="Group 24"/>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158125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ictur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1" y="1595449"/>
            <a:ext cx="3344226" cy="335755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8" name="Picture Placeholder 10"/>
          <p:cNvSpPr>
            <a:spLocks noGrp="1" noChangeAspect="1"/>
          </p:cNvSpPr>
          <p:nvPr>
            <p:ph type="pic" sz="quarter" idx="15"/>
          </p:nvPr>
        </p:nvSpPr>
        <p:spPr>
          <a:xfrm>
            <a:off x="4620006" y="1589181"/>
            <a:ext cx="1495044"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66081" y="4929496"/>
            <a:ext cx="3346704"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0" name="Rectangle 19"/>
          <p:cNvSpPr/>
          <p:nvPr userDrawn="1"/>
        </p:nvSpPr>
        <p:spPr>
          <a:xfrm>
            <a:off x="4620005" y="3072692"/>
            <a:ext cx="1495044"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5198839"/>
            <a:ext cx="3346704" cy="431800"/>
          </a:xfrm>
        </p:spPr>
        <p:txBody>
          <a:bodyPr anchor="ctr">
            <a:normAutofit/>
          </a:bodyPr>
          <a:lstStyle>
            <a:lvl1pPr marL="0" indent="0" algn="ctr">
              <a:buNone/>
              <a:defRPr sz="2400">
                <a:solidFill>
                  <a:srgbClr val="324D5E"/>
                </a:solidFill>
              </a:defRPr>
            </a:lvl1pPr>
          </a:lstStyle>
          <a:p>
            <a:pPr lvl="0"/>
            <a:r>
              <a:rPr lang="en-US"/>
              <a:t>Name Here</a:t>
            </a:r>
          </a:p>
        </p:txBody>
      </p:sp>
      <p:sp>
        <p:nvSpPr>
          <p:cNvPr id="32" name="Text Placeholder 29"/>
          <p:cNvSpPr>
            <a:spLocks noGrp="1"/>
          </p:cNvSpPr>
          <p:nvPr>
            <p:ph type="body" sz="quarter" idx="19" hasCustomPrompt="1"/>
          </p:nvPr>
        </p:nvSpPr>
        <p:spPr>
          <a:xfrm>
            <a:off x="4620005" y="3168050"/>
            <a:ext cx="1495044"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266081" y="5596457"/>
            <a:ext cx="3346704" cy="431800"/>
          </a:xfrm>
        </p:spPr>
        <p:txBody>
          <a:bodyPr anchor="ctr">
            <a:noAutofit/>
          </a:bodyPr>
          <a:lstStyle>
            <a:lvl1pPr marL="0" indent="0" algn="ctr">
              <a:buNone/>
              <a:defRPr sz="2100">
                <a:solidFill>
                  <a:srgbClr val="8C9CA6"/>
                </a:solidFill>
              </a:defRPr>
            </a:lvl1pPr>
          </a:lstStyle>
          <a:p>
            <a:pPr lvl="0"/>
            <a:r>
              <a:rPr lang="en-US"/>
              <a:t>Job Title Here</a:t>
            </a:r>
          </a:p>
        </p:txBody>
      </p:sp>
      <p:sp>
        <p:nvSpPr>
          <p:cNvPr id="36" name="Text Placeholder 29"/>
          <p:cNvSpPr>
            <a:spLocks noGrp="1"/>
          </p:cNvSpPr>
          <p:nvPr>
            <p:ph type="body" sz="quarter" idx="23" hasCustomPrompt="1"/>
          </p:nvPr>
        </p:nvSpPr>
        <p:spPr>
          <a:xfrm>
            <a:off x="4620005" y="3476507"/>
            <a:ext cx="1495044"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5" name="Picture Placeholder 10"/>
          <p:cNvSpPr>
            <a:spLocks noGrp="1" noChangeAspect="1"/>
          </p:cNvSpPr>
          <p:nvPr>
            <p:ph type="pic" sz="quarter" idx="24"/>
          </p:nvPr>
        </p:nvSpPr>
        <p:spPr>
          <a:xfrm>
            <a:off x="4616655" y="4027646"/>
            <a:ext cx="1495044"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46" name="Rectangle 45"/>
          <p:cNvSpPr/>
          <p:nvPr userDrawn="1"/>
        </p:nvSpPr>
        <p:spPr>
          <a:xfrm>
            <a:off x="4616654" y="5511157"/>
            <a:ext cx="1495044"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47" name="Text Placeholder 29"/>
          <p:cNvSpPr>
            <a:spLocks noGrp="1"/>
          </p:cNvSpPr>
          <p:nvPr>
            <p:ph type="body" sz="quarter" idx="25" hasCustomPrompt="1"/>
          </p:nvPr>
        </p:nvSpPr>
        <p:spPr>
          <a:xfrm>
            <a:off x="4616654" y="5606515"/>
            <a:ext cx="1495044"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48" name="Text Placeholder 29"/>
          <p:cNvSpPr>
            <a:spLocks noGrp="1"/>
          </p:cNvSpPr>
          <p:nvPr>
            <p:ph type="body" sz="quarter" idx="26" hasCustomPrompt="1"/>
          </p:nvPr>
        </p:nvSpPr>
        <p:spPr>
          <a:xfrm>
            <a:off x="4616654" y="5914972"/>
            <a:ext cx="1495044"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49" name="Picture Placeholder 10"/>
          <p:cNvSpPr>
            <a:spLocks noGrp="1" noChangeAspect="1"/>
          </p:cNvSpPr>
          <p:nvPr>
            <p:ph type="pic" sz="quarter" idx="27"/>
          </p:nvPr>
        </p:nvSpPr>
        <p:spPr>
          <a:xfrm>
            <a:off x="7020306" y="1589181"/>
            <a:ext cx="1495044"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0" name="Rectangle 49"/>
          <p:cNvSpPr/>
          <p:nvPr userDrawn="1"/>
        </p:nvSpPr>
        <p:spPr>
          <a:xfrm>
            <a:off x="7020305" y="3072692"/>
            <a:ext cx="1495044"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1" name="Text Placeholder 29"/>
          <p:cNvSpPr>
            <a:spLocks noGrp="1"/>
          </p:cNvSpPr>
          <p:nvPr>
            <p:ph type="body" sz="quarter" idx="28" hasCustomPrompt="1"/>
          </p:nvPr>
        </p:nvSpPr>
        <p:spPr>
          <a:xfrm>
            <a:off x="7020305" y="3168050"/>
            <a:ext cx="1495044"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2" name="Text Placeholder 29"/>
          <p:cNvSpPr>
            <a:spLocks noGrp="1"/>
          </p:cNvSpPr>
          <p:nvPr>
            <p:ph type="body" sz="quarter" idx="29" hasCustomPrompt="1"/>
          </p:nvPr>
        </p:nvSpPr>
        <p:spPr>
          <a:xfrm>
            <a:off x="7020305" y="3476507"/>
            <a:ext cx="1495044" cy="431800"/>
          </a:xfrm>
        </p:spPr>
        <p:txBody>
          <a:bodyPr anchor="ctr">
            <a:normAutofit/>
          </a:bodyPr>
          <a:lstStyle>
            <a:lvl1pPr marL="0" indent="0" algn="ctr">
              <a:buNone/>
              <a:defRPr sz="1200">
                <a:solidFill>
                  <a:srgbClr val="8C9CA6"/>
                </a:solidFill>
              </a:defRPr>
            </a:lvl1pPr>
          </a:lstStyle>
          <a:p>
            <a:pPr lvl="0"/>
            <a:r>
              <a:rPr lang="en-US"/>
              <a:t>Job Title Here</a:t>
            </a:r>
          </a:p>
        </p:txBody>
      </p:sp>
      <p:sp>
        <p:nvSpPr>
          <p:cNvPr id="53" name="Picture Placeholder 10"/>
          <p:cNvSpPr>
            <a:spLocks noGrp="1" noChangeAspect="1"/>
          </p:cNvSpPr>
          <p:nvPr>
            <p:ph type="pic" sz="quarter" idx="30"/>
          </p:nvPr>
        </p:nvSpPr>
        <p:spPr>
          <a:xfrm>
            <a:off x="7016955" y="4027646"/>
            <a:ext cx="1495044" cy="1501000"/>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7016954" y="5511157"/>
            <a:ext cx="1495044"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31" hasCustomPrompt="1"/>
          </p:nvPr>
        </p:nvSpPr>
        <p:spPr>
          <a:xfrm>
            <a:off x="7016954" y="5606515"/>
            <a:ext cx="1495044" cy="438750"/>
          </a:xfrm>
        </p:spPr>
        <p:txBody>
          <a:bodyPr anchor="ctr">
            <a:normAutofit/>
          </a:bodyPr>
          <a:lstStyle>
            <a:lvl1pPr marL="0" indent="0" algn="ctr">
              <a:buNone/>
              <a:defRPr sz="1500">
                <a:solidFill>
                  <a:srgbClr val="324D5E"/>
                </a:solidFill>
              </a:defRPr>
            </a:lvl1pPr>
          </a:lstStyle>
          <a:p>
            <a:pPr lvl="0"/>
            <a:r>
              <a:rPr lang="en-US"/>
              <a:t>Name Here</a:t>
            </a:r>
          </a:p>
        </p:txBody>
      </p:sp>
      <p:sp>
        <p:nvSpPr>
          <p:cNvPr id="56" name="Text Placeholder 29"/>
          <p:cNvSpPr>
            <a:spLocks noGrp="1"/>
          </p:cNvSpPr>
          <p:nvPr>
            <p:ph type="body" sz="quarter" idx="32" hasCustomPrompt="1"/>
          </p:nvPr>
        </p:nvSpPr>
        <p:spPr>
          <a:xfrm>
            <a:off x="7016954" y="5914972"/>
            <a:ext cx="1495044" cy="431800"/>
          </a:xfrm>
        </p:spPr>
        <p:txBody>
          <a:bodyPr anchor="ctr">
            <a:normAutofit/>
          </a:bodyPr>
          <a:lstStyle>
            <a:lvl1pPr marL="0" indent="0" algn="ctr">
              <a:buNone/>
              <a:defRPr sz="1200">
                <a:solidFill>
                  <a:srgbClr val="8C9CA6"/>
                </a:solidFill>
              </a:defRPr>
            </a:lvl1pPr>
          </a:lstStyle>
          <a:p>
            <a:pPr lvl="0"/>
            <a:r>
              <a:rPr lang="en-US"/>
              <a:t>Job Title Here</a:t>
            </a:r>
          </a:p>
        </p:txBody>
      </p:sp>
      <p:grpSp>
        <p:nvGrpSpPr>
          <p:cNvPr id="33" name="Group 32"/>
          <p:cNvGrpSpPr/>
          <p:nvPr userDrawn="1"/>
        </p:nvGrpSpPr>
        <p:grpSpPr>
          <a:xfrm>
            <a:off x="0" y="6766560"/>
            <a:ext cx="9144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5538240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pictures and quot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66082" y="2236042"/>
            <a:ext cx="1950041" cy="1957811"/>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1" name="Picture Placeholder 10"/>
          <p:cNvSpPr>
            <a:spLocks noGrp="1" noChangeAspect="1"/>
          </p:cNvSpPr>
          <p:nvPr>
            <p:ph type="pic" sz="quarter" idx="16"/>
          </p:nvPr>
        </p:nvSpPr>
        <p:spPr>
          <a:xfrm>
            <a:off x="4708860" y="2236041"/>
            <a:ext cx="1950041" cy="1957811"/>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66081" y="4191842"/>
            <a:ext cx="1947672"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Rectangle 22"/>
          <p:cNvSpPr/>
          <p:nvPr userDrawn="1"/>
        </p:nvSpPr>
        <p:spPr>
          <a:xfrm>
            <a:off x="4708859" y="4191841"/>
            <a:ext cx="1947672"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66081" y="4325300"/>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3" name="Text Placeholder 29"/>
          <p:cNvSpPr>
            <a:spLocks noGrp="1"/>
          </p:cNvSpPr>
          <p:nvPr>
            <p:ph type="body" sz="quarter" idx="20" hasCustomPrompt="1"/>
          </p:nvPr>
        </p:nvSpPr>
        <p:spPr>
          <a:xfrm>
            <a:off x="4708859" y="4325300"/>
            <a:ext cx="1947672" cy="431800"/>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266081" y="4799118"/>
            <a:ext cx="1947672" cy="431800"/>
          </a:xfrm>
        </p:spPr>
        <p:txBody>
          <a:bodyPr anchor="ctr">
            <a:norm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350">
                <a:solidFill>
                  <a:srgbClr val="8C9CA6"/>
                </a:solidFill>
              </a:defRPr>
            </a:lvl1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Job Title Here</a:t>
            </a:r>
          </a:p>
        </p:txBody>
      </p:sp>
      <p:sp>
        <p:nvSpPr>
          <p:cNvPr id="37" name="Text Placeholder 29"/>
          <p:cNvSpPr>
            <a:spLocks noGrp="1"/>
          </p:cNvSpPr>
          <p:nvPr>
            <p:ph type="body" sz="quarter" idx="24" hasCustomPrompt="1"/>
          </p:nvPr>
        </p:nvSpPr>
        <p:spPr>
          <a:xfrm>
            <a:off x="4708859" y="4799118"/>
            <a:ext cx="1947672" cy="431800"/>
          </a:xfrm>
        </p:spPr>
        <p:txBody>
          <a:bodyPr anchor="ctr">
            <a:normAutofit/>
          </a:bodyPr>
          <a:lstStyle>
            <a:lvl1pPr marL="0" indent="0" algn="ctr">
              <a:buNone/>
              <a:defRPr sz="1350">
                <a:solidFill>
                  <a:srgbClr val="8C9CA6"/>
                </a:solidFill>
              </a:defRPr>
            </a:lvl1pPr>
          </a:lstStyle>
          <a:p>
            <a:pPr lvl="0"/>
            <a:r>
              <a:rPr lang="en-US"/>
              <a:t>Job Title Here</a:t>
            </a:r>
          </a:p>
        </p:txBody>
      </p:sp>
      <p:sp>
        <p:nvSpPr>
          <p:cNvPr id="31" name="Text Placeholder 29"/>
          <p:cNvSpPr>
            <a:spLocks noGrp="1"/>
          </p:cNvSpPr>
          <p:nvPr>
            <p:ph type="body" sz="quarter" idx="27" hasCustomPrompt="1"/>
          </p:nvPr>
        </p:nvSpPr>
        <p:spPr>
          <a:xfrm>
            <a:off x="2486153" y="2610970"/>
            <a:ext cx="1947672" cy="2377574"/>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3" name="TextBox 2"/>
          <p:cNvSpPr txBox="1"/>
          <p:nvPr userDrawn="1"/>
        </p:nvSpPr>
        <p:spPr>
          <a:xfrm>
            <a:off x="2250189" y="1746845"/>
            <a:ext cx="665567" cy="1419619"/>
          </a:xfrm>
          <a:prstGeom prst="rect">
            <a:avLst/>
          </a:prstGeom>
          <a:noFill/>
        </p:spPr>
        <p:txBody>
          <a:bodyPr wrap="none" rtlCol="0">
            <a:spAutoFit/>
          </a:bodyPr>
          <a:lstStyle/>
          <a:p>
            <a:r>
              <a:rPr lang="en-US" sz="8625" b="1">
                <a:solidFill>
                  <a:srgbClr val="8C9CA6"/>
                </a:solidFill>
              </a:rPr>
              <a:t>“</a:t>
            </a:r>
          </a:p>
        </p:txBody>
      </p:sp>
      <p:sp>
        <p:nvSpPr>
          <p:cNvPr id="41" name="TextBox 40"/>
          <p:cNvSpPr txBox="1"/>
          <p:nvPr userDrawn="1"/>
        </p:nvSpPr>
        <p:spPr>
          <a:xfrm>
            <a:off x="6694657" y="1746845"/>
            <a:ext cx="665567" cy="1419619"/>
          </a:xfrm>
          <a:prstGeom prst="rect">
            <a:avLst/>
          </a:prstGeom>
          <a:noFill/>
        </p:spPr>
        <p:txBody>
          <a:bodyPr wrap="none" rtlCol="0">
            <a:spAutoFit/>
          </a:bodyPr>
          <a:lstStyle/>
          <a:p>
            <a:r>
              <a:rPr lang="en-US" sz="8625" b="1">
                <a:solidFill>
                  <a:srgbClr val="8C9CA6"/>
                </a:solidFill>
              </a:rPr>
              <a:t>“</a:t>
            </a:r>
          </a:p>
        </p:txBody>
      </p:sp>
      <p:sp>
        <p:nvSpPr>
          <p:cNvPr id="42" name="TextBox 41"/>
          <p:cNvSpPr txBox="1"/>
          <p:nvPr userDrawn="1"/>
        </p:nvSpPr>
        <p:spPr>
          <a:xfrm>
            <a:off x="8515351" y="4650410"/>
            <a:ext cx="665567" cy="1419619"/>
          </a:xfrm>
          <a:prstGeom prst="rect">
            <a:avLst/>
          </a:prstGeom>
          <a:noFill/>
        </p:spPr>
        <p:txBody>
          <a:bodyPr wrap="none" rtlCol="0">
            <a:spAutoFit/>
          </a:bodyPr>
          <a:lstStyle/>
          <a:p>
            <a:r>
              <a:rPr lang="en-US" sz="8625" b="1">
                <a:solidFill>
                  <a:srgbClr val="8C9CA6"/>
                </a:solidFill>
              </a:rPr>
              <a:t>”</a:t>
            </a:r>
          </a:p>
        </p:txBody>
      </p:sp>
      <p:sp>
        <p:nvSpPr>
          <p:cNvPr id="43" name="TextBox 42"/>
          <p:cNvSpPr txBox="1"/>
          <p:nvPr userDrawn="1"/>
        </p:nvSpPr>
        <p:spPr>
          <a:xfrm>
            <a:off x="4085681" y="4650410"/>
            <a:ext cx="665567" cy="1419619"/>
          </a:xfrm>
          <a:prstGeom prst="rect">
            <a:avLst/>
          </a:prstGeom>
          <a:noFill/>
        </p:spPr>
        <p:txBody>
          <a:bodyPr wrap="none" rtlCol="0">
            <a:spAutoFit/>
          </a:bodyPr>
          <a:lstStyle/>
          <a:p>
            <a:r>
              <a:rPr lang="en-US" sz="8625" b="1">
                <a:solidFill>
                  <a:srgbClr val="8C9CA6"/>
                </a:solidFill>
              </a:rPr>
              <a:t>”</a:t>
            </a:r>
          </a:p>
        </p:txBody>
      </p:sp>
      <p:sp>
        <p:nvSpPr>
          <p:cNvPr id="22" name="Text Placeholder 21"/>
          <p:cNvSpPr>
            <a:spLocks noGrp="1"/>
          </p:cNvSpPr>
          <p:nvPr>
            <p:ph type="body" sz="quarter" idx="31" hasCustomPrompt="1"/>
          </p:nvPr>
        </p:nvSpPr>
        <p:spPr>
          <a:xfrm>
            <a:off x="6926295" y="2368846"/>
            <a:ext cx="1947672" cy="2377574"/>
          </a:xfrm>
        </p:spPr>
        <p:txBody>
          <a:bodyPr vert="horz" lIns="91440" tIns="45720" rIns="91440" bIns="45720" rtlCol="0">
            <a:spAutoFit/>
          </a:bodyPr>
          <a:lstStyle>
            <a:lvl1pPr marL="0" indent="342900" algn="just">
              <a:buNone/>
              <a:defRPr lang="en-US" sz="1500" smtClean="0">
                <a:solidFill>
                  <a:srgbClr val="324D5E"/>
                </a:solidFill>
              </a:defRPr>
            </a:lvl1pPr>
            <a:lvl2pPr>
              <a:defRPr lang="en-US" smtClean="0"/>
            </a:lvl2pPr>
            <a:lvl3pPr>
              <a:defRPr lang="en-US" smtClean="0"/>
            </a:lvl3pPr>
            <a:lvl4pPr>
              <a:defRPr lang="en-US" smtClean="0"/>
            </a:lvl4pPr>
            <a:lvl5pPr>
              <a:defRPr lang="en-US"/>
            </a:lvl5pPr>
          </a:lstStyle>
          <a:p>
            <a:pPr lvl="0"/>
            <a:r>
              <a:rPr lang="en-US"/>
              <a:t>Lorem ipsum dolor sit amet, commodo lacinia dignissim vel sed, ut vestibulum augue phasellus eros. Parturient eros at in diam non eleifend, ac vitae non non vestibulum justo. Venenatis porta mit.</a:t>
            </a:r>
          </a:p>
        </p:txBody>
      </p:sp>
      <p:grpSp>
        <p:nvGrpSpPr>
          <p:cNvPr id="27" name="Group 26"/>
          <p:cNvGrpSpPr/>
          <p:nvPr userDrawn="1"/>
        </p:nvGrpSpPr>
        <p:grpSpPr>
          <a:xfrm>
            <a:off x="0" y="6766560"/>
            <a:ext cx="9144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989293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pictures and title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233173" y="1425681"/>
            <a:ext cx="1590581"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233172" y="3012586"/>
            <a:ext cx="159105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0" name="Text Placeholder 29"/>
          <p:cNvSpPr>
            <a:spLocks noGrp="1"/>
          </p:cNvSpPr>
          <p:nvPr>
            <p:ph type="body" sz="quarter" idx="18" hasCustomPrompt="1"/>
          </p:nvPr>
        </p:nvSpPr>
        <p:spPr>
          <a:xfrm>
            <a:off x="233172" y="3274338"/>
            <a:ext cx="1591056"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5" name="Text Placeholder 29"/>
          <p:cNvSpPr>
            <a:spLocks noGrp="1"/>
          </p:cNvSpPr>
          <p:nvPr>
            <p:ph type="body" sz="quarter" idx="22" hasCustomPrompt="1"/>
          </p:nvPr>
        </p:nvSpPr>
        <p:spPr>
          <a:xfrm>
            <a:off x="233172" y="3605133"/>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2595373" y="3274114"/>
            <a:ext cx="1590581"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2595372" y="4861019"/>
            <a:ext cx="159105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5" name="Text Placeholder 29"/>
          <p:cNvSpPr>
            <a:spLocks noGrp="1"/>
          </p:cNvSpPr>
          <p:nvPr>
            <p:ph type="body" sz="quarter" idx="24" hasCustomPrompt="1"/>
          </p:nvPr>
        </p:nvSpPr>
        <p:spPr>
          <a:xfrm>
            <a:off x="2595372" y="5122771"/>
            <a:ext cx="1591056"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56" name="Text Placeholder 29"/>
          <p:cNvSpPr>
            <a:spLocks noGrp="1"/>
          </p:cNvSpPr>
          <p:nvPr>
            <p:ph type="body" sz="quarter" idx="25" hasCustomPrompt="1"/>
          </p:nvPr>
        </p:nvSpPr>
        <p:spPr>
          <a:xfrm>
            <a:off x="2595372" y="5453566"/>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7" name="Picture Placeholder 10"/>
          <p:cNvSpPr>
            <a:spLocks noGrp="1" noChangeAspect="1"/>
          </p:cNvSpPr>
          <p:nvPr>
            <p:ph type="pic" sz="quarter" idx="26"/>
          </p:nvPr>
        </p:nvSpPr>
        <p:spPr>
          <a:xfrm>
            <a:off x="4957573" y="1425681"/>
            <a:ext cx="1590581"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4957572" y="3012586"/>
            <a:ext cx="159105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Text Placeholder 29"/>
          <p:cNvSpPr>
            <a:spLocks noGrp="1"/>
          </p:cNvSpPr>
          <p:nvPr>
            <p:ph type="body" sz="quarter" idx="27" hasCustomPrompt="1"/>
          </p:nvPr>
        </p:nvSpPr>
        <p:spPr>
          <a:xfrm>
            <a:off x="4957572" y="3274338"/>
            <a:ext cx="1591056"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0" name="Text Placeholder 29"/>
          <p:cNvSpPr>
            <a:spLocks noGrp="1"/>
          </p:cNvSpPr>
          <p:nvPr>
            <p:ph type="body" sz="quarter" idx="28" hasCustomPrompt="1"/>
          </p:nvPr>
        </p:nvSpPr>
        <p:spPr>
          <a:xfrm>
            <a:off x="4957572" y="3605133"/>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7319773" y="3274338"/>
            <a:ext cx="1590581"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7319772" y="4861244"/>
            <a:ext cx="159105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3" name="Text Placeholder 29"/>
          <p:cNvSpPr>
            <a:spLocks noGrp="1"/>
          </p:cNvSpPr>
          <p:nvPr>
            <p:ph type="body" sz="quarter" idx="30" hasCustomPrompt="1"/>
          </p:nvPr>
        </p:nvSpPr>
        <p:spPr>
          <a:xfrm>
            <a:off x="7319772" y="5122996"/>
            <a:ext cx="1591056"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64" name="Text Placeholder 29"/>
          <p:cNvSpPr>
            <a:spLocks noGrp="1"/>
          </p:cNvSpPr>
          <p:nvPr>
            <p:ph type="body" sz="quarter" idx="31" hasCustomPrompt="1"/>
          </p:nvPr>
        </p:nvSpPr>
        <p:spPr>
          <a:xfrm>
            <a:off x="7319772" y="5453791"/>
            <a:ext cx="1591056" cy="311784"/>
          </a:xfrm>
        </p:spPr>
        <p:txBody>
          <a:bodyPr anchor="t">
            <a:noAutofit/>
          </a:bodyPr>
          <a:lstStyle>
            <a:lvl1pPr marL="0" indent="0" algn="ctr">
              <a:buNone/>
              <a:defRPr sz="1350">
                <a:solidFill>
                  <a:srgbClr val="8C9CA6"/>
                </a:solidFill>
              </a:defRPr>
            </a:lvl1pPr>
          </a:lstStyle>
          <a:p>
            <a:pPr lvl="0"/>
            <a:r>
              <a:rPr lang="en-US"/>
              <a:t>Job Title Here</a:t>
            </a:r>
          </a:p>
        </p:txBody>
      </p:sp>
      <p:grpSp>
        <p:nvGrpSpPr>
          <p:cNvPr id="29" name="Group 28"/>
          <p:cNvGrpSpPr/>
          <p:nvPr userDrawn="1"/>
        </p:nvGrpSpPr>
        <p:grpSpPr>
          <a:xfrm>
            <a:off x="0" y="6766560"/>
            <a:ext cx="9144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8218611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ictures timelin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434780" y="1589810"/>
            <a:ext cx="1590581" cy="1596919"/>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17" name="Rectangle 16"/>
          <p:cNvSpPr/>
          <p:nvPr userDrawn="1"/>
        </p:nvSpPr>
        <p:spPr>
          <a:xfrm>
            <a:off x="434780" y="3176715"/>
            <a:ext cx="1591056" cy="9144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5" name="Text Placeholder 29"/>
          <p:cNvSpPr>
            <a:spLocks noGrp="1"/>
          </p:cNvSpPr>
          <p:nvPr>
            <p:ph type="body" sz="quarter" idx="22" hasCustomPrompt="1"/>
          </p:nvPr>
        </p:nvSpPr>
        <p:spPr>
          <a:xfrm>
            <a:off x="434780" y="3950472"/>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3" name="Picture Placeholder 10"/>
          <p:cNvSpPr>
            <a:spLocks noGrp="1" noChangeAspect="1"/>
          </p:cNvSpPr>
          <p:nvPr>
            <p:ph type="pic" sz="quarter" idx="23"/>
          </p:nvPr>
        </p:nvSpPr>
        <p:spPr>
          <a:xfrm>
            <a:off x="2665484" y="3950473"/>
            <a:ext cx="1590581" cy="1596919"/>
          </a:xfrm>
          <a:solidFill>
            <a:srgbClr val="324D5E">
              <a:alpha val="30000"/>
            </a:srgbClr>
          </a:solidFill>
        </p:spPr>
        <p:txBody>
          <a:bodyPr vert="horz" lIns="91440" tIns="45720" rIns="91440" bIns="45720" rtlCol="0">
            <a:normAutofit/>
          </a:bodyPr>
          <a:lstStyle>
            <a:lvl1pPr>
              <a:defRPr lang="en-US"/>
            </a:lvl1pPr>
          </a:lstStyle>
          <a:p>
            <a:pPr lvl="0"/>
            <a:endParaRPr lang="en-US"/>
          </a:p>
        </p:txBody>
      </p:sp>
      <p:sp>
        <p:nvSpPr>
          <p:cNvPr id="54" name="Rectangle 53"/>
          <p:cNvSpPr/>
          <p:nvPr userDrawn="1"/>
        </p:nvSpPr>
        <p:spPr>
          <a:xfrm>
            <a:off x="2665009" y="5537378"/>
            <a:ext cx="1591056" cy="91440"/>
          </a:xfrm>
          <a:prstGeom prst="rect">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6" name="Text Placeholder 29"/>
          <p:cNvSpPr>
            <a:spLocks noGrp="1"/>
          </p:cNvSpPr>
          <p:nvPr>
            <p:ph type="body" sz="quarter" idx="25" hasCustomPrompt="1"/>
          </p:nvPr>
        </p:nvSpPr>
        <p:spPr>
          <a:xfrm>
            <a:off x="2665009" y="5735868"/>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61" name="Picture Placeholder 10"/>
          <p:cNvSpPr>
            <a:spLocks noGrp="1" noChangeAspect="1"/>
          </p:cNvSpPr>
          <p:nvPr>
            <p:ph type="pic" sz="quarter" idx="29"/>
          </p:nvPr>
        </p:nvSpPr>
        <p:spPr>
          <a:xfrm>
            <a:off x="7044927" y="3950698"/>
            <a:ext cx="1590581" cy="1596919"/>
          </a:xfrm>
          <a:solidFill>
            <a:srgbClr val="7BB21B">
              <a:alpha val="30000"/>
            </a:srgbClr>
          </a:solidFill>
        </p:spPr>
        <p:txBody>
          <a:bodyPr vert="horz" lIns="91440" tIns="45720" rIns="91440" bIns="45720" rtlCol="0">
            <a:normAutofit/>
          </a:bodyPr>
          <a:lstStyle>
            <a:lvl1pPr>
              <a:defRPr lang="en-US"/>
            </a:lvl1pPr>
          </a:lstStyle>
          <a:p>
            <a:pPr lvl="0"/>
            <a:endParaRPr lang="en-US"/>
          </a:p>
        </p:txBody>
      </p:sp>
      <p:sp>
        <p:nvSpPr>
          <p:cNvPr id="62" name="Rectangle 61"/>
          <p:cNvSpPr/>
          <p:nvPr userDrawn="1"/>
        </p:nvSpPr>
        <p:spPr>
          <a:xfrm>
            <a:off x="7044926" y="5537603"/>
            <a:ext cx="1591056"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4" name="Text Placeholder 29"/>
          <p:cNvSpPr>
            <a:spLocks noGrp="1"/>
          </p:cNvSpPr>
          <p:nvPr>
            <p:ph type="body" sz="quarter" idx="31" hasCustomPrompt="1"/>
          </p:nvPr>
        </p:nvSpPr>
        <p:spPr>
          <a:xfrm>
            <a:off x="7044926" y="5736093"/>
            <a:ext cx="1591056" cy="311784"/>
          </a:xfrm>
        </p:spPr>
        <p:txBody>
          <a:bodyPr anchor="t">
            <a:noAutofit/>
          </a:bodyPr>
          <a:lstStyle>
            <a:lvl1pPr marL="0" indent="0" algn="ctr">
              <a:buNone/>
              <a:defRPr sz="1350">
                <a:solidFill>
                  <a:srgbClr val="8C9CA6"/>
                </a:solidFill>
              </a:defRPr>
            </a:lvl1pPr>
          </a:lstStyle>
          <a:p>
            <a:pPr lvl="0"/>
            <a:r>
              <a:rPr lang="en-US"/>
              <a:t>Job Title Here</a:t>
            </a:r>
          </a:p>
        </p:txBody>
      </p:sp>
      <p:sp>
        <p:nvSpPr>
          <p:cNvPr id="3" name="Pentagon 2"/>
          <p:cNvSpPr/>
          <p:nvPr userDrawn="1"/>
        </p:nvSpPr>
        <p:spPr>
          <a:xfrm>
            <a:off x="233171" y="3345751"/>
            <a:ext cx="2167128" cy="494759"/>
          </a:xfrm>
          <a:prstGeom prst="homePlate">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1" name="Chevron 30"/>
          <p:cNvSpPr/>
          <p:nvPr userDrawn="1"/>
        </p:nvSpPr>
        <p:spPr>
          <a:xfrm>
            <a:off x="2403189" y="3345751"/>
            <a:ext cx="2167128" cy="494759"/>
          </a:xfrm>
          <a:prstGeom prst="chevron">
            <a:avLst/>
          </a:prstGeom>
          <a:solidFill>
            <a:srgbClr val="324D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2" name="Chevron 31"/>
          <p:cNvSpPr/>
          <p:nvPr userDrawn="1"/>
        </p:nvSpPr>
        <p:spPr>
          <a:xfrm>
            <a:off x="4573207" y="3345751"/>
            <a:ext cx="2167128" cy="494759"/>
          </a:xfrm>
          <a:prstGeom prst="chevron">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33" name="Chevron 32"/>
          <p:cNvSpPr/>
          <p:nvPr userDrawn="1"/>
        </p:nvSpPr>
        <p:spPr>
          <a:xfrm>
            <a:off x="6743225" y="3345751"/>
            <a:ext cx="2167128" cy="494759"/>
          </a:xfrm>
          <a:prstGeom prst="chevron">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7" name="Picture Placeholder 10"/>
          <p:cNvSpPr>
            <a:spLocks noGrp="1" noChangeAspect="1"/>
          </p:cNvSpPr>
          <p:nvPr>
            <p:ph type="pic" sz="quarter" idx="26"/>
          </p:nvPr>
        </p:nvSpPr>
        <p:spPr>
          <a:xfrm>
            <a:off x="4841545" y="1589810"/>
            <a:ext cx="1590581" cy="1596919"/>
          </a:xfrm>
          <a:solidFill>
            <a:srgbClr val="F17C3F">
              <a:alpha val="30000"/>
            </a:srgbClr>
          </a:solidFill>
        </p:spPr>
        <p:txBody>
          <a:bodyPr vert="horz" lIns="91440" tIns="45720" rIns="91440" bIns="45720" rtlCol="0">
            <a:normAutofit/>
          </a:bodyPr>
          <a:lstStyle>
            <a:lvl1pPr>
              <a:defRPr lang="en-US"/>
            </a:lvl1pPr>
          </a:lstStyle>
          <a:p>
            <a:pPr lvl="0"/>
            <a:endParaRPr lang="en-US"/>
          </a:p>
        </p:txBody>
      </p:sp>
      <p:sp>
        <p:nvSpPr>
          <p:cNvPr id="58" name="Rectangle 57"/>
          <p:cNvSpPr/>
          <p:nvPr userDrawn="1"/>
        </p:nvSpPr>
        <p:spPr>
          <a:xfrm>
            <a:off x="4841069" y="3176715"/>
            <a:ext cx="1591056" cy="91440"/>
          </a:xfrm>
          <a:prstGeom prst="rect">
            <a:avLst/>
          </a:prstGeom>
          <a:solidFill>
            <a:srgbClr val="F17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0" name="Text Placeholder 29"/>
          <p:cNvSpPr>
            <a:spLocks noGrp="1"/>
          </p:cNvSpPr>
          <p:nvPr>
            <p:ph type="body" sz="quarter" idx="28" hasCustomPrompt="1"/>
          </p:nvPr>
        </p:nvSpPr>
        <p:spPr>
          <a:xfrm>
            <a:off x="4841069" y="3950472"/>
            <a:ext cx="1591056" cy="311784"/>
          </a:xfrm>
        </p:spPr>
        <p:txBody>
          <a:bodyPr anchor="t">
            <a:normAutofit/>
          </a:bodyPr>
          <a:lstStyle>
            <a:lvl1pPr marL="0" indent="0" algn="ctr">
              <a:buNone/>
              <a:defRPr sz="1350">
                <a:solidFill>
                  <a:srgbClr val="8C9CA6"/>
                </a:solidFill>
              </a:defRPr>
            </a:lvl1pPr>
          </a:lstStyle>
          <a:p>
            <a:pPr lvl="0"/>
            <a:r>
              <a:rPr lang="en-US"/>
              <a:t>Job Title Here</a:t>
            </a:r>
          </a:p>
        </p:txBody>
      </p:sp>
      <p:sp>
        <p:nvSpPr>
          <p:cNvPr id="55" name="Text Placeholder 29"/>
          <p:cNvSpPr>
            <a:spLocks noGrp="1"/>
          </p:cNvSpPr>
          <p:nvPr>
            <p:ph type="body" sz="quarter" idx="24" hasCustomPrompt="1"/>
          </p:nvPr>
        </p:nvSpPr>
        <p:spPr>
          <a:xfrm>
            <a:off x="2665009" y="3438467"/>
            <a:ext cx="1591056"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63" name="Text Placeholder 29"/>
          <p:cNvSpPr>
            <a:spLocks noGrp="1"/>
          </p:cNvSpPr>
          <p:nvPr>
            <p:ph type="body" sz="quarter" idx="30" hasCustomPrompt="1"/>
          </p:nvPr>
        </p:nvSpPr>
        <p:spPr>
          <a:xfrm>
            <a:off x="7044926" y="3438467"/>
            <a:ext cx="1591056" cy="311784"/>
          </a:xfrm>
        </p:spPr>
        <p:txBody>
          <a:bodyPr anchor="ctr">
            <a:normAutofit/>
          </a:bodyPr>
          <a:lstStyle>
            <a:lvl1pPr marL="0" indent="0" algn="ctr">
              <a:buNone/>
              <a:defRPr sz="1650">
                <a:solidFill>
                  <a:srgbClr val="324D5E"/>
                </a:solidFill>
              </a:defRPr>
            </a:lvl1pPr>
          </a:lstStyle>
          <a:p>
            <a:pPr lvl="0"/>
            <a:r>
              <a:rPr lang="en-US"/>
              <a:t>Name Here</a:t>
            </a:r>
          </a:p>
        </p:txBody>
      </p:sp>
      <p:sp>
        <p:nvSpPr>
          <p:cNvPr id="30" name="Text Placeholder 29"/>
          <p:cNvSpPr>
            <a:spLocks noGrp="1"/>
          </p:cNvSpPr>
          <p:nvPr>
            <p:ph type="body" sz="quarter" idx="18" hasCustomPrompt="1"/>
          </p:nvPr>
        </p:nvSpPr>
        <p:spPr>
          <a:xfrm>
            <a:off x="434780" y="3438467"/>
            <a:ext cx="1591056" cy="311784"/>
          </a:xfrm>
        </p:spPr>
        <p:txBody>
          <a:bodyPr anchor="ctr">
            <a:normAutofit/>
          </a:bodyPr>
          <a:lstStyle>
            <a:lvl1pPr marL="0" indent="0" algn="ctr">
              <a:buNone/>
              <a:defRPr sz="1650">
                <a:solidFill>
                  <a:schemeClr val="bg1"/>
                </a:solidFill>
              </a:defRPr>
            </a:lvl1pPr>
          </a:lstStyle>
          <a:p>
            <a:pPr lvl="0"/>
            <a:r>
              <a:rPr lang="en-US"/>
              <a:t>Name Here</a:t>
            </a:r>
          </a:p>
        </p:txBody>
      </p:sp>
      <p:sp>
        <p:nvSpPr>
          <p:cNvPr id="59" name="Text Placeholder 29"/>
          <p:cNvSpPr>
            <a:spLocks noGrp="1"/>
          </p:cNvSpPr>
          <p:nvPr>
            <p:ph type="body" sz="quarter" idx="27" hasCustomPrompt="1"/>
          </p:nvPr>
        </p:nvSpPr>
        <p:spPr>
          <a:xfrm>
            <a:off x="4841069" y="3438467"/>
            <a:ext cx="1591056" cy="311784"/>
          </a:xfrm>
        </p:spPr>
        <p:txBody>
          <a:bodyPr anchor="ctr">
            <a:normAutofit/>
          </a:bodyPr>
          <a:lstStyle>
            <a:lvl1pPr marL="0" indent="0" algn="ctr">
              <a:buNone/>
              <a:defRPr sz="1650">
                <a:solidFill>
                  <a:srgbClr val="324D5E"/>
                </a:solidFill>
              </a:defRPr>
            </a:lvl1pPr>
          </a:lstStyle>
          <a:p>
            <a:pPr lvl="0"/>
            <a:r>
              <a:rPr lang="en-US"/>
              <a:t>Name Here</a:t>
            </a:r>
          </a:p>
        </p:txBody>
      </p:sp>
      <p:grpSp>
        <p:nvGrpSpPr>
          <p:cNvPr id="41" name="Group 40"/>
          <p:cNvGrpSpPr/>
          <p:nvPr userDrawn="1"/>
        </p:nvGrpSpPr>
        <p:grpSpPr>
          <a:xfrm>
            <a:off x="0" y="6766560"/>
            <a:ext cx="9144000" cy="91440"/>
            <a:chOff x="0" y="4480421"/>
            <a:chExt cx="12192000" cy="91440"/>
          </a:xfrm>
        </p:grpSpPr>
        <p:sp>
          <p:nvSpPr>
            <p:cNvPr id="42" name="Rectangle 4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Rectangle 4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6709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908720"/>
            <a:ext cx="7056413" cy="369332"/>
          </a:xfrm>
        </p:spPr>
        <p:txBody>
          <a:bodyPr wrap="square" anchor="ctr">
            <a:spAutoFit/>
          </a:bodyPr>
          <a:lstStyle>
            <a:lvl1pPr marL="0" indent="0" algn="l">
              <a:buNone/>
              <a:defRPr sz="18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lgn="l">
              <a:defRPr sz="2800" cap="small" baseline="0">
                <a:solidFill>
                  <a:schemeClr val="bg1"/>
                </a:solidFill>
              </a:defRPr>
            </a:lvl1pPr>
          </a:lstStyle>
          <a:p>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‹Nº›</a:t>
            </a:fld>
            <a:endParaRPr lang="en-US" dirty="0"/>
          </a:p>
        </p:txBody>
      </p:sp>
      <p:grpSp>
        <p:nvGrpSpPr>
          <p:cNvPr id="16" name="Group 15"/>
          <p:cNvGrpSpPr/>
          <p:nvPr userDrawn="1"/>
        </p:nvGrpSpPr>
        <p:grpSpPr>
          <a:xfrm>
            <a:off x="7584449" y="237075"/>
            <a:ext cx="1435522" cy="720080"/>
            <a:chOff x="179512" y="237075"/>
            <a:chExt cx="1435522" cy="720080"/>
          </a:xfrm>
        </p:grpSpPr>
        <p:pic>
          <p:nvPicPr>
            <p:cNvPr id="17" name="Picture 16"/>
            <p:cNvPicPr>
              <a:picLocks noChangeAspect="1"/>
            </p:cNvPicPr>
            <p:nvPr userDrawn="1"/>
          </p:nvPicPr>
          <p:blipFill>
            <a:blip r:embed="rId3"/>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rgbClr val="222A3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6832280"/>
      </p:ext>
    </p:extLst>
  </p:cSld>
  <p:clrMapOvr>
    <a:masterClrMapping/>
  </p:clrMapOvr>
  <p:extLst>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picture portfolio">
    <p:spTree>
      <p:nvGrpSpPr>
        <p:cNvPr id="1" name=""/>
        <p:cNvGrpSpPr/>
        <p:nvPr/>
      </p:nvGrpSpPr>
      <p:grpSpPr>
        <a:xfrm>
          <a:off x="0" y="0"/>
          <a:ext cx="0" cy="0"/>
          <a:chOff x="0" y="0"/>
          <a:chExt cx="0" cy="0"/>
        </a:xfrm>
      </p:grpSpPr>
      <p:sp>
        <p:nvSpPr>
          <p:cNvPr id="17" name="Date Placeholder 3"/>
          <p:cNvSpPr>
            <a:spLocks noGrp="1"/>
          </p:cNvSpPr>
          <p:nvPr>
            <p:ph type="dt" sz="half" idx="10"/>
          </p:nvPr>
        </p:nvSpPr>
        <p:spPr>
          <a:xfrm>
            <a:off x="3023610" y="6356351"/>
            <a:ext cx="1157866" cy="365125"/>
          </a:xfrm>
        </p:spPr>
        <p:txBody>
          <a:bodyPr/>
          <a:lstStyle>
            <a:lvl1pPr>
              <a:defRPr>
                <a:solidFill>
                  <a:srgbClr val="273339"/>
                </a:solidFill>
              </a:defRPr>
            </a:lvl1pPr>
          </a:lstStyle>
          <a:p>
            <a:r>
              <a:rPr lang="en-US"/>
              <a:t>your date here</a:t>
            </a:r>
          </a:p>
        </p:txBody>
      </p:sp>
      <p:sp>
        <p:nvSpPr>
          <p:cNvPr id="18" name="Footer Placeholder 4"/>
          <p:cNvSpPr>
            <a:spLocks noGrp="1"/>
          </p:cNvSpPr>
          <p:nvPr>
            <p:ph type="ftr" sz="quarter" idx="11"/>
          </p:nvPr>
        </p:nvSpPr>
        <p:spPr>
          <a:xfrm>
            <a:off x="4387610" y="6356351"/>
            <a:ext cx="3086100" cy="365125"/>
          </a:xfrm>
        </p:spPr>
        <p:txBody>
          <a:bodyPr/>
          <a:lstStyle>
            <a:lvl1pPr algn="ctr">
              <a:defRPr>
                <a:solidFill>
                  <a:srgbClr val="273339"/>
                </a:solidFill>
              </a:defRPr>
            </a:lvl1pPr>
          </a:lstStyle>
          <a:p>
            <a:r>
              <a:rPr lang="en-US"/>
              <a:t>större - a multipurpose PowerPoint template</a:t>
            </a:r>
          </a:p>
        </p:txBody>
      </p:sp>
      <p:sp>
        <p:nvSpPr>
          <p:cNvPr id="19" name="Slide Number Placeholder 5"/>
          <p:cNvSpPr>
            <a:spLocks noGrp="1"/>
          </p:cNvSpPr>
          <p:nvPr>
            <p:ph type="sldNum" sz="quarter" idx="12"/>
          </p:nvPr>
        </p:nvSpPr>
        <p:spPr>
          <a:xfrm>
            <a:off x="7679846" y="6356351"/>
            <a:ext cx="835504" cy="365125"/>
          </a:xfrm>
        </p:spPr>
        <p:txBody>
          <a:bodyPr/>
          <a:lstStyle>
            <a:lvl1pPr>
              <a:defRPr>
                <a:solidFill>
                  <a:srgbClr val="273339"/>
                </a:solidFill>
              </a:defRPr>
            </a:lvl1pPr>
          </a:lstStyle>
          <a:p>
            <a:fld id="{6E18DBF4-37B7-4C4F-9728-A1C100B177EE}" type="slidenum">
              <a:rPr lang="en-US" smtClean="0"/>
              <a:pPr/>
              <a:t>‹Nº›</a:t>
            </a:fld>
            <a:endParaRPr lang="en-US"/>
          </a:p>
        </p:txBody>
      </p:sp>
      <p:sp>
        <p:nvSpPr>
          <p:cNvPr id="22" name="Rectangle 21"/>
          <p:cNvSpPr/>
          <p:nvPr userDrawn="1"/>
        </p:nvSpPr>
        <p:spPr>
          <a:xfrm>
            <a:off x="235298" y="418033"/>
            <a:ext cx="126222" cy="2118739"/>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3" name="Text Placeholder 29"/>
          <p:cNvSpPr>
            <a:spLocks noGrp="1"/>
          </p:cNvSpPr>
          <p:nvPr>
            <p:ph type="body" sz="quarter" idx="27" hasCustomPrompt="1"/>
          </p:nvPr>
        </p:nvSpPr>
        <p:spPr>
          <a:xfrm>
            <a:off x="337235" y="3623067"/>
            <a:ext cx="1947672" cy="2377574"/>
          </a:xfrm>
        </p:spPr>
        <p:txBody>
          <a:bodyPr anchor="ctr">
            <a:spAutoFit/>
          </a:bodyPr>
          <a:lstStyle>
            <a:lvl1pPr marL="0" indent="342900" algn="just">
              <a:buNone/>
              <a:defRPr sz="1500">
                <a:solidFill>
                  <a:srgbClr val="324D5E"/>
                </a:solidFill>
              </a:defRPr>
            </a:lvl1pPr>
          </a:lstStyle>
          <a:p>
            <a:pPr lvl="0"/>
            <a:r>
              <a:rPr lang="en-US"/>
              <a:t>Lorem ipsum dolor sit amet, commodo lacinia dignissim vel sed, ut vestibulum augue phasellus eros. Parturient eros at in diam non eleifend, ac vitae non non vestibulum justo. Venenatis porta mit.</a:t>
            </a:r>
          </a:p>
        </p:txBody>
      </p:sp>
      <p:sp>
        <p:nvSpPr>
          <p:cNvPr id="24" name="TextBox 23"/>
          <p:cNvSpPr txBox="1"/>
          <p:nvPr userDrawn="1"/>
        </p:nvSpPr>
        <p:spPr>
          <a:xfrm>
            <a:off x="1" y="2758942"/>
            <a:ext cx="665567" cy="1419619"/>
          </a:xfrm>
          <a:prstGeom prst="rect">
            <a:avLst/>
          </a:prstGeom>
          <a:noFill/>
        </p:spPr>
        <p:txBody>
          <a:bodyPr wrap="none" rtlCol="0">
            <a:spAutoFit/>
          </a:bodyPr>
          <a:lstStyle/>
          <a:p>
            <a:r>
              <a:rPr lang="en-US" sz="8625" b="1">
                <a:solidFill>
                  <a:srgbClr val="8C9CA6"/>
                </a:solidFill>
              </a:rPr>
              <a:t>“</a:t>
            </a:r>
          </a:p>
        </p:txBody>
      </p:sp>
      <p:sp>
        <p:nvSpPr>
          <p:cNvPr id="27" name="Picture Placeholder 10"/>
          <p:cNvSpPr>
            <a:spLocks noGrp="1" noChangeAspect="1"/>
          </p:cNvSpPr>
          <p:nvPr>
            <p:ph type="pic" sz="quarter" idx="14"/>
          </p:nvPr>
        </p:nvSpPr>
        <p:spPr>
          <a:xfrm>
            <a:off x="2313217" y="1"/>
            <a:ext cx="6830783" cy="6858000"/>
          </a:xfrm>
          <a:solidFill>
            <a:srgbClr val="0095CD">
              <a:alpha val="30000"/>
            </a:srgbClr>
          </a:solidFill>
        </p:spPr>
        <p:txBody>
          <a:bodyPr vert="horz" lIns="91440" tIns="45720" rIns="91440" bIns="45720" rtlCol="0">
            <a:normAutofit/>
          </a:bodyPr>
          <a:lstStyle>
            <a:lvl1pPr>
              <a:defRPr lang="en-US"/>
            </a:lvl1pPr>
          </a:lstStyle>
          <a:p>
            <a:pPr lvl="0"/>
            <a:endParaRPr lang="en-US"/>
          </a:p>
        </p:txBody>
      </p:sp>
      <p:sp>
        <p:nvSpPr>
          <p:cNvPr id="20" name="Text Placeholder 29"/>
          <p:cNvSpPr>
            <a:spLocks noGrp="1"/>
          </p:cNvSpPr>
          <p:nvPr>
            <p:ph type="body" sz="quarter" idx="18" hasCustomPrompt="1"/>
          </p:nvPr>
        </p:nvSpPr>
        <p:spPr>
          <a:xfrm>
            <a:off x="485814" y="623271"/>
            <a:ext cx="3891153" cy="777905"/>
          </a:xfrm>
        </p:spPr>
        <p:txBody>
          <a:bodyPr anchor="ctr">
            <a:spAutoFit/>
          </a:bodyPr>
          <a:lstStyle>
            <a:lvl1pPr marL="0" indent="0" algn="l">
              <a:buNone/>
              <a:defRPr sz="4950" b="1" cap="all" baseline="0">
                <a:solidFill>
                  <a:schemeClr val="tx2">
                    <a:lumMod val="50000"/>
                  </a:schemeClr>
                </a:solidFill>
              </a:defRPr>
            </a:lvl1pPr>
          </a:lstStyle>
          <a:p>
            <a:pPr lvl="0"/>
            <a:r>
              <a:rPr lang="en-US"/>
              <a:t>Name Here</a:t>
            </a:r>
          </a:p>
        </p:txBody>
      </p:sp>
      <p:sp>
        <p:nvSpPr>
          <p:cNvPr id="21" name="Text Placeholder 29"/>
          <p:cNvSpPr>
            <a:spLocks noGrp="1"/>
          </p:cNvSpPr>
          <p:nvPr>
            <p:ph type="body" sz="quarter" idx="22" hasCustomPrompt="1"/>
          </p:nvPr>
        </p:nvSpPr>
        <p:spPr>
          <a:xfrm>
            <a:off x="485814" y="1699086"/>
            <a:ext cx="3891153" cy="590931"/>
          </a:xfrm>
        </p:spPr>
        <p:txBody>
          <a:bodyPr anchor="t">
            <a:spAutoFit/>
          </a:bodyPr>
          <a:lstStyle>
            <a:lvl1pPr marL="0" indent="0" algn="l">
              <a:buNone/>
              <a:defRPr sz="3600" cap="none" baseline="0">
                <a:solidFill>
                  <a:schemeClr val="tx2">
                    <a:lumMod val="50000"/>
                  </a:schemeClr>
                </a:solidFill>
              </a:defRPr>
            </a:lvl1pPr>
          </a:lstStyle>
          <a:p>
            <a:pPr lvl="0"/>
            <a:r>
              <a:rPr lang="en-US"/>
              <a:t>Job Title Here</a:t>
            </a:r>
          </a:p>
        </p:txBody>
      </p:sp>
      <p:sp>
        <p:nvSpPr>
          <p:cNvPr id="25" name="TextBox 24"/>
          <p:cNvSpPr txBox="1"/>
          <p:nvPr userDrawn="1"/>
        </p:nvSpPr>
        <p:spPr>
          <a:xfrm>
            <a:off x="2255891" y="5662507"/>
            <a:ext cx="665567" cy="1419619"/>
          </a:xfrm>
          <a:prstGeom prst="rect">
            <a:avLst/>
          </a:prstGeom>
          <a:noFill/>
        </p:spPr>
        <p:txBody>
          <a:bodyPr wrap="none" rtlCol="0">
            <a:spAutoFit/>
          </a:bodyPr>
          <a:lstStyle/>
          <a:p>
            <a:r>
              <a:rPr lang="en-US" sz="8625" b="1">
                <a:solidFill>
                  <a:schemeClr val="bg1"/>
                </a:solidFill>
              </a:rPr>
              <a:t>”</a:t>
            </a:r>
          </a:p>
        </p:txBody>
      </p:sp>
      <p:grpSp>
        <p:nvGrpSpPr>
          <p:cNvPr id="34" name="Group 33"/>
          <p:cNvGrpSpPr/>
          <p:nvPr userDrawn="1"/>
        </p:nvGrpSpPr>
        <p:grpSpPr>
          <a:xfrm>
            <a:off x="0" y="6766560"/>
            <a:ext cx="2311146"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282823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955800"/>
            <a:ext cx="7886700" cy="4221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1" y="-9731"/>
            <a:ext cx="7077074"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6448425"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Picture Placeholder 10"/>
          <p:cNvSpPr>
            <a:spLocks noGrp="1" noChangeAspect="1"/>
          </p:cNvSpPr>
          <p:nvPr>
            <p:ph type="pic" sz="quarter" idx="14"/>
          </p:nvPr>
        </p:nvSpPr>
        <p:spPr>
          <a:xfrm>
            <a:off x="7193959" y="-1"/>
            <a:ext cx="1950041" cy="1957811"/>
          </a:xfrm>
        </p:spPr>
        <p:txBody>
          <a:bodyPr/>
          <a:lstStyle/>
          <a:p>
            <a:endParaRPr lang="en-US"/>
          </a:p>
        </p:txBody>
      </p:sp>
      <p:sp>
        <p:nvSpPr>
          <p:cNvPr id="16" name="Rectangle 15"/>
          <p:cNvSpPr/>
          <p:nvPr userDrawn="1"/>
        </p:nvSpPr>
        <p:spPr>
          <a:xfrm>
            <a:off x="7195962" y="0"/>
            <a:ext cx="1948038" cy="1955800"/>
          </a:xfrm>
          <a:prstGeom prst="rect">
            <a:avLst/>
          </a:prstGeom>
          <a:solidFill>
            <a:srgbClr val="7BB21B">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7196328" y="1955800"/>
            <a:ext cx="1947672" cy="91440"/>
          </a:xfrm>
          <a:prstGeom prst="rect">
            <a:avLst/>
          </a:prstGeom>
          <a:solidFill>
            <a:srgbClr val="7BB2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606183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1" y="-9731"/>
            <a:ext cx="2474753" cy="3115788"/>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142138" y="440131"/>
            <a:ext cx="2190481" cy="1465591"/>
          </a:xfrm>
        </p:spPr>
        <p:txBody>
          <a:bodyPr anchor="b">
            <a:noAutofit/>
          </a:bodyPr>
          <a:lstStyle>
            <a:lvl1pPr>
              <a:defRPr sz="2400" b="1">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023610" y="6356351"/>
            <a:ext cx="1157866" cy="365125"/>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4387610" y="6356351"/>
            <a:ext cx="3086100" cy="365125"/>
          </a:xfrm>
        </p:spPr>
        <p:txBody>
          <a:bodyPr/>
          <a:lstStyle>
            <a:lvl1pPr algn="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7679846" y="6356351"/>
            <a:ext cx="835504" cy="365125"/>
          </a:xfrm>
        </p:spPr>
        <p:txBody>
          <a:bodyPr/>
          <a:lstStyle>
            <a:lvl1pPr>
              <a:defRPr>
                <a:solidFill>
                  <a:srgbClr val="576973"/>
                </a:solidFill>
              </a:defRPr>
            </a:lvl1pPr>
          </a:lstStyle>
          <a:p>
            <a:fld id="{6E18DBF4-37B7-4C4F-9728-A1C100B177EE}" type="slidenum">
              <a:rPr lang="en-US" smtClean="0"/>
              <a:pPr/>
              <a:t>‹Nº›</a:t>
            </a:fld>
            <a:endParaRPr lang="en-US"/>
          </a:p>
        </p:txBody>
      </p:sp>
      <p:sp>
        <p:nvSpPr>
          <p:cNvPr id="13" name="Text Placeholder 12"/>
          <p:cNvSpPr>
            <a:spLocks noGrp="1"/>
          </p:cNvSpPr>
          <p:nvPr>
            <p:ph type="body" sz="quarter" idx="13" hasCustomPrompt="1"/>
          </p:nvPr>
        </p:nvSpPr>
        <p:spPr>
          <a:xfrm>
            <a:off x="142138" y="1958586"/>
            <a:ext cx="2190481" cy="638175"/>
          </a:xfrm>
        </p:spPr>
        <p:txBody>
          <a:bodyPr vert="horz" lIns="91440" tIns="45720" rIns="91440" bIns="45720" rtlCol="0">
            <a:normAutofit/>
          </a:bodyPr>
          <a:lstStyle>
            <a:lvl1pPr marL="171450" indent="-171450">
              <a:buNone/>
              <a:defRPr lang="en-US" sz="1200">
                <a:solidFill>
                  <a:schemeClr val="tx1">
                    <a:lumMod val="25000"/>
                    <a:lumOff val="75000"/>
                  </a:schemeClr>
                </a:solidFill>
              </a:defRPr>
            </a:lvl1pPr>
          </a:lstStyle>
          <a:p>
            <a:pPr marL="0" lvl="0" indent="0"/>
            <a:r>
              <a:rPr lang="en-US"/>
              <a:t>Title description</a:t>
            </a:r>
          </a:p>
        </p:txBody>
      </p:sp>
      <p:sp>
        <p:nvSpPr>
          <p:cNvPr id="17" name="Picture Placeholder 10"/>
          <p:cNvSpPr>
            <a:spLocks noGrp="1" noChangeAspect="1"/>
          </p:cNvSpPr>
          <p:nvPr>
            <p:ph type="pic" sz="quarter" idx="14"/>
          </p:nvPr>
        </p:nvSpPr>
        <p:spPr>
          <a:xfrm>
            <a:off x="0" y="3338285"/>
            <a:ext cx="2477298" cy="2487168"/>
          </a:xfrm>
        </p:spPr>
        <p:txBody>
          <a:bodyPr/>
          <a:lstStyle/>
          <a:p>
            <a:endParaRPr lang="en-US"/>
          </a:p>
        </p:txBody>
      </p:sp>
      <p:sp>
        <p:nvSpPr>
          <p:cNvPr id="18" name="Rectangle 17"/>
          <p:cNvSpPr/>
          <p:nvPr userDrawn="1"/>
        </p:nvSpPr>
        <p:spPr>
          <a:xfrm>
            <a:off x="0" y="3338285"/>
            <a:ext cx="2474754" cy="2484614"/>
          </a:xfrm>
          <a:prstGeom prst="rect">
            <a:avLst/>
          </a:prstGeom>
          <a:solidFill>
            <a:srgbClr val="75BEE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5" name="Group 24"/>
          <p:cNvGrpSpPr/>
          <p:nvPr userDrawn="1"/>
        </p:nvGrpSpPr>
        <p:grpSpPr>
          <a:xfrm>
            <a:off x="0" y="6766560"/>
            <a:ext cx="2475738"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86875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54171" y="1701800"/>
            <a:ext cx="5127880" cy="4356100"/>
          </a:xfrm>
        </p:spPr>
        <p:txBody>
          <a:bodyPr/>
          <a:lstStyle/>
          <a:p>
            <a:endParaRPr lang="en-US"/>
          </a:p>
        </p:txBody>
      </p:sp>
      <p:sp>
        <p:nvSpPr>
          <p:cNvPr id="15" name="Text Placeholder 2"/>
          <p:cNvSpPr>
            <a:spLocks noGrp="1"/>
          </p:cNvSpPr>
          <p:nvPr>
            <p:ph type="body" idx="1"/>
          </p:nvPr>
        </p:nvSpPr>
        <p:spPr>
          <a:xfrm>
            <a:off x="361951" y="2257196"/>
            <a:ext cx="3020162" cy="2314804"/>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361950" y="1743350"/>
            <a:ext cx="3020162" cy="341632"/>
          </a:xfrm>
        </p:spPr>
        <p:txBody>
          <a:bodyPr vert="horz" lIns="91440" tIns="45720" rIns="91440" bIns="45720" rtlCol="0" anchor="ctr">
            <a:spAutoFit/>
          </a:bodyPr>
          <a:lstStyle>
            <a:lvl1pPr marL="171450" indent="-171450">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9144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3178426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1950" y="1425678"/>
            <a:ext cx="8420101" cy="3117518"/>
          </a:xfrm>
        </p:spPr>
        <p:txBody>
          <a:bodyPr/>
          <a:lstStyle/>
          <a:p>
            <a:endParaRPr lang="en-US"/>
          </a:p>
        </p:txBody>
      </p:sp>
      <p:sp>
        <p:nvSpPr>
          <p:cNvPr id="15" name="Text Placeholder 2"/>
          <p:cNvSpPr>
            <a:spLocks noGrp="1"/>
          </p:cNvSpPr>
          <p:nvPr>
            <p:ph type="body" idx="1"/>
          </p:nvPr>
        </p:nvSpPr>
        <p:spPr>
          <a:xfrm>
            <a:off x="361950" y="5221787"/>
            <a:ext cx="8420101" cy="981015"/>
          </a:xfrm>
        </p:spPr>
        <p:txBody>
          <a:bodyPr>
            <a:normAutofit/>
          </a:bodyPr>
          <a:lstStyle>
            <a:lvl1pPr marL="0" indent="0">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361950" y="4796088"/>
            <a:ext cx="84201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16" name="Group 15"/>
          <p:cNvGrpSpPr/>
          <p:nvPr userDrawn="1"/>
        </p:nvGrpSpPr>
        <p:grpSpPr>
          <a:xfrm>
            <a:off x="0" y="6766560"/>
            <a:ext cx="9144000" cy="91440"/>
            <a:chOff x="0" y="4480421"/>
            <a:chExt cx="12192000" cy="91440"/>
          </a:xfrm>
        </p:grpSpPr>
        <p:sp>
          <p:nvSpPr>
            <p:cNvPr id="18" name="Rectangle 1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8717248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3">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1950" y="1425678"/>
            <a:ext cx="3848101" cy="3117518"/>
          </a:xfrm>
        </p:spPr>
        <p:txBody>
          <a:bodyPr/>
          <a:lstStyle/>
          <a:p>
            <a:endParaRPr lang="en-US"/>
          </a:p>
        </p:txBody>
      </p:sp>
      <p:sp>
        <p:nvSpPr>
          <p:cNvPr id="15" name="Text Placeholder 2"/>
          <p:cNvSpPr>
            <a:spLocks noGrp="1"/>
          </p:cNvSpPr>
          <p:nvPr>
            <p:ph type="body" idx="1"/>
          </p:nvPr>
        </p:nvSpPr>
        <p:spPr>
          <a:xfrm>
            <a:off x="361950" y="5221787"/>
            <a:ext cx="38481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361949" y="4796088"/>
            <a:ext cx="38481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16" name="Chart Placeholder 8"/>
          <p:cNvSpPr>
            <a:spLocks noGrp="1"/>
          </p:cNvSpPr>
          <p:nvPr>
            <p:ph type="chart" sz="quarter" idx="16"/>
          </p:nvPr>
        </p:nvSpPr>
        <p:spPr>
          <a:xfrm>
            <a:off x="4933950" y="1425678"/>
            <a:ext cx="3848101" cy="3117518"/>
          </a:xfrm>
        </p:spPr>
        <p:txBody>
          <a:bodyPr/>
          <a:lstStyle/>
          <a:p>
            <a:endParaRPr lang="en-US"/>
          </a:p>
        </p:txBody>
      </p:sp>
      <p:sp>
        <p:nvSpPr>
          <p:cNvPr id="18" name="Text Placeholder 2"/>
          <p:cNvSpPr>
            <a:spLocks noGrp="1"/>
          </p:cNvSpPr>
          <p:nvPr>
            <p:ph type="body" idx="17"/>
          </p:nvPr>
        </p:nvSpPr>
        <p:spPr>
          <a:xfrm>
            <a:off x="4933950" y="5221787"/>
            <a:ext cx="38481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9" name="Text Placeholder 12"/>
          <p:cNvSpPr>
            <a:spLocks noGrp="1"/>
          </p:cNvSpPr>
          <p:nvPr>
            <p:ph type="body" sz="quarter" idx="18" hasCustomPrompt="1"/>
          </p:nvPr>
        </p:nvSpPr>
        <p:spPr>
          <a:xfrm>
            <a:off x="4933950" y="4796088"/>
            <a:ext cx="38481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0" name="Group 19"/>
          <p:cNvGrpSpPr/>
          <p:nvPr userDrawn="1"/>
        </p:nvGrpSpPr>
        <p:grpSpPr>
          <a:xfrm>
            <a:off x="0" y="6766560"/>
            <a:ext cx="9144000" cy="91440"/>
            <a:chOff x="0" y="4480421"/>
            <a:chExt cx="12192000" cy="91440"/>
          </a:xfrm>
        </p:grpSpPr>
        <p:sp>
          <p:nvSpPr>
            <p:cNvPr id="21" name="Rectangle 2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0236968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1950" y="1425678"/>
            <a:ext cx="2667001" cy="3117518"/>
          </a:xfrm>
        </p:spPr>
        <p:txBody>
          <a:bodyPr/>
          <a:lstStyle/>
          <a:p>
            <a:endParaRPr lang="en-US"/>
          </a:p>
        </p:txBody>
      </p:sp>
      <p:sp>
        <p:nvSpPr>
          <p:cNvPr id="15" name="Text Placeholder 2"/>
          <p:cNvSpPr>
            <a:spLocks noGrp="1"/>
          </p:cNvSpPr>
          <p:nvPr>
            <p:ph type="body" idx="1"/>
          </p:nvPr>
        </p:nvSpPr>
        <p:spPr>
          <a:xfrm>
            <a:off x="361950" y="5221787"/>
            <a:ext cx="2667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361949" y="4796088"/>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3238500" y="1425678"/>
            <a:ext cx="2667001" cy="3117518"/>
          </a:xfrm>
        </p:spPr>
        <p:txBody>
          <a:bodyPr/>
          <a:lstStyle/>
          <a:p>
            <a:endParaRPr lang="en-US"/>
          </a:p>
        </p:txBody>
      </p:sp>
      <p:sp>
        <p:nvSpPr>
          <p:cNvPr id="27" name="Text Placeholder 2"/>
          <p:cNvSpPr>
            <a:spLocks noGrp="1"/>
          </p:cNvSpPr>
          <p:nvPr>
            <p:ph type="body" idx="17"/>
          </p:nvPr>
        </p:nvSpPr>
        <p:spPr>
          <a:xfrm>
            <a:off x="3238500" y="5221787"/>
            <a:ext cx="2667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8" name="Text Placeholder 12"/>
          <p:cNvSpPr>
            <a:spLocks noGrp="1"/>
          </p:cNvSpPr>
          <p:nvPr>
            <p:ph type="body" sz="quarter" idx="18" hasCustomPrompt="1"/>
          </p:nvPr>
        </p:nvSpPr>
        <p:spPr>
          <a:xfrm>
            <a:off x="3238500" y="4796088"/>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6115050" y="1425678"/>
            <a:ext cx="2667001" cy="3117518"/>
          </a:xfrm>
        </p:spPr>
        <p:txBody>
          <a:bodyPr/>
          <a:lstStyle/>
          <a:p>
            <a:endParaRPr lang="en-US"/>
          </a:p>
        </p:txBody>
      </p:sp>
      <p:sp>
        <p:nvSpPr>
          <p:cNvPr id="30" name="Text Placeholder 2"/>
          <p:cNvSpPr>
            <a:spLocks noGrp="1"/>
          </p:cNvSpPr>
          <p:nvPr>
            <p:ph type="body" idx="20"/>
          </p:nvPr>
        </p:nvSpPr>
        <p:spPr>
          <a:xfrm>
            <a:off x="6115050" y="5221787"/>
            <a:ext cx="2667001" cy="981015"/>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1" name="Text Placeholder 12"/>
          <p:cNvSpPr>
            <a:spLocks noGrp="1"/>
          </p:cNvSpPr>
          <p:nvPr>
            <p:ph type="body" sz="quarter" idx="21" hasCustomPrompt="1"/>
          </p:nvPr>
        </p:nvSpPr>
        <p:spPr>
          <a:xfrm>
            <a:off x="6115050" y="4796088"/>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2" name="Group 21"/>
          <p:cNvGrpSpPr/>
          <p:nvPr userDrawn="1"/>
        </p:nvGrpSpPr>
        <p:grpSpPr>
          <a:xfrm>
            <a:off x="0" y="6766560"/>
            <a:ext cx="9144000" cy="91440"/>
            <a:chOff x="0" y="4480421"/>
            <a:chExt cx="12192000" cy="91440"/>
          </a:xfrm>
        </p:grpSpPr>
        <p:sp>
          <p:nvSpPr>
            <p:cNvPr id="23" name="Rectangle 2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345096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5">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1950" y="1406667"/>
            <a:ext cx="1981201" cy="3117518"/>
          </a:xfrm>
        </p:spPr>
        <p:txBody>
          <a:bodyPr/>
          <a:lstStyle/>
          <a:p>
            <a:endParaRPr lang="en-US"/>
          </a:p>
        </p:txBody>
      </p:sp>
      <p:sp>
        <p:nvSpPr>
          <p:cNvPr id="15" name="Text Placeholder 2"/>
          <p:cNvSpPr>
            <a:spLocks noGrp="1"/>
          </p:cNvSpPr>
          <p:nvPr>
            <p:ph type="body" idx="1"/>
          </p:nvPr>
        </p:nvSpPr>
        <p:spPr>
          <a:xfrm>
            <a:off x="361950" y="5053308"/>
            <a:ext cx="19812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7" name="Text Placeholder 12"/>
          <p:cNvSpPr>
            <a:spLocks noGrp="1"/>
          </p:cNvSpPr>
          <p:nvPr>
            <p:ph type="body" sz="quarter" idx="15" hasCustomPrompt="1"/>
          </p:nvPr>
        </p:nvSpPr>
        <p:spPr>
          <a:xfrm>
            <a:off x="361949" y="4723827"/>
            <a:ext cx="19812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25" name="Chart Placeholder 8"/>
          <p:cNvSpPr>
            <a:spLocks noGrp="1"/>
          </p:cNvSpPr>
          <p:nvPr>
            <p:ph type="chart" sz="quarter" idx="16"/>
          </p:nvPr>
        </p:nvSpPr>
        <p:spPr>
          <a:xfrm>
            <a:off x="2508250" y="1425678"/>
            <a:ext cx="1981201" cy="3117518"/>
          </a:xfrm>
        </p:spPr>
        <p:txBody>
          <a:bodyPr/>
          <a:lstStyle/>
          <a:p>
            <a:endParaRPr lang="en-US"/>
          </a:p>
        </p:txBody>
      </p:sp>
      <p:sp>
        <p:nvSpPr>
          <p:cNvPr id="32" name="Text Placeholder 2"/>
          <p:cNvSpPr>
            <a:spLocks noGrp="1"/>
          </p:cNvSpPr>
          <p:nvPr>
            <p:ph type="body" idx="17"/>
          </p:nvPr>
        </p:nvSpPr>
        <p:spPr>
          <a:xfrm>
            <a:off x="2508250" y="5072319"/>
            <a:ext cx="19812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3" name="Text Placeholder 12"/>
          <p:cNvSpPr>
            <a:spLocks noGrp="1"/>
          </p:cNvSpPr>
          <p:nvPr>
            <p:ph type="body" sz="quarter" idx="18" hasCustomPrompt="1"/>
          </p:nvPr>
        </p:nvSpPr>
        <p:spPr>
          <a:xfrm>
            <a:off x="2508251" y="4742838"/>
            <a:ext cx="19812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4" name="Chart Placeholder 8"/>
          <p:cNvSpPr>
            <a:spLocks noGrp="1"/>
          </p:cNvSpPr>
          <p:nvPr>
            <p:ph type="chart" sz="quarter" idx="19"/>
          </p:nvPr>
        </p:nvSpPr>
        <p:spPr>
          <a:xfrm>
            <a:off x="4654551" y="1425678"/>
            <a:ext cx="1981201" cy="3117518"/>
          </a:xfrm>
        </p:spPr>
        <p:txBody>
          <a:bodyPr/>
          <a:lstStyle/>
          <a:p>
            <a:endParaRPr lang="en-US"/>
          </a:p>
        </p:txBody>
      </p:sp>
      <p:sp>
        <p:nvSpPr>
          <p:cNvPr id="35" name="Text Placeholder 2"/>
          <p:cNvSpPr>
            <a:spLocks noGrp="1"/>
          </p:cNvSpPr>
          <p:nvPr>
            <p:ph type="body" idx="20"/>
          </p:nvPr>
        </p:nvSpPr>
        <p:spPr>
          <a:xfrm>
            <a:off x="4654551" y="5072319"/>
            <a:ext cx="19812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6" name="Text Placeholder 12"/>
          <p:cNvSpPr>
            <a:spLocks noGrp="1"/>
          </p:cNvSpPr>
          <p:nvPr>
            <p:ph type="body" sz="quarter" idx="21" hasCustomPrompt="1"/>
          </p:nvPr>
        </p:nvSpPr>
        <p:spPr>
          <a:xfrm>
            <a:off x="4654550" y="4742838"/>
            <a:ext cx="19812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sp>
        <p:nvSpPr>
          <p:cNvPr id="37" name="Chart Placeholder 8"/>
          <p:cNvSpPr>
            <a:spLocks noGrp="1"/>
          </p:cNvSpPr>
          <p:nvPr>
            <p:ph type="chart" sz="quarter" idx="22"/>
          </p:nvPr>
        </p:nvSpPr>
        <p:spPr>
          <a:xfrm>
            <a:off x="6800850" y="1425678"/>
            <a:ext cx="1981201" cy="3117518"/>
          </a:xfrm>
        </p:spPr>
        <p:txBody>
          <a:bodyPr/>
          <a:lstStyle/>
          <a:p>
            <a:endParaRPr lang="en-US"/>
          </a:p>
        </p:txBody>
      </p:sp>
      <p:sp>
        <p:nvSpPr>
          <p:cNvPr id="38" name="Text Placeholder 2"/>
          <p:cNvSpPr>
            <a:spLocks noGrp="1"/>
          </p:cNvSpPr>
          <p:nvPr>
            <p:ph type="body" idx="23"/>
          </p:nvPr>
        </p:nvSpPr>
        <p:spPr>
          <a:xfrm>
            <a:off x="6800850" y="5072319"/>
            <a:ext cx="1981201" cy="1130483"/>
          </a:xfrm>
        </p:spPr>
        <p:txBody>
          <a:bodyPr>
            <a:normAutofit/>
          </a:bodyPr>
          <a:lstStyle>
            <a:lvl1pPr marL="0" indent="0" algn="just">
              <a:buNone/>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39" name="Text Placeholder 12"/>
          <p:cNvSpPr>
            <a:spLocks noGrp="1"/>
          </p:cNvSpPr>
          <p:nvPr>
            <p:ph type="body" sz="quarter" idx="24" hasCustomPrompt="1"/>
          </p:nvPr>
        </p:nvSpPr>
        <p:spPr>
          <a:xfrm>
            <a:off x="6800851" y="4742838"/>
            <a:ext cx="1981200" cy="279307"/>
          </a:xfrm>
        </p:spPr>
        <p:txBody>
          <a:bodyPr vert="horz" wrap="square" lIns="91440" tIns="45720" rIns="91440" bIns="45720" rtlCol="0" anchor="ctr">
            <a:spAutoFit/>
          </a:bodyPr>
          <a:lstStyle>
            <a:lvl1pPr marL="171450" indent="-171450" algn="ctr">
              <a:buNone/>
              <a:defRPr lang="en-US" sz="135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9144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551967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6">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4429125" y="2360119"/>
            <a:ext cx="4352925" cy="3697781"/>
          </a:xfrm>
        </p:spPr>
        <p:txBody>
          <a:bodyPr/>
          <a:lstStyle/>
          <a:p>
            <a:endParaRPr lang="en-US"/>
          </a:p>
        </p:txBody>
      </p:sp>
      <p:sp>
        <p:nvSpPr>
          <p:cNvPr id="15" name="Text Placeholder 2"/>
          <p:cNvSpPr>
            <a:spLocks noGrp="1"/>
          </p:cNvSpPr>
          <p:nvPr>
            <p:ph type="body" idx="1"/>
          </p:nvPr>
        </p:nvSpPr>
        <p:spPr>
          <a:xfrm>
            <a:off x="361950" y="4254500"/>
            <a:ext cx="3429000"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6" name="Text Placeholder 12"/>
          <p:cNvSpPr>
            <a:spLocks noGrp="1"/>
          </p:cNvSpPr>
          <p:nvPr>
            <p:ph type="body" sz="quarter" idx="16" hasCustomPrompt="1"/>
          </p:nvPr>
        </p:nvSpPr>
        <p:spPr>
          <a:xfrm>
            <a:off x="4429125" y="1689557"/>
            <a:ext cx="4352925" cy="666924"/>
          </a:xfrm>
          <a:solidFill>
            <a:schemeClr val="bg2"/>
          </a:solidFill>
          <a:ln>
            <a:solidFill>
              <a:schemeClr val="bg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4" name="Chart Placeholder 8"/>
          <p:cNvSpPr>
            <a:spLocks noGrp="1"/>
          </p:cNvSpPr>
          <p:nvPr>
            <p:ph type="chart" sz="quarter" idx="17"/>
          </p:nvPr>
        </p:nvSpPr>
        <p:spPr>
          <a:xfrm>
            <a:off x="361950" y="2360118"/>
            <a:ext cx="3429000" cy="1767381"/>
          </a:xfrm>
        </p:spPr>
        <p:txBody>
          <a:bodyPr/>
          <a:lstStyle/>
          <a:p>
            <a:endParaRPr lang="en-US"/>
          </a:p>
        </p:txBody>
      </p:sp>
      <p:sp>
        <p:nvSpPr>
          <p:cNvPr id="25" name="Text Placeholder 12"/>
          <p:cNvSpPr>
            <a:spLocks noGrp="1"/>
          </p:cNvSpPr>
          <p:nvPr>
            <p:ph type="body" sz="quarter" idx="18" hasCustomPrompt="1"/>
          </p:nvPr>
        </p:nvSpPr>
        <p:spPr>
          <a:xfrm>
            <a:off x="361950" y="1689557"/>
            <a:ext cx="3429000" cy="666924"/>
          </a:xfrm>
          <a:solidFill>
            <a:schemeClr val="bg2">
              <a:lumMod val="20000"/>
              <a:lumOff val="80000"/>
            </a:schemeClr>
          </a:solidFill>
          <a:ln>
            <a:solidFill>
              <a:schemeClr val="bg2">
                <a:lumMod val="20000"/>
                <a:lumOff val="80000"/>
              </a:schemeClr>
            </a:solidFill>
          </a:ln>
        </p:spPr>
        <p:txBody>
          <a:bodyPr vert="horz" wrap="square" lIns="91440" tIns="45720" rIns="91440" bIns="45720" rtlCol="0" anchor="ctr">
            <a:noAutofit/>
          </a:bodyPr>
          <a:lstStyle>
            <a:lvl1pPr marL="171450" indent="-171450" algn="ctr">
              <a:buNone/>
              <a:defRPr lang="en-US" sz="1800" b="1" cap="all" baseline="0">
                <a:solidFill>
                  <a:srgbClr val="47464B"/>
                </a:solidFill>
              </a:defRPr>
            </a:lvl1pPr>
          </a:lstStyle>
          <a:p>
            <a:pPr marL="0" lvl="0" indent="0"/>
            <a:r>
              <a:rPr lang="en-US"/>
              <a:t>Insert some title here</a:t>
            </a:r>
          </a:p>
        </p:txBody>
      </p:sp>
      <p:grpSp>
        <p:nvGrpSpPr>
          <p:cNvPr id="26" name="Group 25"/>
          <p:cNvGrpSpPr/>
          <p:nvPr userDrawn="1"/>
        </p:nvGrpSpPr>
        <p:grpSpPr>
          <a:xfrm>
            <a:off x="0" y="6766560"/>
            <a:ext cx="9144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7917673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7">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5" name="Text Placeholder 2"/>
          <p:cNvSpPr>
            <a:spLocks noGrp="1"/>
          </p:cNvSpPr>
          <p:nvPr>
            <p:ph type="body" idx="1"/>
          </p:nvPr>
        </p:nvSpPr>
        <p:spPr>
          <a:xfrm>
            <a:off x="361950" y="4254500"/>
            <a:ext cx="3857625"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4" name="Chart Placeholder 8"/>
          <p:cNvSpPr>
            <a:spLocks noGrp="1"/>
          </p:cNvSpPr>
          <p:nvPr>
            <p:ph type="chart" sz="quarter" idx="17"/>
          </p:nvPr>
        </p:nvSpPr>
        <p:spPr>
          <a:xfrm>
            <a:off x="361950" y="2360118"/>
            <a:ext cx="3857625" cy="1767381"/>
          </a:xfrm>
          <a:ln>
            <a:solidFill>
              <a:schemeClr val="accent3"/>
            </a:solidFill>
          </a:ln>
        </p:spPr>
        <p:txBody>
          <a:bodyPr/>
          <a:lstStyle/>
          <a:p>
            <a:endParaRPr lang="en-US"/>
          </a:p>
        </p:txBody>
      </p:sp>
      <p:sp>
        <p:nvSpPr>
          <p:cNvPr id="25" name="Text Placeholder 12"/>
          <p:cNvSpPr>
            <a:spLocks noGrp="1"/>
          </p:cNvSpPr>
          <p:nvPr>
            <p:ph type="body" sz="quarter" idx="18" hasCustomPrompt="1"/>
          </p:nvPr>
        </p:nvSpPr>
        <p:spPr>
          <a:xfrm>
            <a:off x="361950" y="1689557"/>
            <a:ext cx="3857625"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Text Placeholder 2"/>
          <p:cNvSpPr>
            <a:spLocks noGrp="1"/>
          </p:cNvSpPr>
          <p:nvPr>
            <p:ph type="body" idx="19"/>
          </p:nvPr>
        </p:nvSpPr>
        <p:spPr>
          <a:xfrm>
            <a:off x="4924426" y="4254500"/>
            <a:ext cx="3857625" cy="1803399"/>
          </a:xfrm>
        </p:spPr>
        <p:txBody>
          <a:bodyPr>
            <a:normAutofit/>
          </a:bodyPr>
          <a:lstStyle>
            <a:lvl1pPr marL="214313" indent="-214313" algn="just">
              <a:buFont typeface="Arial" panose="020B0604020202020204" pitchFamily="34" charset="0"/>
              <a:buChar char="•"/>
              <a:defRPr sz="120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27" name="Chart Placeholder 8"/>
          <p:cNvSpPr>
            <a:spLocks noGrp="1"/>
          </p:cNvSpPr>
          <p:nvPr>
            <p:ph type="chart" sz="quarter" idx="20"/>
          </p:nvPr>
        </p:nvSpPr>
        <p:spPr>
          <a:xfrm>
            <a:off x="4924426" y="2360118"/>
            <a:ext cx="3857625" cy="1767381"/>
          </a:xfrm>
          <a:ln>
            <a:solidFill>
              <a:schemeClr val="accent3"/>
            </a:solidFill>
          </a:ln>
        </p:spPr>
        <p:txBody>
          <a:bodyPr/>
          <a:lstStyle/>
          <a:p>
            <a:endParaRPr lang="en-US"/>
          </a:p>
        </p:txBody>
      </p:sp>
      <p:sp>
        <p:nvSpPr>
          <p:cNvPr id="28" name="Text Placeholder 12"/>
          <p:cNvSpPr>
            <a:spLocks noGrp="1"/>
          </p:cNvSpPr>
          <p:nvPr>
            <p:ph type="body" sz="quarter" idx="21" hasCustomPrompt="1"/>
          </p:nvPr>
        </p:nvSpPr>
        <p:spPr>
          <a:xfrm>
            <a:off x="4924426" y="1689557"/>
            <a:ext cx="3857625" cy="666924"/>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9" name="Group 28"/>
          <p:cNvGrpSpPr/>
          <p:nvPr userDrawn="1"/>
        </p:nvGrpSpPr>
        <p:grpSpPr>
          <a:xfrm>
            <a:off x="0" y="6766560"/>
            <a:ext cx="9144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72763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Left (dark)">
    <p:bg>
      <p:bgPr>
        <a:solidFill>
          <a:schemeClr val="tx1">
            <a:lumMod val="75000"/>
          </a:schemeClr>
        </a:solidFill>
        <a:effectLst/>
      </p:bgPr>
    </p:bg>
    <p:spTree>
      <p:nvGrpSpPr>
        <p:cNvPr id="1" name=""/>
        <p:cNvGrpSpPr/>
        <p:nvPr/>
      </p:nvGrpSpPr>
      <p:grpSpPr>
        <a:xfrm>
          <a:off x="0" y="0"/>
          <a:ext cx="0" cy="0"/>
          <a:chOff x="0" y="0"/>
          <a:chExt cx="0" cy="0"/>
        </a:xfrm>
      </p:grpSpPr>
      <p:sp>
        <p:nvSpPr>
          <p:cNvPr id="10" name="Sous-titre 2"/>
          <p:cNvSpPr>
            <a:spLocks noGrp="1"/>
          </p:cNvSpPr>
          <p:nvPr>
            <p:ph type="subTitle" idx="1"/>
          </p:nvPr>
        </p:nvSpPr>
        <p:spPr>
          <a:xfrm>
            <a:off x="467914" y="862554"/>
            <a:ext cx="7056413" cy="461665"/>
          </a:xfrm>
        </p:spPr>
        <p:txBody>
          <a:bodyPr vert="horz" wrap="square" lIns="91440" tIns="45720" rIns="91440" bIns="45720" rtlCol="0" anchor="ctr">
            <a:spAutoFit/>
          </a:bodyPr>
          <a:lstStyle>
            <a:lvl1pPr>
              <a:defRPr lang="en-US" sz="2400" cap="none" baseline="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lvl="0" indent="0">
              <a:buNone/>
            </a:pPr>
            <a:r>
              <a:rPr lang="en-US"/>
              <a:t>Click to edit Master subtitle style</a:t>
            </a:r>
          </a:p>
        </p:txBody>
      </p:sp>
      <p:sp>
        <p:nvSpPr>
          <p:cNvPr id="11" name="Espace réservé du titre 1"/>
          <p:cNvSpPr>
            <a:spLocks noGrp="1"/>
          </p:cNvSpPr>
          <p:nvPr>
            <p:ph type="title"/>
          </p:nvPr>
        </p:nvSpPr>
        <p:spPr>
          <a:xfrm>
            <a:off x="467914" y="304508"/>
            <a:ext cx="7056413" cy="585216"/>
          </a:xfrm>
          <a:prstGeom prst="rect">
            <a:avLst/>
          </a:prstGeom>
        </p:spPr>
        <p:txBody>
          <a:bodyPr vert="horz" lIns="91440" tIns="45720" rIns="91440" bIns="45720" rtlCol="0" anchor="ctr">
            <a:noAutofit/>
          </a:bodyPr>
          <a:lstStyle>
            <a:lvl1pPr>
              <a:defRPr lang="en-US" dirty="0">
                <a:solidFill>
                  <a:schemeClr val="bg1"/>
                </a:solidFill>
              </a:defRPr>
            </a:lvl1pPr>
          </a:lstStyle>
          <a:p>
            <a:pPr lvl="0" algn="l"/>
            <a:r>
              <a:rPr lang="en-US"/>
              <a:t>Click to edit Master title style</a:t>
            </a:r>
            <a:endParaRPr lang="en-US" dirty="0"/>
          </a:p>
        </p:txBody>
      </p:sp>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grpSp>
        <p:nvGrpSpPr>
          <p:cNvPr id="23" name="Group 22"/>
          <p:cNvGrpSpPr/>
          <p:nvPr userDrawn="1"/>
        </p:nvGrpSpPr>
        <p:grpSpPr>
          <a:xfrm>
            <a:off x="328166" y="6237312"/>
            <a:ext cx="439241" cy="439240"/>
            <a:chOff x="186858" y="6096003"/>
            <a:chExt cx="580550" cy="580549"/>
          </a:xfrm>
          <a:solidFill>
            <a:schemeClr val="bg1">
              <a:lumMod val="75000"/>
              <a:alpha val="25000"/>
            </a:schemeClr>
          </a:solidFill>
        </p:grpSpPr>
        <p:sp>
          <p:nvSpPr>
            <p:cNvPr id="24" name="Rectangle 2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GeosansLight" panose="02000603020000020003"/>
              </a:endParaRPr>
            </a:p>
          </p:txBody>
        </p:sp>
        <p:sp>
          <p:nvSpPr>
            <p:cNvPr id="25" name="Rectangle 2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6" name="Slide Number Placeholder 5"/>
          <p:cNvSpPr>
            <a:spLocks noGrp="1"/>
          </p:cNvSpPr>
          <p:nvPr>
            <p:ph type="sldNum" sz="quarter" idx="12"/>
          </p:nvPr>
        </p:nvSpPr>
        <p:spPr>
          <a:xfrm>
            <a:off x="328166" y="6237312"/>
            <a:ext cx="439241" cy="390437"/>
          </a:xfrm>
          <a:prstGeom prst="rect">
            <a:avLst/>
          </a:prstGeom>
        </p:spPr>
        <p:txBody>
          <a:bodyPr anchor="ctr"/>
          <a:lstStyle>
            <a:lvl1pPr algn="ctr">
              <a:defRPr sz="1200">
                <a:solidFill>
                  <a:schemeClr val="bg1"/>
                </a:solidFill>
              </a:defRPr>
            </a:lvl1pPr>
          </a:lstStyle>
          <a:p>
            <a:fld id="{F68327C5-B821-4FE9-A59A-A60D9EB59A9A}" type="slidenum">
              <a:rPr lang="en-US" smtClean="0"/>
              <a:pPr/>
              <a:t>‹Nº›</a:t>
            </a:fld>
            <a:endParaRPr lang="en-US" dirty="0"/>
          </a:p>
        </p:txBody>
      </p:sp>
      <p:grpSp>
        <p:nvGrpSpPr>
          <p:cNvPr id="16" name="Group 15"/>
          <p:cNvGrpSpPr/>
          <p:nvPr userDrawn="1"/>
        </p:nvGrpSpPr>
        <p:grpSpPr>
          <a:xfrm>
            <a:off x="7584449" y="237075"/>
            <a:ext cx="1435522" cy="720080"/>
            <a:chOff x="179512" y="237075"/>
            <a:chExt cx="1435522" cy="720080"/>
          </a:xfrm>
        </p:grpSpPr>
        <p:pic>
          <p:nvPicPr>
            <p:cNvPr id="17" name="Picture 16"/>
            <p:cNvPicPr>
              <a:picLocks noChangeAspect="1"/>
            </p:cNvPicPr>
            <p:nvPr userDrawn="1"/>
          </p:nvPicPr>
          <p:blipFill>
            <a:blip r:embed="rId3"/>
            <a:stretch>
              <a:fillRect/>
            </a:stretch>
          </p:blipFill>
          <p:spPr>
            <a:xfrm>
              <a:off x="263407" y="421437"/>
              <a:ext cx="1258268" cy="347472"/>
            </a:xfrm>
            <a:prstGeom prst="rect">
              <a:avLst/>
            </a:prstGeom>
          </p:spPr>
        </p:pic>
        <p:sp>
          <p:nvSpPr>
            <p:cNvPr id="18" name="Rectangle 17"/>
            <p:cNvSpPr/>
            <p:nvPr userDrawn="1"/>
          </p:nvSpPr>
          <p:spPr>
            <a:xfrm>
              <a:off x="179512" y="237075"/>
              <a:ext cx="1435522" cy="720080"/>
            </a:xfrm>
            <a:prstGeom prst="rect">
              <a:avLst/>
            </a:prstGeom>
            <a:solidFill>
              <a:schemeClr val="tx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0562544"/>
      </p:ext>
    </p:extLst>
  </p:cSld>
  <p:clrMapOvr>
    <a:masterClrMapping/>
  </p:clrMapOvr>
  <p:extLst>
    <p:ext uri="{DCECCB84-F9BA-43D5-87BE-67443E8EF086}">
      <p15:sldGuideLst xmlns:p15="http://schemas.microsoft.com/office/powerpoint/2012/main">
        <p15:guide id="1" pos="3840">
          <p15:clr>
            <a:srgbClr val="FBAE40"/>
          </p15:clr>
        </p15:guide>
        <p15:guide id="2" pos="7287">
          <p15:clr>
            <a:srgbClr val="FBAE40"/>
          </p15:clr>
        </p15:guide>
        <p15:guide id="3" pos="393">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rt 8">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4" name="Chart Placeholder 8"/>
          <p:cNvSpPr>
            <a:spLocks noGrp="1"/>
          </p:cNvSpPr>
          <p:nvPr>
            <p:ph type="chart" sz="quarter" idx="17"/>
          </p:nvPr>
        </p:nvSpPr>
        <p:spPr>
          <a:xfrm>
            <a:off x="361950" y="1918166"/>
            <a:ext cx="3857625"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361950" y="1419646"/>
            <a:ext cx="3857625"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924426" y="1918166"/>
            <a:ext cx="3857625"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924426" y="1419646"/>
            <a:ext cx="3857625"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361950" y="4438383"/>
            <a:ext cx="3857625"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361950" y="3939863"/>
            <a:ext cx="3857625"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924426" y="4438383"/>
            <a:ext cx="3857625"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4924426" y="3939863"/>
            <a:ext cx="3857625"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26" name="Group 25"/>
          <p:cNvGrpSpPr/>
          <p:nvPr userDrawn="1"/>
        </p:nvGrpSpPr>
        <p:grpSpPr>
          <a:xfrm>
            <a:off x="0" y="6766560"/>
            <a:ext cx="9144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375164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9">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4" name="Chart Placeholder 8"/>
          <p:cNvSpPr>
            <a:spLocks noGrp="1"/>
          </p:cNvSpPr>
          <p:nvPr>
            <p:ph type="chart" sz="quarter" idx="17"/>
          </p:nvPr>
        </p:nvSpPr>
        <p:spPr>
          <a:xfrm>
            <a:off x="361950" y="1918166"/>
            <a:ext cx="3857625"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739140" y="1419646"/>
            <a:ext cx="3480435"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924426" y="1918166"/>
            <a:ext cx="3857625"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5301616" y="1419646"/>
            <a:ext cx="3480435"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361950" y="4438383"/>
            <a:ext cx="3857625"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739140" y="3939863"/>
            <a:ext cx="3480435"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4924426" y="4438383"/>
            <a:ext cx="3857625"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5301616" y="3939863"/>
            <a:ext cx="3480435"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3" name="Text Placeholder 12"/>
          <p:cNvSpPr>
            <a:spLocks noGrp="1"/>
          </p:cNvSpPr>
          <p:nvPr>
            <p:ph type="body" sz="quarter" idx="26" hasCustomPrompt="1"/>
          </p:nvPr>
        </p:nvSpPr>
        <p:spPr>
          <a:xfrm>
            <a:off x="361950" y="1419646"/>
            <a:ext cx="377190" cy="498733"/>
          </a:xfrm>
          <a:solidFill>
            <a:schemeClr val="accent1">
              <a:lumMod val="75000"/>
            </a:schemeClr>
          </a:solidFill>
          <a:ln>
            <a:solidFill>
              <a:schemeClr val="accent1"/>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4" name="Text Placeholder 12"/>
          <p:cNvSpPr>
            <a:spLocks noGrp="1"/>
          </p:cNvSpPr>
          <p:nvPr>
            <p:ph type="body" sz="quarter" idx="27" hasCustomPrompt="1"/>
          </p:nvPr>
        </p:nvSpPr>
        <p:spPr>
          <a:xfrm>
            <a:off x="361950" y="3939863"/>
            <a:ext cx="377190" cy="498733"/>
          </a:xfrm>
          <a:solidFill>
            <a:schemeClr val="accent3">
              <a:lumMod val="75000"/>
            </a:schemeClr>
          </a:solidFill>
          <a:ln>
            <a:solidFill>
              <a:schemeClr val="accent3"/>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5" name="Text Placeholder 12"/>
          <p:cNvSpPr>
            <a:spLocks noGrp="1"/>
          </p:cNvSpPr>
          <p:nvPr>
            <p:ph type="body" sz="quarter" idx="28" hasCustomPrompt="1"/>
          </p:nvPr>
        </p:nvSpPr>
        <p:spPr>
          <a:xfrm>
            <a:off x="4924426" y="1419646"/>
            <a:ext cx="377190" cy="498733"/>
          </a:xfrm>
          <a:solidFill>
            <a:schemeClr val="accent4">
              <a:lumMod val="75000"/>
            </a:schemeClr>
          </a:solidFill>
          <a:ln>
            <a:solidFill>
              <a:schemeClr val="accent4"/>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sp>
        <p:nvSpPr>
          <p:cNvPr id="36" name="Text Placeholder 12"/>
          <p:cNvSpPr>
            <a:spLocks noGrp="1"/>
          </p:cNvSpPr>
          <p:nvPr>
            <p:ph type="body" sz="quarter" idx="29" hasCustomPrompt="1"/>
          </p:nvPr>
        </p:nvSpPr>
        <p:spPr>
          <a:xfrm>
            <a:off x="4924426" y="3939863"/>
            <a:ext cx="377190" cy="498733"/>
          </a:xfrm>
          <a:solidFill>
            <a:schemeClr val="accent5">
              <a:lumMod val="75000"/>
            </a:schemeClr>
          </a:solidFill>
          <a:ln>
            <a:solidFill>
              <a:schemeClr val="accent5"/>
            </a:solidFill>
          </a:ln>
        </p:spPr>
        <p:txBody>
          <a:bodyPr vert="horz" wrap="square" lIns="0" tIns="0" rIns="0" bIns="0" rtlCol="0" anchor="ctr">
            <a:noAutofit/>
          </a:bodyPr>
          <a:lstStyle>
            <a:lvl1pPr marL="171450" indent="-171450" algn="ctr">
              <a:buNone/>
              <a:defRPr lang="en-US" sz="1800" b="0" cap="all" baseline="0">
                <a:solidFill>
                  <a:schemeClr val="bg1"/>
                </a:solidFill>
                <a:latin typeface="FontAwesome" pitchFamily="2" charset="0"/>
              </a:defRPr>
            </a:lvl1pPr>
          </a:lstStyle>
          <a:p>
            <a:pPr marL="0" lvl="0" indent="0"/>
            <a:r>
              <a:rPr lang="en-US"/>
              <a:t></a:t>
            </a:r>
          </a:p>
        </p:txBody>
      </p:sp>
      <p:grpSp>
        <p:nvGrpSpPr>
          <p:cNvPr id="26" name="Group 25"/>
          <p:cNvGrpSpPr/>
          <p:nvPr userDrawn="1"/>
        </p:nvGrpSpPr>
        <p:grpSpPr>
          <a:xfrm>
            <a:off x="0" y="6766560"/>
            <a:ext cx="9144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55600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rt 10">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24" name="Chart Placeholder 8"/>
          <p:cNvSpPr>
            <a:spLocks noGrp="1"/>
          </p:cNvSpPr>
          <p:nvPr>
            <p:ph type="chart" sz="quarter" idx="17"/>
          </p:nvPr>
        </p:nvSpPr>
        <p:spPr>
          <a:xfrm>
            <a:off x="361950" y="1918166"/>
            <a:ext cx="3857625"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361950" y="1419646"/>
            <a:ext cx="3857625"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4924426" y="1918166"/>
            <a:ext cx="3857625"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4924426" y="1419646"/>
            <a:ext cx="3857625"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361950" y="4450661"/>
            <a:ext cx="8420101"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361950" y="3952141"/>
            <a:ext cx="8420101"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29" name="Group 28"/>
          <p:cNvGrpSpPr/>
          <p:nvPr userDrawn="1"/>
        </p:nvGrpSpPr>
        <p:grpSpPr>
          <a:xfrm>
            <a:off x="0" y="6766560"/>
            <a:ext cx="9144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650668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rt 11">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4" name="Chart Placeholder 8"/>
          <p:cNvSpPr>
            <a:spLocks noGrp="1"/>
          </p:cNvSpPr>
          <p:nvPr>
            <p:ph type="chart" sz="quarter" idx="17"/>
          </p:nvPr>
        </p:nvSpPr>
        <p:spPr>
          <a:xfrm>
            <a:off x="361951" y="1918166"/>
            <a:ext cx="2676524" cy="1767381"/>
          </a:xfrm>
          <a:solidFill>
            <a:schemeClr val="accent1">
              <a:alpha val="30000"/>
            </a:schemeClr>
          </a:solidFill>
          <a:ln>
            <a:solidFill>
              <a:schemeClr val="accent1"/>
            </a:solidFill>
          </a:ln>
        </p:spPr>
        <p:txBody>
          <a:bodyPr/>
          <a:lstStyle/>
          <a:p>
            <a:endParaRPr lang="en-US"/>
          </a:p>
        </p:txBody>
      </p:sp>
      <p:sp>
        <p:nvSpPr>
          <p:cNvPr id="25" name="Text Placeholder 12"/>
          <p:cNvSpPr>
            <a:spLocks noGrp="1"/>
          </p:cNvSpPr>
          <p:nvPr>
            <p:ph type="body" sz="quarter" idx="18" hasCustomPrompt="1"/>
          </p:nvPr>
        </p:nvSpPr>
        <p:spPr>
          <a:xfrm>
            <a:off x="361951" y="1419646"/>
            <a:ext cx="2676524"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7" name="Chart Placeholder 8"/>
          <p:cNvSpPr>
            <a:spLocks noGrp="1"/>
          </p:cNvSpPr>
          <p:nvPr>
            <p:ph type="chart" sz="quarter" idx="20"/>
          </p:nvPr>
        </p:nvSpPr>
        <p:spPr>
          <a:xfrm>
            <a:off x="3233739" y="1918166"/>
            <a:ext cx="2676524" cy="1767381"/>
          </a:xfrm>
          <a:solidFill>
            <a:schemeClr val="accent4">
              <a:alpha val="30000"/>
            </a:schemeClr>
          </a:solidFill>
          <a:ln>
            <a:solidFill>
              <a:schemeClr val="accent4"/>
            </a:solidFill>
          </a:ln>
        </p:spPr>
        <p:txBody>
          <a:bodyPr/>
          <a:lstStyle/>
          <a:p>
            <a:endParaRPr lang="en-US"/>
          </a:p>
        </p:txBody>
      </p:sp>
      <p:sp>
        <p:nvSpPr>
          <p:cNvPr id="28" name="Text Placeholder 12"/>
          <p:cNvSpPr>
            <a:spLocks noGrp="1"/>
          </p:cNvSpPr>
          <p:nvPr>
            <p:ph type="body" sz="quarter" idx="21" hasCustomPrompt="1"/>
          </p:nvPr>
        </p:nvSpPr>
        <p:spPr>
          <a:xfrm>
            <a:off x="3233739" y="1419646"/>
            <a:ext cx="2676524"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Chart Placeholder 8"/>
          <p:cNvSpPr>
            <a:spLocks noGrp="1"/>
          </p:cNvSpPr>
          <p:nvPr>
            <p:ph type="chart" sz="quarter" idx="22"/>
          </p:nvPr>
        </p:nvSpPr>
        <p:spPr>
          <a:xfrm>
            <a:off x="361951" y="4438383"/>
            <a:ext cx="2676524" cy="1767381"/>
          </a:xfrm>
          <a:solidFill>
            <a:schemeClr val="accent3">
              <a:alpha val="30000"/>
            </a:schemeClr>
          </a:solidFill>
          <a:ln>
            <a:solidFill>
              <a:schemeClr val="accent3"/>
            </a:solidFill>
          </a:ln>
        </p:spPr>
        <p:txBody>
          <a:bodyPr/>
          <a:lstStyle/>
          <a:p>
            <a:endParaRPr lang="en-US"/>
          </a:p>
        </p:txBody>
      </p:sp>
      <p:sp>
        <p:nvSpPr>
          <p:cNvPr id="30" name="Text Placeholder 12"/>
          <p:cNvSpPr>
            <a:spLocks noGrp="1"/>
          </p:cNvSpPr>
          <p:nvPr>
            <p:ph type="body" sz="quarter" idx="23" hasCustomPrompt="1"/>
          </p:nvPr>
        </p:nvSpPr>
        <p:spPr>
          <a:xfrm>
            <a:off x="361951" y="3939863"/>
            <a:ext cx="2676524"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Chart Placeholder 8"/>
          <p:cNvSpPr>
            <a:spLocks noGrp="1"/>
          </p:cNvSpPr>
          <p:nvPr>
            <p:ph type="chart" sz="quarter" idx="24"/>
          </p:nvPr>
        </p:nvSpPr>
        <p:spPr>
          <a:xfrm>
            <a:off x="3233739" y="4438383"/>
            <a:ext cx="2676524" cy="1767381"/>
          </a:xfrm>
          <a:solidFill>
            <a:schemeClr val="accent5">
              <a:alpha val="30000"/>
            </a:schemeClr>
          </a:solidFill>
          <a:ln>
            <a:solidFill>
              <a:schemeClr val="accent5"/>
            </a:solidFill>
          </a:ln>
        </p:spPr>
        <p:txBody>
          <a:bodyPr/>
          <a:lstStyle/>
          <a:p>
            <a:endParaRPr lang="en-US"/>
          </a:p>
        </p:txBody>
      </p:sp>
      <p:sp>
        <p:nvSpPr>
          <p:cNvPr id="32" name="Text Placeholder 12"/>
          <p:cNvSpPr>
            <a:spLocks noGrp="1"/>
          </p:cNvSpPr>
          <p:nvPr>
            <p:ph type="body" sz="quarter" idx="25" hasCustomPrompt="1"/>
          </p:nvPr>
        </p:nvSpPr>
        <p:spPr>
          <a:xfrm>
            <a:off x="3233739" y="3939863"/>
            <a:ext cx="2676524" cy="498733"/>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6" name="Chart Placeholder 8"/>
          <p:cNvSpPr>
            <a:spLocks noGrp="1"/>
          </p:cNvSpPr>
          <p:nvPr>
            <p:ph type="chart" sz="quarter" idx="26"/>
          </p:nvPr>
        </p:nvSpPr>
        <p:spPr>
          <a:xfrm>
            <a:off x="6105527" y="1918166"/>
            <a:ext cx="2676524" cy="1767381"/>
          </a:xfrm>
          <a:solidFill>
            <a:schemeClr val="accent2">
              <a:alpha val="30000"/>
            </a:schemeClr>
          </a:solidFill>
          <a:ln>
            <a:solidFill>
              <a:schemeClr val="accent2"/>
            </a:solidFill>
          </a:ln>
        </p:spPr>
        <p:txBody>
          <a:bodyPr/>
          <a:lstStyle/>
          <a:p>
            <a:endParaRPr lang="en-US"/>
          </a:p>
        </p:txBody>
      </p:sp>
      <p:sp>
        <p:nvSpPr>
          <p:cNvPr id="33" name="Text Placeholder 12"/>
          <p:cNvSpPr>
            <a:spLocks noGrp="1"/>
          </p:cNvSpPr>
          <p:nvPr>
            <p:ph type="body" sz="quarter" idx="27" hasCustomPrompt="1"/>
          </p:nvPr>
        </p:nvSpPr>
        <p:spPr>
          <a:xfrm>
            <a:off x="6105527" y="1419646"/>
            <a:ext cx="2676524" cy="498733"/>
          </a:xfrm>
          <a:solidFill>
            <a:schemeClr val="accent2"/>
          </a:solidFill>
          <a:ln>
            <a:solidFill>
              <a:schemeClr val="accent2"/>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Chart Placeholder 8"/>
          <p:cNvSpPr>
            <a:spLocks noGrp="1"/>
          </p:cNvSpPr>
          <p:nvPr>
            <p:ph type="chart" sz="quarter" idx="28"/>
          </p:nvPr>
        </p:nvSpPr>
        <p:spPr>
          <a:xfrm>
            <a:off x="6105527" y="4438383"/>
            <a:ext cx="2676524" cy="1767381"/>
          </a:xfrm>
          <a:solidFill>
            <a:schemeClr val="accent6">
              <a:alpha val="30000"/>
            </a:schemeClr>
          </a:solidFill>
          <a:ln>
            <a:solidFill>
              <a:schemeClr val="accent6"/>
            </a:solidFill>
          </a:ln>
        </p:spPr>
        <p:txBody>
          <a:bodyPr/>
          <a:lstStyle/>
          <a:p>
            <a:endParaRPr lang="en-US"/>
          </a:p>
        </p:txBody>
      </p:sp>
      <p:sp>
        <p:nvSpPr>
          <p:cNvPr id="35" name="Text Placeholder 12"/>
          <p:cNvSpPr>
            <a:spLocks noGrp="1"/>
          </p:cNvSpPr>
          <p:nvPr>
            <p:ph type="body" sz="quarter" idx="29" hasCustomPrompt="1"/>
          </p:nvPr>
        </p:nvSpPr>
        <p:spPr>
          <a:xfrm>
            <a:off x="6105527" y="3939863"/>
            <a:ext cx="2676524"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grpSp>
        <p:nvGrpSpPr>
          <p:cNvPr id="36" name="Group 35"/>
          <p:cNvGrpSpPr/>
          <p:nvPr userDrawn="1"/>
        </p:nvGrpSpPr>
        <p:grpSpPr>
          <a:xfrm>
            <a:off x="0" y="6766560"/>
            <a:ext cx="9144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84416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rt 13">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p:cNvSpPr>
          <p:nvPr>
            <p:ph type="chart" sz="quarter" idx="13"/>
          </p:nvPr>
        </p:nvSpPr>
        <p:spPr>
          <a:xfrm>
            <a:off x="361950" y="2443305"/>
            <a:ext cx="2667001" cy="3117518"/>
          </a:xfrm>
        </p:spPr>
        <p:txBody>
          <a:bodyPr/>
          <a:lstStyle/>
          <a:p>
            <a:endParaRPr lang="en-US"/>
          </a:p>
        </p:txBody>
      </p:sp>
      <p:sp>
        <p:nvSpPr>
          <p:cNvPr id="17" name="Text Placeholder 12"/>
          <p:cNvSpPr>
            <a:spLocks noGrp="1"/>
          </p:cNvSpPr>
          <p:nvPr>
            <p:ph type="body" sz="quarter" idx="15" hasCustomPrompt="1"/>
          </p:nvPr>
        </p:nvSpPr>
        <p:spPr>
          <a:xfrm>
            <a:off x="361949" y="2041112"/>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6" name="Chart Placeholder 8"/>
          <p:cNvSpPr>
            <a:spLocks noGrp="1"/>
          </p:cNvSpPr>
          <p:nvPr>
            <p:ph type="chart" sz="quarter" idx="16"/>
          </p:nvPr>
        </p:nvSpPr>
        <p:spPr>
          <a:xfrm>
            <a:off x="3238500" y="2443305"/>
            <a:ext cx="2667001" cy="3117518"/>
          </a:xfrm>
        </p:spPr>
        <p:txBody>
          <a:bodyPr/>
          <a:lstStyle/>
          <a:p>
            <a:endParaRPr lang="en-US"/>
          </a:p>
        </p:txBody>
      </p:sp>
      <p:sp>
        <p:nvSpPr>
          <p:cNvPr id="28" name="Text Placeholder 12"/>
          <p:cNvSpPr>
            <a:spLocks noGrp="1"/>
          </p:cNvSpPr>
          <p:nvPr>
            <p:ph type="body" sz="quarter" idx="18" hasCustomPrompt="1"/>
          </p:nvPr>
        </p:nvSpPr>
        <p:spPr>
          <a:xfrm>
            <a:off x="3238500" y="2041112"/>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9" name="Chart Placeholder 8"/>
          <p:cNvSpPr>
            <a:spLocks noGrp="1"/>
          </p:cNvSpPr>
          <p:nvPr>
            <p:ph type="chart" sz="quarter" idx="19"/>
          </p:nvPr>
        </p:nvSpPr>
        <p:spPr>
          <a:xfrm>
            <a:off x="6115050" y="2443305"/>
            <a:ext cx="2667001" cy="3117518"/>
          </a:xfrm>
        </p:spPr>
        <p:txBody>
          <a:bodyPr/>
          <a:lstStyle/>
          <a:p>
            <a:endParaRPr lang="en-US"/>
          </a:p>
        </p:txBody>
      </p:sp>
      <p:sp>
        <p:nvSpPr>
          <p:cNvPr id="31" name="Text Placeholder 12"/>
          <p:cNvSpPr>
            <a:spLocks noGrp="1"/>
          </p:cNvSpPr>
          <p:nvPr>
            <p:ph type="body" sz="quarter" idx="21" hasCustomPrompt="1"/>
          </p:nvPr>
        </p:nvSpPr>
        <p:spPr>
          <a:xfrm>
            <a:off x="6115050" y="2041112"/>
            <a:ext cx="2667000"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23" name="Text Placeholder 12"/>
          <p:cNvSpPr>
            <a:spLocks noGrp="1"/>
          </p:cNvSpPr>
          <p:nvPr>
            <p:ph type="body" sz="quarter" idx="22" hasCustomPrompt="1"/>
          </p:nvPr>
        </p:nvSpPr>
        <p:spPr>
          <a:xfrm>
            <a:off x="1219199" y="3831248"/>
            <a:ext cx="9525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4" name="Text Placeholder 12"/>
          <p:cNvSpPr>
            <a:spLocks noGrp="1"/>
          </p:cNvSpPr>
          <p:nvPr>
            <p:ph type="body" sz="quarter" idx="23" hasCustomPrompt="1"/>
          </p:nvPr>
        </p:nvSpPr>
        <p:spPr>
          <a:xfrm>
            <a:off x="4095750" y="3831248"/>
            <a:ext cx="9525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sp>
        <p:nvSpPr>
          <p:cNvPr id="25" name="Text Placeholder 12"/>
          <p:cNvSpPr>
            <a:spLocks noGrp="1"/>
          </p:cNvSpPr>
          <p:nvPr>
            <p:ph type="body" sz="quarter" idx="24" hasCustomPrompt="1"/>
          </p:nvPr>
        </p:nvSpPr>
        <p:spPr>
          <a:xfrm>
            <a:off x="6972300" y="3831248"/>
            <a:ext cx="952501" cy="341632"/>
          </a:xfrm>
        </p:spPr>
        <p:txBody>
          <a:bodyPr vert="horz" wrap="square" lIns="91440" tIns="45720" rIns="91440" bIns="45720" rtlCol="0" anchor="ctr">
            <a:spAutoFit/>
          </a:bodyPr>
          <a:lstStyle>
            <a:lvl1pPr marL="171450" indent="-171450" algn="ctr">
              <a:buNone/>
              <a:defRPr lang="en-US" sz="1800" b="1" cap="all" baseline="0">
                <a:solidFill>
                  <a:srgbClr val="47464B"/>
                </a:solidFill>
              </a:defRPr>
            </a:lvl1pPr>
          </a:lstStyle>
          <a:p>
            <a:pPr marL="0" lvl="0" indent="0"/>
            <a:r>
              <a:rPr lang="en-US"/>
              <a:t>99%</a:t>
            </a:r>
          </a:p>
        </p:txBody>
      </p:sp>
      <p:grpSp>
        <p:nvGrpSpPr>
          <p:cNvPr id="22" name="Group 21"/>
          <p:cNvGrpSpPr/>
          <p:nvPr userDrawn="1"/>
        </p:nvGrpSpPr>
        <p:grpSpPr>
          <a:xfrm>
            <a:off x="0" y="6766560"/>
            <a:ext cx="9144000" cy="91440"/>
            <a:chOff x="0" y="4480421"/>
            <a:chExt cx="12192000" cy="91440"/>
          </a:xfrm>
        </p:grpSpPr>
        <p:sp>
          <p:nvSpPr>
            <p:cNvPr id="27" name="Rectangle 2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526928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rt and mockup">
    <p:spTree>
      <p:nvGrpSpPr>
        <p:cNvPr id="1" name=""/>
        <p:cNvGrpSpPr/>
        <p:nvPr/>
      </p:nvGrpSpPr>
      <p:grpSpPr>
        <a:xfrm>
          <a:off x="0" y="0"/>
          <a:ext cx="0" cy="0"/>
          <a:chOff x="0" y="0"/>
          <a:chExt cx="0" cy="0"/>
        </a:xfrm>
      </p:grpSpPr>
      <p:grpSp>
        <p:nvGrpSpPr>
          <p:cNvPr id="25" name="Group 24"/>
          <p:cNvGrpSpPr/>
          <p:nvPr userDrawn="1"/>
        </p:nvGrpSpPr>
        <p:grpSpPr>
          <a:xfrm>
            <a:off x="777582" y="1717358"/>
            <a:ext cx="3794399"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Chart Placeholder 5"/>
          <p:cNvSpPr>
            <a:spLocks noGrp="1"/>
          </p:cNvSpPr>
          <p:nvPr>
            <p:ph type="chart" sz="quarter" idx="23"/>
          </p:nvPr>
        </p:nvSpPr>
        <p:spPr>
          <a:xfrm>
            <a:off x="955484" y="1965559"/>
            <a:ext cx="3435858" cy="2587752"/>
          </a:xfrm>
        </p:spPr>
        <p:txBody>
          <a:bodyPr/>
          <a:lstStyle/>
          <a:p>
            <a:endParaRPr lang="en-US"/>
          </a:p>
        </p:txBody>
      </p:sp>
      <p:grpSp>
        <p:nvGrpSpPr>
          <p:cNvPr id="40" name="Group 39"/>
          <p:cNvGrpSpPr/>
          <p:nvPr userDrawn="1"/>
        </p:nvGrpSpPr>
        <p:grpSpPr>
          <a:xfrm>
            <a:off x="0" y="6766560"/>
            <a:ext cx="9144000" cy="91440"/>
            <a:chOff x="0" y="4480421"/>
            <a:chExt cx="12192000" cy="91440"/>
          </a:xfrm>
        </p:grpSpPr>
        <p:sp>
          <p:nvSpPr>
            <p:cNvPr id="41" name="Rectangle 4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2724044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 block arc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7" name="Freeform 26"/>
          <p:cNvSpPr/>
          <p:nvPr/>
        </p:nvSpPr>
        <p:spPr>
          <a:xfrm>
            <a:off x="1545431" y="1614640"/>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29"/>
          <p:cNvSpPr/>
          <p:nvPr/>
        </p:nvSpPr>
        <p:spPr>
          <a:xfrm rot="10800000">
            <a:off x="3363052" y="3664178"/>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31"/>
          <p:cNvSpPr/>
          <p:nvPr/>
        </p:nvSpPr>
        <p:spPr>
          <a:xfrm>
            <a:off x="5180672" y="1614640"/>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Chart Placeholder 8"/>
          <p:cNvSpPr>
            <a:spLocks noGrp="1" noChangeAspect="1"/>
          </p:cNvSpPr>
          <p:nvPr>
            <p:ph type="chart" sz="quarter" idx="13"/>
          </p:nvPr>
        </p:nvSpPr>
        <p:spPr>
          <a:xfrm>
            <a:off x="1892406" y="2268329"/>
            <a:ext cx="1720970" cy="2011680"/>
          </a:xfrm>
        </p:spPr>
        <p:txBody>
          <a:bodyPr/>
          <a:lstStyle/>
          <a:p>
            <a:endParaRPr lang="en-US"/>
          </a:p>
        </p:txBody>
      </p:sp>
      <p:sp>
        <p:nvSpPr>
          <p:cNvPr id="37" name="Chart Placeholder 8"/>
          <p:cNvSpPr>
            <a:spLocks noGrp="1" noChangeAspect="1"/>
          </p:cNvSpPr>
          <p:nvPr>
            <p:ph type="chart" sz="quarter" idx="22"/>
          </p:nvPr>
        </p:nvSpPr>
        <p:spPr>
          <a:xfrm>
            <a:off x="3713003" y="3358499"/>
            <a:ext cx="1720970" cy="2011680"/>
          </a:xfrm>
        </p:spPr>
        <p:txBody>
          <a:bodyPr/>
          <a:lstStyle/>
          <a:p>
            <a:endParaRPr lang="en-US"/>
          </a:p>
        </p:txBody>
      </p:sp>
      <p:sp>
        <p:nvSpPr>
          <p:cNvPr id="44" name="Chart Placeholder 8"/>
          <p:cNvSpPr>
            <a:spLocks noGrp="1" noChangeAspect="1"/>
          </p:cNvSpPr>
          <p:nvPr>
            <p:ph type="chart" sz="quarter" idx="23"/>
          </p:nvPr>
        </p:nvSpPr>
        <p:spPr>
          <a:xfrm>
            <a:off x="5529136" y="2268329"/>
            <a:ext cx="1720970" cy="2011680"/>
          </a:xfrm>
        </p:spPr>
        <p:txBody>
          <a:bodyPr/>
          <a:lstStyle/>
          <a:p>
            <a:endParaRPr lang="en-US"/>
          </a:p>
        </p:txBody>
      </p:sp>
      <p:sp>
        <p:nvSpPr>
          <p:cNvPr id="47" name="Text Placeholder 12"/>
          <p:cNvSpPr>
            <a:spLocks noGrp="1"/>
          </p:cNvSpPr>
          <p:nvPr>
            <p:ph type="body" sz="quarter" idx="15" hasCustomPrompt="1"/>
          </p:nvPr>
        </p:nvSpPr>
        <p:spPr>
          <a:xfrm>
            <a:off x="1892406" y="4433756"/>
            <a:ext cx="1295669" cy="840230"/>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5954437" y="4433756"/>
            <a:ext cx="1295669" cy="840230"/>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924166" y="2433850"/>
            <a:ext cx="1295669" cy="840230"/>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163031" y="1666874"/>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982138" y="5472835"/>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5799760" y="1666874"/>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grpSp>
        <p:nvGrpSpPr>
          <p:cNvPr id="25" name="Group 24"/>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3999779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block arcs gray">
    <p:spTree>
      <p:nvGrpSpPr>
        <p:cNvPr id="1" name=""/>
        <p:cNvGrpSpPr/>
        <p:nvPr/>
      </p:nvGrpSpPr>
      <p:grpSpPr>
        <a:xfrm>
          <a:off x="0" y="0"/>
          <a:ext cx="0" cy="0"/>
          <a:chOff x="0" y="0"/>
          <a:chExt cx="0" cy="0"/>
        </a:xfrm>
      </p:grpSpPr>
      <p:grpSp>
        <p:nvGrpSpPr>
          <p:cNvPr id="3" name="Group 2"/>
          <p:cNvGrpSpPr/>
          <p:nvPr userDrawn="1"/>
        </p:nvGrpSpPr>
        <p:grpSpPr>
          <a:xfrm>
            <a:off x="1545431" y="1614640"/>
            <a:ext cx="6053138" cy="4356172"/>
            <a:chOff x="2060575" y="1614640"/>
            <a:chExt cx="8070850" cy="4356172"/>
          </a:xfrm>
          <a:gradFill>
            <a:gsLst>
              <a:gs pos="58000">
                <a:srgbClr val="C2C2C2"/>
              </a:gs>
              <a:gs pos="0">
                <a:schemeClr val="bg1">
                  <a:lumMod val="95000"/>
                </a:schemeClr>
              </a:gs>
              <a:gs pos="100000">
                <a:schemeClr val="bg1">
                  <a:lumMod val="50000"/>
                </a:schemeClr>
              </a:gs>
            </a:gsLst>
            <a:lin ang="0" scaled="1"/>
          </a:gradFill>
        </p:grpSpPr>
        <p:sp>
          <p:nvSpPr>
            <p:cNvPr id="27" name="Freeform 26"/>
            <p:cNvSpPr/>
            <p:nvPr/>
          </p:nvSpPr>
          <p:spPr>
            <a:xfrm>
              <a:off x="2060575"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29"/>
            <p:cNvSpPr/>
            <p:nvPr/>
          </p:nvSpPr>
          <p:spPr>
            <a:xfrm rot="10800000">
              <a:off x="4484069"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31"/>
            <p:cNvSpPr/>
            <p:nvPr/>
          </p:nvSpPr>
          <p:spPr>
            <a:xfrm>
              <a:off x="6907563"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noChangeAspect="1"/>
          </p:cNvSpPr>
          <p:nvPr>
            <p:ph type="chart" sz="quarter" idx="13"/>
          </p:nvPr>
        </p:nvSpPr>
        <p:spPr>
          <a:xfrm>
            <a:off x="1892406" y="2268329"/>
            <a:ext cx="1720970" cy="2011680"/>
          </a:xfrm>
        </p:spPr>
        <p:txBody>
          <a:bodyPr/>
          <a:lstStyle/>
          <a:p>
            <a:endParaRPr lang="en-US"/>
          </a:p>
        </p:txBody>
      </p:sp>
      <p:sp>
        <p:nvSpPr>
          <p:cNvPr id="37" name="Chart Placeholder 8"/>
          <p:cNvSpPr>
            <a:spLocks noGrp="1" noChangeAspect="1"/>
          </p:cNvSpPr>
          <p:nvPr>
            <p:ph type="chart" sz="quarter" idx="22"/>
          </p:nvPr>
        </p:nvSpPr>
        <p:spPr>
          <a:xfrm>
            <a:off x="3713003" y="3358499"/>
            <a:ext cx="1720970" cy="2011680"/>
          </a:xfrm>
        </p:spPr>
        <p:txBody>
          <a:bodyPr/>
          <a:lstStyle/>
          <a:p>
            <a:endParaRPr lang="en-US"/>
          </a:p>
        </p:txBody>
      </p:sp>
      <p:sp>
        <p:nvSpPr>
          <p:cNvPr id="44" name="Chart Placeholder 8"/>
          <p:cNvSpPr>
            <a:spLocks noGrp="1" noChangeAspect="1"/>
          </p:cNvSpPr>
          <p:nvPr>
            <p:ph type="chart" sz="quarter" idx="23"/>
          </p:nvPr>
        </p:nvSpPr>
        <p:spPr>
          <a:xfrm>
            <a:off x="5529136" y="2268329"/>
            <a:ext cx="1720970" cy="2011680"/>
          </a:xfrm>
        </p:spPr>
        <p:txBody>
          <a:bodyPr/>
          <a:lstStyle/>
          <a:p>
            <a:endParaRPr lang="en-US"/>
          </a:p>
        </p:txBody>
      </p:sp>
      <p:sp>
        <p:nvSpPr>
          <p:cNvPr id="47" name="Text Placeholder 12"/>
          <p:cNvSpPr>
            <a:spLocks noGrp="1"/>
          </p:cNvSpPr>
          <p:nvPr>
            <p:ph type="body" sz="quarter" idx="15" hasCustomPrompt="1"/>
          </p:nvPr>
        </p:nvSpPr>
        <p:spPr>
          <a:xfrm>
            <a:off x="1892406" y="4433756"/>
            <a:ext cx="1295669" cy="840230"/>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5954437" y="4433756"/>
            <a:ext cx="1295669" cy="840230"/>
          </a:xfrm>
        </p:spPr>
        <p:txBody>
          <a:bodyPr vert="horz" wrap="square" lIns="91440" tIns="45720" rIns="91440" bIns="45720" rtlCol="0" anchor="t">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924166" y="2433850"/>
            <a:ext cx="1295669" cy="840230"/>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2163031" y="1666874"/>
            <a:ext cx="1179722" cy="431800"/>
          </a:xfrm>
        </p:spPr>
        <p:txBody>
          <a:bodyPr anchor="ctr">
            <a:normAutofit/>
          </a:bodyPr>
          <a:lstStyle>
            <a:lvl1pPr marL="0" indent="0" algn="ctr">
              <a:buNone/>
              <a:defRPr sz="165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3982138" y="5472835"/>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5799760" y="1666874"/>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grpSp>
        <p:nvGrpSpPr>
          <p:cNvPr id="26" name="Group 25"/>
          <p:cNvGrpSpPr/>
          <p:nvPr userDrawn="1"/>
        </p:nvGrpSpPr>
        <p:grpSpPr>
          <a:xfrm>
            <a:off x="0" y="6766560"/>
            <a:ext cx="9144000" cy="91440"/>
            <a:chOff x="0" y="4480421"/>
            <a:chExt cx="12192000" cy="91440"/>
          </a:xfrm>
        </p:grpSpPr>
        <p:sp>
          <p:nvSpPr>
            <p:cNvPr id="28" name="Rectangle 27"/>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60154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 block arc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7" name="Freeform 26"/>
          <p:cNvSpPr/>
          <p:nvPr/>
        </p:nvSpPr>
        <p:spPr>
          <a:xfrm>
            <a:off x="628650" y="1614640"/>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29"/>
          <p:cNvSpPr/>
          <p:nvPr/>
        </p:nvSpPr>
        <p:spPr>
          <a:xfrm rot="10800000">
            <a:off x="2446270" y="3664178"/>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31"/>
          <p:cNvSpPr/>
          <p:nvPr/>
        </p:nvSpPr>
        <p:spPr>
          <a:xfrm>
            <a:off x="4263891" y="1614640"/>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Chart Placeholder 8"/>
          <p:cNvSpPr>
            <a:spLocks noGrp="1" noChangeAspect="1"/>
          </p:cNvSpPr>
          <p:nvPr>
            <p:ph type="chart" sz="quarter" idx="13"/>
          </p:nvPr>
        </p:nvSpPr>
        <p:spPr>
          <a:xfrm>
            <a:off x="975625" y="2268329"/>
            <a:ext cx="1720970" cy="2011680"/>
          </a:xfrm>
        </p:spPr>
        <p:txBody>
          <a:bodyPr/>
          <a:lstStyle/>
          <a:p>
            <a:endParaRPr lang="en-US"/>
          </a:p>
        </p:txBody>
      </p:sp>
      <p:sp>
        <p:nvSpPr>
          <p:cNvPr id="37" name="Chart Placeholder 8"/>
          <p:cNvSpPr>
            <a:spLocks noGrp="1" noChangeAspect="1"/>
          </p:cNvSpPr>
          <p:nvPr>
            <p:ph type="chart" sz="quarter" idx="22"/>
          </p:nvPr>
        </p:nvSpPr>
        <p:spPr>
          <a:xfrm>
            <a:off x="2796222" y="3358499"/>
            <a:ext cx="1720970" cy="2011680"/>
          </a:xfrm>
        </p:spPr>
        <p:txBody>
          <a:bodyPr/>
          <a:lstStyle/>
          <a:p>
            <a:endParaRPr lang="en-US"/>
          </a:p>
        </p:txBody>
      </p:sp>
      <p:sp>
        <p:nvSpPr>
          <p:cNvPr id="44" name="Chart Placeholder 8"/>
          <p:cNvSpPr>
            <a:spLocks noGrp="1" noChangeAspect="1"/>
          </p:cNvSpPr>
          <p:nvPr>
            <p:ph type="chart" sz="quarter" idx="23"/>
          </p:nvPr>
        </p:nvSpPr>
        <p:spPr>
          <a:xfrm>
            <a:off x="4612354" y="2268329"/>
            <a:ext cx="1720970" cy="2011680"/>
          </a:xfrm>
        </p:spPr>
        <p:txBody>
          <a:bodyPr/>
          <a:lstStyle/>
          <a:p>
            <a:endParaRPr lang="en-US"/>
          </a:p>
        </p:txBody>
      </p:sp>
      <p:sp>
        <p:nvSpPr>
          <p:cNvPr id="47" name="Text Placeholder 12"/>
          <p:cNvSpPr>
            <a:spLocks noGrp="1"/>
          </p:cNvSpPr>
          <p:nvPr>
            <p:ph type="body" sz="quarter" idx="15" hasCustomPrompt="1"/>
          </p:nvPr>
        </p:nvSpPr>
        <p:spPr>
          <a:xfrm>
            <a:off x="975625" y="4433756"/>
            <a:ext cx="1295669" cy="840230"/>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4830994" y="4433756"/>
            <a:ext cx="1295669" cy="840230"/>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007385" y="2433850"/>
            <a:ext cx="1295669" cy="840230"/>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246249" y="1666874"/>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51" name="Text Placeholder 29"/>
          <p:cNvSpPr>
            <a:spLocks noGrp="1"/>
          </p:cNvSpPr>
          <p:nvPr>
            <p:ph type="body" sz="quarter" idx="26" hasCustomPrompt="1"/>
          </p:nvPr>
        </p:nvSpPr>
        <p:spPr>
          <a:xfrm>
            <a:off x="3065357" y="5472835"/>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52" name="Text Placeholder 29"/>
          <p:cNvSpPr>
            <a:spLocks noGrp="1"/>
          </p:cNvSpPr>
          <p:nvPr>
            <p:ph type="body" sz="quarter" idx="27" hasCustomPrompt="1"/>
          </p:nvPr>
        </p:nvSpPr>
        <p:spPr>
          <a:xfrm>
            <a:off x="4882979" y="1666874"/>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sp>
        <p:nvSpPr>
          <p:cNvPr id="25" name="Freeform 24"/>
          <p:cNvSpPr/>
          <p:nvPr userDrawn="1"/>
        </p:nvSpPr>
        <p:spPr>
          <a:xfrm rot="10800000">
            <a:off x="6093489" y="3662231"/>
            <a:ext cx="2417897"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Chart Placeholder 8"/>
          <p:cNvSpPr>
            <a:spLocks noGrp="1" noChangeAspect="1"/>
          </p:cNvSpPr>
          <p:nvPr>
            <p:ph type="chart" sz="quarter" idx="28"/>
          </p:nvPr>
        </p:nvSpPr>
        <p:spPr>
          <a:xfrm>
            <a:off x="6443440" y="3356552"/>
            <a:ext cx="1720970" cy="2011680"/>
          </a:xfrm>
        </p:spPr>
        <p:txBody>
          <a:bodyPr/>
          <a:lstStyle/>
          <a:p>
            <a:endParaRPr lang="en-US"/>
          </a:p>
        </p:txBody>
      </p:sp>
      <p:sp>
        <p:nvSpPr>
          <p:cNvPr id="28" name="Text Placeholder 12"/>
          <p:cNvSpPr>
            <a:spLocks noGrp="1"/>
          </p:cNvSpPr>
          <p:nvPr>
            <p:ph type="body" sz="quarter" idx="29" hasCustomPrompt="1"/>
          </p:nvPr>
        </p:nvSpPr>
        <p:spPr>
          <a:xfrm>
            <a:off x="6654604" y="2431903"/>
            <a:ext cx="1295669" cy="840230"/>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6712576" y="5470888"/>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grpSp>
        <p:nvGrpSpPr>
          <p:cNvPr id="31" name="Group 30"/>
          <p:cNvGrpSpPr/>
          <p:nvPr userDrawn="1"/>
        </p:nvGrpSpPr>
        <p:grpSpPr>
          <a:xfrm>
            <a:off x="0" y="6766560"/>
            <a:ext cx="9144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2320771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block arcs gray">
    <p:spTree>
      <p:nvGrpSpPr>
        <p:cNvPr id="1" name=""/>
        <p:cNvGrpSpPr/>
        <p:nvPr/>
      </p:nvGrpSpPr>
      <p:grpSpPr>
        <a:xfrm>
          <a:off x="0" y="0"/>
          <a:ext cx="0" cy="0"/>
          <a:chOff x="0" y="0"/>
          <a:chExt cx="0" cy="0"/>
        </a:xfrm>
      </p:grpSpPr>
      <p:grpSp>
        <p:nvGrpSpPr>
          <p:cNvPr id="3" name="Group 2"/>
          <p:cNvGrpSpPr/>
          <p:nvPr userDrawn="1"/>
        </p:nvGrpSpPr>
        <p:grpSpPr>
          <a:xfrm>
            <a:off x="628650" y="1614640"/>
            <a:ext cx="7882736" cy="4356172"/>
            <a:chOff x="838200" y="1614640"/>
            <a:chExt cx="10510314" cy="4356172"/>
          </a:xfrm>
          <a:gradFill flip="none" rotWithShape="1">
            <a:gsLst>
              <a:gs pos="58000">
                <a:srgbClr val="C2C2C2"/>
              </a:gs>
              <a:gs pos="0">
                <a:schemeClr val="bg1">
                  <a:lumMod val="95000"/>
                </a:schemeClr>
              </a:gs>
              <a:gs pos="100000">
                <a:schemeClr val="bg1">
                  <a:lumMod val="50000"/>
                </a:schemeClr>
              </a:gs>
            </a:gsLst>
            <a:lin ang="0" scaled="1"/>
            <a:tileRect/>
          </a:gradFill>
        </p:grpSpPr>
        <p:sp>
          <p:nvSpPr>
            <p:cNvPr id="27" name="Freeform 26"/>
            <p:cNvSpPr/>
            <p:nvPr/>
          </p:nvSpPr>
          <p:spPr>
            <a:xfrm>
              <a:off x="838200"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Freeform 29"/>
            <p:cNvSpPr/>
            <p:nvPr/>
          </p:nvSpPr>
          <p:spPr>
            <a:xfrm rot="10800000">
              <a:off x="3261694" y="3664178"/>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Freeform 31"/>
            <p:cNvSpPr/>
            <p:nvPr/>
          </p:nvSpPr>
          <p:spPr>
            <a:xfrm>
              <a:off x="5685188" y="1614640"/>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Freeform 24"/>
            <p:cNvSpPr/>
            <p:nvPr userDrawn="1"/>
          </p:nvSpPr>
          <p:spPr>
            <a:xfrm rot="10800000">
              <a:off x="8124652" y="3662231"/>
              <a:ext cx="3223862" cy="2306634"/>
            </a:xfrm>
            <a:custGeom>
              <a:avLst/>
              <a:gdLst>
                <a:gd name="connsiteX0" fmla="*/ 1828800 w 3657600"/>
                <a:gd name="connsiteY0" fmla="*/ 0 h 2616968"/>
                <a:gd name="connsiteX1" fmla="*/ 3657600 w 3657600"/>
                <a:gd name="connsiteY1" fmla="*/ 1828800 h 2616968"/>
                <a:gd name="connsiteX2" fmla="*/ 3513884 w 3657600"/>
                <a:gd name="connsiteY2" fmla="*/ 2540652 h 2616968"/>
                <a:gd name="connsiteX3" fmla="*/ 3477120 w 3657600"/>
                <a:gd name="connsiteY3" fmla="*/ 2616968 h 2616968"/>
                <a:gd name="connsiteX4" fmla="*/ 2988913 w 3657600"/>
                <a:gd name="connsiteY4" fmla="*/ 2269937 h 2616968"/>
                <a:gd name="connsiteX5" fmla="*/ 3047995 w 3657600"/>
                <a:gd name="connsiteY5" fmla="*/ 2079607 h 2616968"/>
                <a:gd name="connsiteX6" fmla="*/ 3073278 w 3657600"/>
                <a:gd name="connsiteY6" fmla="*/ 1828801 h 2616968"/>
                <a:gd name="connsiteX7" fmla="*/ 1828801 w 3657600"/>
                <a:gd name="connsiteY7" fmla="*/ 584324 h 2616968"/>
                <a:gd name="connsiteX8" fmla="*/ 584324 w 3657600"/>
                <a:gd name="connsiteY8" fmla="*/ 1828801 h 2616968"/>
                <a:gd name="connsiteX9" fmla="*/ 609608 w 3657600"/>
                <a:gd name="connsiteY9" fmla="*/ 2079607 h 2616968"/>
                <a:gd name="connsiteX10" fmla="*/ 668689 w 3657600"/>
                <a:gd name="connsiteY10" fmla="*/ 2269936 h 2616968"/>
                <a:gd name="connsiteX11" fmla="*/ 180480 w 3657600"/>
                <a:gd name="connsiteY11" fmla="*/ 2616968 h 2616968"/>
                <a:gd name="connsiteX12" fmla="*/ 143716 w 3657600"/>
                <a:gd name="connsiteY12" fmla="*/ 2540652 h 2616968"/>
                <a:gd name="connsiteX13" fmla="*/ 0 w 3657600"/>
                <a:gd name="connsiteY13" fmla="*/ 1828800 h 2616968"/>
                <a:gd name="connsiteX14" fmla="*/ 1828800 w 3657600"/>
                <a:gd name="connsiteY14" fmla="*/ 0 h 26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57600" h="2616968">
                  <a:moveTo>
                    <a:pt x="1828800" y="0"/>
                  </a:moveTo>
                  <a:cubicBezTo>
                    <a:pt x="2838818" y="0"/>
                    <a:pt x="3657600" y="818782"/>
                    <a:pt x="3657600" y="1828800"/>
                  </a:cubicBezTo>
                  <a:cubicBezTo>
                    <a:pt x="3657600" y="2081305"/>
                    <a:pt x="3606426" y="2321857"/>
                    <a:pt x="3513884" y="2540652"/>
                  </a:cubicBezTo>
                  <a:lnTo>
                    <a:pt x="3477120" y="2616968"/>
                  </a:lnTo>
                  <a:lnTo>
                    <a:pt x="2988913" y="2269937"/>
                  </a:lnTo>
                  <a:lnTo>
                    <a:pt x="3047995" y="2079607"/>
                  </a:lnTo>
                  <a:cubicBezTo>
                    <a:pt x="3064573" y="1998594"/>
                    <a:pt x="3073278" y="1914714"/>
                    <a:pt x="3073278" y="1828801"/>
                  </a:cubicBezTo>
                  <a:cubicBezTo>
                    <a:pt x="3073278" y="1141495"/>
                    <a:pt x="2516107" y="584324"/>
                    <a:pt x="1828801" y="584324"/>
                  </a:cubicBezTo>
                  <a:cubicBezTo>
                    <a:pt x="1141495" y="584324"/>
                    <a:pt x="584324" y="1141495"/>
                    <a:pt x="584324" y="1828801"/>
                  </a:cubicBezTo>
                  <a:cubicBezTo>
                    <a:pt x="584324" y="1914714"/>
                    <a:pt x="593030" y="1998594"/>
                    <a:pt x="609608" y="2079607"/>
                  </a:cubicBezTo>
                  <a:lnTo>
                    <a:pt x="668689" y="2269936"/>
                  </a:lnTo>
                  <a:lnTo>
                    <a:pt x="180480" y="2616968"/>
                  </a:lnTo>
                  <a:lnTo>
                    <a:pt x="143716" y="2540652"/>
                  </a:lnTo>
                  <a:cubicBezTo>
                    <a:pt x="51174" y="2321857"/>
                    <a:pt x="0" y="2081305"/>
                    <a:pt x="0" y="1828800"/>
                  </a:cubicBezTo>
                  <a:cubicBezTo>
                    <a:pt x="0" y="818782"/>
                    <a:pt x="818782" y="0"/>
                    <a:pt x="18288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6"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Chart Placeholder 8"/>
          <p:cNvSpPr>
            <a:spLocks noGrp="1" noChangeAspect="1"/>
          </p:cNvSpPr>
          <p:nvPr>
            <p:ph type="chart" sz="quarter" idx="13"/>
          </p:nvPr>
        </p:nvSpPr>
        <p:spPr>
          <a:xfrm>
            <a:off x="975625" y="2268329"/>
            <a:ext cx="1720970" cy="2011680"/>
          </a:xfrm>
        </p:spPr>
        <p:txBody>
          <a:bodyPr/>
          <a:lstStyle/>
          <a:p>
            <a:endParaRPr lang="en-US"/>
          </a:p>
        </p:txBody>
      </p:sp>
      <p:sp>
        <p:nvSpPr>
          <p:cNvPr id="37" name="Chart Placeholder 8"/>
          <p:cNvSpPr>
            <a:spLocks noGrp="1" noChangeAspect="1"/>
          </p:cNvSpPr>
          <p:nvPr>
            <p:ph type="chart" sz="quarter" idx="22"/>
          </p:nvPr>
        </p:nvSpPr>
        <p:spPr>
          <a:xfrm>
            <a:off x="2796222" y="3358499"/>
            <a:ext cx="1720970" cy="2011680"/>
          </a:xfrm>
        </p:spPr>
        <p:txBody>
          <a:bodyPr/>
          <a:lstStyle/>
          <a:p>
            <a:endParaRPr lang="en-US"/>
          </a:p>
        </p:txBody>
      </p:sp>
      <p:sp>
        <p:nvSpPr>
          <p:cNvPr id="44" name="Chart Placeholder 8"/>
          <p:cNvSpPr>
            <a:spLocks noGrp="1" noChangeAspect="1"/>
          </p:cNvSpPr>
          <p:nvPr>
            <p:ph type="chart" sz="quarter" idx="23"/>
          </p:nvPr>
        </p:nvSpPr>
        <p:spPr>
          <a:xfrm>
            <a:off x="4612354" y="2268329"/>
            <a:ext cx="1720970" cy="2011680"/>
          </a:xfrm>
        </p:spPr>
        <p:txBody>
          <a:bodyPr/>
          <a:lstStyle/>
          <a:p>
            <a:endParaRPr lang="en-US"/>
          </a:p>
        </p:txBody>
      </p:sp>
      <p:sp>
        <p:nvSpPr>
          <p:cNvPr id="47" name="Text Placeholder 12"/>
          <p:cNvSpPr>
            <a:spLocks noGrp="1"/>
          </p:cNvSpPr>
          <p:nvPr>
            <p:ph type="body" sz="quarter" idx="15" hasCustomPrompt="1"/>
          </p:nvPr>
        </p:nvSpPr>
        <p:spPr>
          <a:xfrm>
            <a:off x="975625" y="4433756"/>
            <a:ext cx="1295669" cy="840230"/>
          </a:xfrm>
        </p:spPr>
        <p:txBody>
          <a:bodyPr vert="horz" wrap="square" lIns="91440" tIns="45720" rIns="91440" bIns="45720" rtlCol="0" anchor="t">
            <a:spAutoFit/>
          </a:bodyPr>
          <a:lstStyle>
            <a:lvl1pPr marL="171450" indent="-171450" algn="l">
              <a:buNone/>
              <a:defRPr lang="en-US" sz="1800" b="1" cap="all" baseline="0">
                <a:solidFill>
                  <a:srgbClr val="47464B"/>
                </a:solidFill>
              </a:defRPr>
            </a:lvl1pPr>
          </a:lstStyle>
          <a:p>
            <a:pPr marL="0" lvl="0" indent="0"/>
            <a:r>
              <a:rPr lang="en-US"/>
              <a:t>Insert some title here</a:t>
            </a:r>
          </a:p>
        </p:txBody>
      </p:sp>
      <p:sp>
        <p:nvSpPr>
          <p:cNvPr id="48" name="Text Placeholder 12"/>
          <p:cNvSpPr>
            <a:spLocks noGrp="1"/>
          </p:cNvSpPr>
          <p:nvPr>
            <p:ph type="body" sz="quarter" idx="24" hasCustomPrompt="1"/>
          </p:nvPr>
        </p:nvSpPr>
        <p:spPr>
          <a:xfrm>
            <a:off x="4830994" y="4433756"/>
            <a:ext cx="1295669" cy="840230"/>
          </a:xfrm>
        </p:spPr>
        <p:txBody>
          <a:bodyPr vert="horz" wrap="square" lIns="91440" tIns="45720" rIns="91440" bIns="45720" rtlCol="0" anchor="t">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49" name="Text Placeholder 12"/>
          <p:cNvSpPr>
            <a:spLocks noGrp="1"/>
          </p:cNvSpPr>
          <p:nvPr>
            <p:ph type="body" sz="quarter" idx="25" hasCustomPrompt="1"/>
          </p:nvPr>
        </p:nvSpPr>
        <p:spPr>
          <a:xfrm>
            <a:off x="3007385" y="2433850"/>
            <a:ext cx="1295669" cy="840230"/>
          </a:xfrm>
        </p:spPr>
        <p:txBody>
          <a:bodyPr vert="horz" wrap="square" lIns="91440" tIns="45720" rIns="91440" bIns="45720" rtlCol="0" anchor="b">
            <a:spAutoFit/>
          </a:bodyPr>
          <a:lstStyle>
            <a:lvl1pPr marL="171450" indent="-171450" algn="ctr">
              <a:buNone/>
              <a:defRPr lang="en-US" sz="1800" b="1" cap="all" baseline="0">
                <a:solidFill>
                  <a:srgbClr val="47464B"/>
                </a:solidFill>
              </a:defRPr>
            </a:lvl1pPr>
          </a:lstStyle>
          <a:p>
            <a:pPr marL="0" lvl="0" indent="0"/>
            <a:r>
              <a:rPr lang="en-US"/>
              <a:t>Insert some title here</a:t>
            </a:r>
          </a:p>
        </p:txBody>
      </p:sp>
      <p:sp>
        <p:nvSpPr>
          <p:cNvPr id="50" name="Text Placeholder 29"/>
          <p:cNvSpPr>
            <a:spLocks noGrp="1"/>
          </p:cNvSpPr>
          <p:nvPr>
            <p:ph type="body" sz="quarter" idx="18" hasCustomPrompt="1"/>
          </p:nvPr>
        </p:nvSpPr>
        <p:spPr>
          <a:xfrm>
            <a:off x="1246249" y="1666874"/>
            <a:ext cx="1179722" cy="431800"/>
          </a:xfrm>
        </p:spPr>
        <p:txBody>
          <a:bodyPr anchor="ctr">
            <a:normAutofit/>
          </a:bodyPr>
          <a:lstStyle>
            <a:lvl1pPr marL="0" indent="0" algn="ctr">
              <a:buNone/>
              <a:defRPr sz="1650" b="1">
                <a:solidFill>
                  <a:schemeClr val="tx1"/>
                </a:solidFill>
              </a:defRPr>
            </a:lvl1pPr>
          </a:lstStyle>
          <a:p>
            <a:pPr lvl="0"/>
            <a:r>
              <a:rPr lang="en-US"/>
              <a:t>Date here</a:t>
            </a:r>
          </a:p>
        </p:txBody>
      </p:sp>
      <p:sp>
        <p:nvSpPr>
          <p:cNvPr id="51" name="Text Placeholder 29"/>
          <p:cNvSpPr>
            <a:spLocks noGrp="1"/>
          </p:cNvSpPr>
          <p:nvPr>
            <p:ph type="body" sz="quarter" idx="26" hasCustomPrompt="1"/>
          </p:nvPr>
        </p:nvSpPr>
        <p:spPr>
          <a:xfrm>
            <a:off x="3065357" y="5472835"/>
            <a:ext cx="1179722" cy="431800"/>
          </a:xfrm>
        </p:spPr>
        <p:txBody>
          <a:bodyPr anchor="ctr">
            <a:normAutofit/>
          </a:bodyPr>
          <a:lstStyle>
            <a:lvl1pPr marL="0" indent="0" algn="ctr">
              <a:buNone/>
              <a:defRPr sz="1650" b="1">
                <a:solidFill>
                  <a:schemeClr val="tx1"/>
                </a:solidFill>
              </a:defRPr>
            </a:lvl1pPr>
          </a:lstStyle>
          <a:p>
            <a:pPr lvl="0"/>
            <a:r>
              <a:rPr lang="en-US"/>
              <a:t>Date here</a:t>
            </a:r>
          </a:p>
        </p:txBody>
      </p:sp>
      <p:sp>
        <p:nvSpPr>
          <p:cNvPr id="52" name="Text Placeholder 29"/>
          <p:cNvSpPr>
            <a:spLocks noGrp="1"/>
          </p:cNvSpPr>
          <p:nvPr>
            <p:ph type="body" sz="quarter" idx="27" hasCustomPrompt="1"/>
          </p:nvPr>
        </p:nvSpPr>
        <p:spPr>
          <a:xfrm>
            <a:off x="4882979" y="1666874"/>
            <a:ext cx="1179722" cy="431800"/>
          </a:xfrm>
        </p:spPr>
        <p:txBody>
          <a:bodyPr anchor="ctr">
            <a:normAutofit/>
          </a:bodyPr>
          <a:lstStyle>
            <a:lvl1pPr marL="0" indent="0" algn="ctr">
              <a:buNone/>
              <a:defRPr sz="1650" b="1">
                <a:solidFill>
                  <a:schemeClr val="tx1"/>
                </a:solidFill>
              </a:defRPr>
            </a:lvl1pPr>
          </a:lstStyle>
          <a:p>
            <a:pPr lvl="0"/>
            <a:r>
              <a:rPr lang="en-US"/>
              <a:t>Date here</a:t>
            </a:r>
          </a:p>
        </p:txBody>
      </p:sp>
      <p:sp>
        <p:nvSpPr>
          <p:cNvPr id="26" name="Chart Placeholder 8"/>
          <p:cNvSpPr>
            <a:spLocks noGrp="1" noChangeAspect="1"/>
          </p:cNvSpPr>
          <p:nvPr>
            <p:ph type="chart" sz="quarter" idx="28"/>
          </p:nvPr>
        </p:nvSpPr>
        <p:spPr>
          <a:xfrm>
            <a:off x="6443440" y="3356552"/>
            <a:ext cx="1720970" cy="2011680"/>
          </a:xfrm>
        </p:spPr>
        <p:txBody>
          <a:bodyPr/>
          <a:lstStyle/>
          <a:p>
            <a:endParaRPr lang="en-US"/>
          </a:p>
        </p:txBody>
      </p:sp>
      <p:sp>
        <p:nvSpPr>
          <p:cNvPr id="28" name="Text Placeholder 12"/>
          <p:cNvSpPr>
            <a:spLocks noGrp="1"/>
          </p:cNvSpPr>
          <p:nvPr>
            <p:ph type="body" sz="quarter" idx="29" hasCustomPrompt="1"/>
          </p:nvPr>
        </p:nvSpPr>
        <p:spPr>
          <a:xfrm>
            <a:off x="6654604" y="2431903"/>
            <a:ext cx="1295669" cy="840230"/>
          </a:xfrm>
        </p:spPr>
        <p:txBody>
          <a:bodyPr vert="horz" wrap="square" lIns="91440" tIns="45720" rIns="91440" bIns="45720" rtlCol="0" anchor="b">
            <a:spAutoFit/>
          </a:bodyPr>
          <a:lstStyle>
            <a:lvl1pPr marL="171450" indent="-171450" algn="r">
              <a:buNone/>
              <a:defRPr lang="en-US" sz="1800" b="1" cap="all" baseline="0">
                <a:solidFill>
                  <a:srgbClr val="47464B"/>
                </a:solidFill>
              </a:defRPr>
            </a:lvl1pPr>
          </a:lstStyle>
          <a:p>
            <a:pPr marL="0" lvl="0" indent="0"/>
            <a:r>
              <a:rPr lang="en-US"/>
              <a:t>Insert some title here</a:t>
            </a:r>
          </a:p>
        </p:txBody>
      </p:sp>
      <p:sp>
        <p:nvSpPr>
          <p:cNvPr id="29" name="Text Placeholder 29"/>
          <p:cNvSpPr>
            <a:spLocks noGrp="1"/>
          </p:cNvSpPr>
          <p:nvPr>
            <p:ph type="body" sz="quarter" idx="30" hasCustomPrompt="1"/>
          </p:nvPr>
        </p:nvSpPr>
        <p:spPr>
          <a:xfrm>
            <a:off x="6712576" y="5470888"/>
            <a:ext cx="1179722" cy="431800"/>
          </a:xfrm>
        </p:spPr>
        <p:txBody>
          <a:bodyPr anchor="ctr">
            <a:normAutofit/>
          </a:bodyPr>
          <a:lstStyle>
            <a:lvl1pPr marL="0" indent="0" algn="ctr">
              <a:buNone/>
              <a:defRPr sz="1650" b="1">
                <a:solidFill>
                  <a:schemeClr val="bg1"/>
                </a:solidFill>
              </a:defRPr>
            </a:lvl1pPr>
          </a:lstStyle>
          <a:p>
            <a:pPr lvl="0"/>
            <a:r>
              <a:rPr lang="en-US"/>
              <a:t>Date here</a:t>
            </a:r>
          </a:p>
        </p:txBody>
      </p:sp>
      <p:grpSp>
        <p:nvGrpSpPr>
          <p:cNvPr id="31" name="Group 30"/>
          <p:cNvGrpSpPr/>
          <p:nvPr userDrawn="1"/>
        </p:nvGrpSpPr>
        <p:grpSpPr>
          <a:xfrm>
            <a:off x="0" y="6766560"/>
            <a:ext cx="9144000" cy="91440"/>
            <a:chOff x="0" y="4480421"/>
            <a:chExt cx="12192000" cy="91440"/>
          </a:xfrm>
        </p:grpSpPr>
        <p:sp>
          <p:nvSpPr>
            <p:cNvPr id="33" name="Rectangle 32"/>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319510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6509365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atrix 1">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6" name="Text Placeholder 5"/>
          <p:cNvSpPr>
            <a:spLocks noGrp="1"/>
          </p:cNvSpPr>
          <p:nvPr userDrawn="1">
            <p:ph type="body" sz="quarter" idx="25"/>
          </p:nvPr>
        </p:nvSpPr>
        <p:spPr>
          <a:xfrm>
            <a:off x="361949" y="1992954"/>
            <a:ext cx="4210050" cy="1815764"/>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5"/>
          <p:cNvSpPr>
            <a:spLocks noGrp="1"/>
          </p:cNvSpPr>
          <p:nvPr>
            <p:ph type="body" sz="quarter" idx="26"/>
          </p:nvPr>
        </p:nvSpPr>
        <p:spPr>
          <a:xfrm>
            <a:off x="361949" y="4277941"/>
            <a:ext cx="4210050" cy="1802097"/>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5"/>
          <p:cNvSpPr>
            <a:spLocks noGrp="1"/>
          </p:cNvSpPr>
          <p:nvPr userDrawn="1">
            <p:ph type="body" sz="quarter" idx="27"/>
          </p:nvPr>
        </p:nvSpPr>
        <p:spPr>
          <a:xfrm>
            <a:off x="4572001" y="1992954"/>
            <a:ext cx="4210050" cy="1815764"/>
          </a:xfrm>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5"/>
          <p:cNvSpPr>
            <a:spLocks noGrp="1"/>
          </p:cNvSpPr>
          <p:nvPr userDrawn="1">
            <p:ph type="body" sz="quarter" idx="28"/>
          </p:nvPr>
        </p:nvSpPr>
        <p:spPr>
          <a:xfrm>
            <a:off x="4572001" y="4277941"/>
            <a:ext cx="4210050" cy="1802097"/>
          </a:xfrm>
          <a:solidFill>
            <a:schemeClr val="bg1">
              <a:lumMod val="95000"/>
            </a:schemeClr>
          </a:solidFill>
          <a:ln>
            <a:solidFill>
              <a:schemeClr val="bg1">
                <a:lumMod val="85000"/>
              </a:schemeClr>
            </a:solid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2"/>
          <p:cNvSpPr>
            <a:spLocks noGrp="1"/>
          </p:cNvSpPr>
          <p:nvPr userDrawn="1">
            <p:ph type="body" sz="quarter" idx="23" hasCustomPrompt="1"/>
          </p:nvPr>
        </p:nvSpPr>
        <p:spPr>
          <a:xfrm>
            <a:off x="361950" y="3875314"/>
            <a:ext cx="4210051" cy="420914"/>
          </a:xfr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2" name="Text Placeholder 12"/>
          <p:cNvSpPr>
            <a:spLocks noGrp="1"/>
          </p:cNvSpPr>
          <p:nvPr userDrawn="1">
            <p:ph type="body" sz="quarter" idx="24" hasCustomPrompt="1"/>
          </p:nvPr>
        </p:nvSpPr>
        <p:spPr>
          <a:xfrm>
            <a:off x="4572000" y="3875314"/>
            <a:ext cx="4210051" cy="420914"/>
          </a:xfrm>
          <a:solidFill>
            <a:schemeClr val="accent5"/>
          </a:solidFill>
          <a:ln>
            <a:solidFill>
              <a:schemeClr val="accent5"/>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29" name="Text Placeholder 12"/>
          <p:cNvSpPr>
            <a:spLocks noGrp="1"/>
          </p:cNvSpPr>
          <p:nvPr userDrawn="1">
            <p:ph type="body" sz="quarter" idx="21" hasCustomPrompt="1"/>
          </p:nvPr>
        </p:nvSpPr>
        <p:spPr>
          <a:xfrm>
            <a:off x="361950" y="1581184"/>
            <a:ext cx="4210051" cy="420914"/>
          </a:xfrm>
          <a:solidFill>
            <a:schemeClr val="accent1"/>
          </a:solidFill>
          <a:ln>
            <a:solidFill>
              <a:schemeClr val="accent1"/>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22" hasCustomPrompt="1"/>
          </p:nvPr>
        </p:nvSpPr>
        <p:spPr>
          <a:xfrm>
            <a:off x="4572000" y="1581184"/>
            <a:ext cx="4210051" cy="420914"/>
          </a:xfr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766578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atrix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5" name="Rectangle 24"/>
          <p:cNvSpPr/>
          <p:nvPr/>
        </p:nvSpPr>
        <p:spPr>
          <a:xfrm>
            <a:off x="361950" y="1452153"/>
            <a:ext cx="4210051" cy="232257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361950" y="3902746"/>
            <a:ext cx="421005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4572000" y="1452153"/>
            <a:ext cx="4210051" cy="232257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4572000" y="3902746"/>
            <a:ext cx="421005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506104" y="2320206"/>
            <a:ext cx="2322576" cy="586470"/>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505958" y="4770653"/>
            <a:ext cx="2322285" cy="586470"/>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5" name="Text Placeholder 12"/>
          <p:cNvSpPr>
            <a:spLocks noGrp="1"/>
          </p:cNvSpPr>
          <p:nvPr>
            <p:ph type="body" sz="quarter" idx="23" hasCustomPrompt="1"/>
          </p:nvPr>
        </p:nvSpPr>
        <p:spPr>
          <a:xfrm rot="16200000">
            <a:off x="3703947" y="2320207"/>
            <a:ext cx="2322576" cy="586470"/>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6" name="Text Placeholder 12"/>
          <p:cNvSpPr>
            <a:spLocks noGrp="1"/>
          </p:cNvSpPr>
          <p:nvPr>
            <p:ph type="body" sz="quarter" idx="24" hasCustomPrompt="1"/>
          </p:nvPr>
        </p:nvSpPr>
        <p:spPr>
          <a:xfrm rot="16200000">
            <a:off x="3704093" y="4770653"/>
            <a:ext cx="2322285" cy="586470"/>
          </a:xfrm>
          <a:solidFill>
            <a:schemeClr val="accent5"/>
          </a:solidFill>
          <a:ln>
            <a:solidFill>
              <a:schemeClr val="accent5"/>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cxnSp>
        <p:nvCxnSpPr>
          <p:cNvPr id="6" name="Straight Connector 5"/>
          <p:cNvCxnSpPr/>
          <p:nvPr userDrawn="1"/>
        </p:nvCxnSpPr>
        <p:spPr>
          <a:xfrm>
            <a:off x="361949" y="1452153"/>
            <a:ext cx="586470" cy="93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 Placeholder 5"/>
          <p:cNvSpPr>
            <a:spLocks noGrp="1"/>
          </p:cNvSpPr>
          <p:nvPr>
            <p:ph type="body" sz="quarter" idx="26"/>
          </p:nvPr>
        </p:nvSpPr>
        <p:spPr>
          <a:xfrm>
            <a:off x="948420" y="3902745"/>
            <a:ext cx="362358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5"/>
          <p:cNvSpPr>
            <a:spLocks noGrp="1"/>
          </p:cNvSpPr>
          <p:nvPr>
            <p:ph type="body" sz="quarter" idx="28"/>
          </p:nvPr>
        </p:nvSpPr>
        <p:spPr>
          <a:xfrm>
            <a:off x="5158471" y="3902745"/>
            <a:ext cx="362358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ext Placeholder 5"/>
          <p:cNvSpPr>
            <a:spLocks noGrp="1"/>
          </p:cNvSpPr>
          <p:nvPr>
            <p:ph type="body" sz="quarter" idx="25"/>
          </p:nvPr>
        </p:nvSpPr>
        <p:spPr>
          <a:xfrm>
            <a:off x="948420" y="1452153"/>
            <a:ext cx="362358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5"/>
          <p:cNvSpPr>
            <a:spLocks noGrp="1"/>
          </p:cNvSpPr>
          <p:nvPr>
            <p:ph type="body" sz="quarter" idx="27"/>
          </p:nvPr>
        </p:nvSpPr>
        <p:spPr>
          <a:xfrm>
            <a:off x="5158471" y="1452153"/>
            <a:ext cx="3623580" cy="2322576"/>
          </a:xfrm>
          <a:noFill/>
          <a:ln>
            <a:noFill/>
          </a:ln>
        </p:spPr>
        <p:txBody>
          <a:bodyPr t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p:cNvGrpSpPr/>
          <p:nvPr userDrawn="1"/>
        </p:nvGrpSpPr>
        <p:grpSpPr>
          <a:xfrm>
            <a:off x="0" y="6766560"/>
            <a:ext cx="9144000" cy="91440"/>
            <a:chOff x="0" y="4480421"/>
            <a:chExt cx="12192000" cy="91440"/>
          </a:xfrm>
        </p:grpSpPr>
        <p:sp>
          <p:nvSpPr>
            <p:cNvPr id="31" name="Rectangle 30"/>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9586522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atrix 3">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5" name="Rectangle 24"/>
          <p:cNvSpPr/>
          <p:nvPr/>
        </p:nvSpPr>
        <p:spPr>
          <a:xfrm>
            <a:off x="361950" y="1553029"/>
            <a:ext cx="421005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361950" y="3875315"/>
            <a:ext cx="421005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4572000" y="1553029"/>
            <a:ext cx="4210051" cy="232228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4572000" y="3875315"/>
            <a:ext cx="4210051" cy="232228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 Placeholder 12"/>
          <p:cNvSpPr>
            <a:spLocks noGrp="1"/>
          </p:cNvSpPr>
          <p:nvPr userDrawn="1">
            <p:ph type="body" sz="quarter" idx="21" hasCustomPrompt="1"/>
          </p:nvPr>
        </p:nvSpPr>
        <p:spPr>
          <a:xfrm rot="16200000">
            <a:off x="-505958" y="2420936"/>
            <a:ext cx="2322285" cy="586470"/>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4" name="Text Placeholder 12"/>
          <p:cNvSpPr>
            <a:spLocks noGrp="1"/>
          </p:cNvSpPr>
          <p:nvPr userDrawn="1">
            <p:ph type="body" sz="quarter" idx="22" hasCustomPrompt="1"/>
          </p:nvPr>
        </p:nvSpPr>
        <p:spPr>
          <a:xfrm rot="16200000">
            <a:off x="-505958" y="4743221"/>
            <a:ext cx="2322285" cy="586470"/>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1" name="Text Placeholder 12"/>
          <p:cNvSpPr>
            <a:spLocks noGrp="1"/>
          </p:cNvSpPr>
          <p:nvPr>
            <p:ph type="body" sz="quarter" idx="24" hasCustomPrompt="1"/>
          </p:nvPr>
        </p:nvSpPr>
        <p:spPr>
          <a:xfrm rot="5400000">
            <a:off x="7327673" y="2420937"/>
            <a:ext cx="2322285" cy="586470"/>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Text Placeholder 12"/>
          <p:cNvSpPr>
            <a:spLocks noGrp="1"/>
          </p:cNvSpPr>
          <p:nvPr>
            <p:ph type="body" sz="quarter" idx="25" hasCustomPrompt="1"/>
          </p:nvPr>
        </p:nvSpPr>
        <p:spPr>
          <a:xfrm rot="5400000">
            <a:off x="7327673" y="4743221"/>
            <a:ext cx="2322285" cy="586470"/>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8" name="Text Placeholder 5"/>
          <p:cNvSpPr>
            <a:spLocks noGrp="1"/>
          </p:cNvSpPr>
          <p:nvPr>
            <p:ph type="body" sz="quarter" idx="27"/>
          </p:nvPr>
        </p:nvSpPr>
        <p:spPr>
          <a:xfrm>
            <a:off x="948420" y="1572040"/>
            <a:ext cx="3019423"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5"/>
          <p:cNvSpPr>
            <a:spLocks noGrp="1"/>
          </p:cNvSpPr>
          <p:nvPr>
            <p:ph type="body" sz="quarter" idx="28"/>
          </p:nvPr>
        </p:nvSpPr>
        <p:spPr>
          <a:xfrm>
            <a:off x="948420" y="3894551"/>
            <a:ext cx="3019423"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5"/>
          <p:cNvSpPr>
            <a:spLocks noGrp="1"/>
          </p:cNvSpPr>
          <p:nvPr>
            <p:ph type="body" sz="quarter" idx="29"/>
          </p:nvPr>
        </p:nvSpPr>
        <p:spPr>
          <a:xfrm>
            <a:off x="5175646" y="1572040"/>
            <a:ext cx="3019934"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5"/>
          <p:cNvSpPr>
            <a:spLocks noGrp="1"/>
          </p:cNvSpPr>
          <p:nvPr>
            <p:ph type="body" sz="quarter" idx="30"/>
          </p:nvPr>
        </p:nvSpPr>
        <p:spPr>
          <a:xfrm>
            <a:off x="5175646" y="3894551"/>
            <a:ext cx="3019934" cy="2303049"/>
          </a:xfrm>
        </p:spPr>
        <p:txBody>
          <a:bodyPr tIns="182880" rIns="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26" hasCustomPrompt="1"/>
          </p:nvPr>
        </p:nvSpPr>
        <p:spPr>
          <a:xfrm>
            <a:off x="3968354" y="3060700"/>
            <a:ext cx="1207294" cy="1611313"/>
          </a:xfrm>
          <a:prstGeom prst="ellipse">
            <a:avLst/>
          </a:prstGeom>
          <a:solidFill>
            <a:schemeClr val="bg1"/>
          </a:solidFill>
          <a:ln>
            <a:solidFill>
              <a:schemeClr val="bg1">
                <a:lumMod val="85000"/>
              </a:schemeClr>
            </a:solidFill>
          </a:ln>
        </p:spPr>
        <p:txBody>
          <a:bodyPr lIns="0" rIns="0" anchor="ctr">
            <a:normAutofit/>
          </a:bodyPr>
          <a:lstStyle>
            <a:lvl1pPr marL="0" indent="0" algn="ctr">
              <a:buNone/>
              <a:defRPr sz="1500" b="1" cap="all" baseline="0">
                <a:solidFill>
                  <a:schemeClr val="accent5"/>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Strategy</a:t>
            </a:r>
          </a:p>
        </p:txBody>
      </p:sp>
      <p:grpSp>
        <p:nvGrpSpPr>
          <p:cNvPr id="30" name="Group 29"/>
          <p:cNvGrpSpPr/>
          <p:nvPr userDrawn="1"/>
        </p:nvGrpSpPr>
        <p:grpSpPr>
          <a:xfrm>
            <a:off x="0" y="6766560"/>
            <a:ext cx="9144000" cy="91440"/>
            <a:chOff x="0" y="4480421"/>
            <a:chExt cx="12192000" cy="91440"/>
          </a:xfrm>
        </p:grpSpPr>
        <p:sp>
          <p:nvSpPr>
            <p:cNvPr id="32" name="Rectangle 31"/>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774211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atrix 4">
    <p:spTree>
      <p:nvGrpSpPr>
        <p:cNvPr id="1" name=""/>
        <p:cNvGrpSpPr/>
        <p:nvPr/>
      </p:nvGrpSpPr>
      <p:grpSpPr>
        <a:xfrm>
          <a:off x="0" y="0"/>
          <a:ext cx="0" cy="0"/>
          <a:chOff x="0" y="0"/>
          <a:chExt cx="0" cy="0"/>
        </a:xfrm>
      </p:grpSpPr>
      <p:sp>
        <p:nvSpPr>
          <p:cNvPr id="31" name="Text Placeholder 12"/>
          <p:cNvSpPr>
            <a:spLocks noGrp="1"/>
          </p:cNvSpPr>
          <p:nvPr>
            <p:ph type="body" sz="quarter" idx="33" hasCustomPrompt="1"/>
          </p:nvPr>
        </p:nvSpPr>
        <p:spPr>
          <a:xfrm rot="16200000">
            <a:off x="-346083" y="2839655"/>
            <a:ext cx="2002536" cy="586470"/>
          </a:xfrm>
          <a:prstGeom prst="snip1Rect">
            <a:avLst/>
          </a:prstGeom>
          <a:solidFill>
            <a:schemeClr val="accent1"/>
          </a:solidFill>
          <a:ln>
            <a:solidFill>
              <a:schemeClr val="accent1"/>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5" name="Rectangle 24"/>
          <p:cNvSpPr/>
          <p:nvPr/>
        </p:nvSpPr>
        <p:spPr>
          <a:xfrm>
            <a:off x="948420" y="2056884"/>
            <a:ext cx="3916816"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948420" y="4134447"/>
            <a:ext cx="3916816"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p:nvSpPr>
        <p:spPr>
          <a:xfrm>
            <a:off x="4865235" y="2056884"/>
            <a:ext cx="3916816" cy="207756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p:nvSpPr>
        <p:spPr>
          <a:xfrm>
            <a:off x="4865235" y="4134447"/>
            <a:ext cx="3916816" cy="2077562"/>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 Placeholder 12"/>
          <p:cNvSpPr>
            <a:spLocks noGrp="1"/>
          </p:cNvSpPr>
          <p:nvPr userDrawn="1">
            <p:ph type="body" sz="quarter" idx="22" hasCustomPrompt="1"/>
          </p:nvPr>
        </p:nvSpPr>
        <p:spPr>
          <a:xfrm rot="16200000">
            <a:off x="-383598" y="4879991"/>
            <a:ext cx="2077565" cy="586470"/>
          </a:xfrm>
          <a:prstGeom prst="snip1Rect">
            <a:avLst/>
          </a:prstGeom>
          <a:solidFill>
            <a:schemeClr val="accent2"/>
          </a:solidFill>
          <a:ln>
            <a:solidFill>
              <a:schemeClr val="accent2"/>
            </a:solidFill>
          </a:ln>
        </p:spPr>
        <p:txBody>
          <a:bodyPr vert="horz" wrap="square" lIns="0" tIns="45720" rIns="0" bIns="4572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0" name="Text Placeholder 12"/>
          <p:cNvSpPr>
            <a:spLocks noGrp="1"/>
          </p:cNvSpPr>
          <p:nvPr userDrawn="1">
            <p:ph type="body" sz="quarter" idx="31" hasCustomPrompt="1"/>
          </p:nvPr>
        </p:nvSpPr>
        <p:spPr>
          <a:xfrm>
            <a:off x="948420" y="1359189"/>
            <a:ext cx="3916815" cy="772434"/>
          </a:xfrm>
          <a:prstGeom prst="snip1Rect">
            <a:avLst/>
          </a:prstGeom>
          <a:solidFill>
            <a:schemeClr val="accent4"/>
          </a:solidFill>
          <a:ln>
            <a:solidFill>
              <a:schemeClr val="accent4"/>
            </a:solidFill>
          </a:ln>
        </p:spPr>
        <p:txBody>
          <a:bodyPr vert="horz" wrap="square" lIns="0" tIns="0" rIns="0" bIns="0" rtlCol="0" anchor="ctr">
            <a:noAutofit/>
          </a:bodyPr>
          <a:lstStyle>
            <a:lvl1pPr marL="171450" indent="-171450" algn="ctr">
              <a:buNone/>
              <a:defRPr lang="en-US" sz="1800" b="1" cap="all" baseline="0">
                <a:solidFill>
                  <a:schemeClr val="bg1"/>
                </a:solidFill>
              </a:defRPr>
            </a:lvl1pPr>
          </a:lstStyle>
          <a:p>
            <a:pPr marL="0" lvl="0" indent="0"/>
            <a:r>
              <a:rPr lang="en-US"/>
              <a:t>Insert some title here</a:t>
            </a:r>
          </a:p>
        </p:txBody>
      </p:sp>
      <p:sp>
        <p:nvSpPr>
          <p:cNvPr id="32" name="Text Placeholder 12"/>
          <p:cNvSpPr>
            <a:spLocks noGrp="1"/>
          </p:cNvSpPr>
          <p:nvPr userDrawn="1">
            <p:ph type="body" sz="quarter" idx="32" hasCustomPrompt="1"/>
          </p:nvPr>
        </p:nvSpPr>
        <p:spPr>
          <a:xfrm>
            <a:off x="4865235" y="1359189"/>
            <a:ext cx="3916815" cy="772434"/>
          </a:xfrm>
          <a:prstGeom prst="snip1Rect">
            <a:avLst/>
          </a:prstGeom>
          <a:solidFill>
            <a:schemeClr val="accent3"/>
          </a:solidFill>
          <a:ln>
            <a:solidFill>
              <a:schemeClr val="accent3"/>
            </a:solidFill>
          </a:ln>
        </p:spPr>
        <p:txBody>
          <a:bodyPr vert="horz" wrap="square" lIns="0" tIns="0" rIns="0" bIns="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52" name="Text Placeholder 5"/>
          <p:cNvSpPr>
            <a:spLocks noGrp="1"/>
          </p:cNvSpPr>
          <p:nvPr>
            <p:ph type="body" sz="quarter" idx="28"/>
          </p:nvPr>
        </p:nvSpPr>
        <p:spPr>
          <a:xfrm>
            <a:off x="948420" y="4153457"/>
            <a:ext cx="3916815"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
          <p:cNvSpPr>
            <a:spLocks noGrp="1"/>
          </p:cNvSpPr>
          <p:nvPr>
            <p:ph type="body" sz="quarter" idx="29"/>
          </p:nvPr>
        </p:nvSpPr>
        <p:spPr>
          <a:xfrm>
            <a:off x="4865235" y="2150632"/>
            <a:ext cx="3916815"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 Placeholder 5"/>
          <p:cNvSpPr>
            <a:spLocks noGrp="1"/>
          </p:cNvSpPr>
          <p:nvPr>
            <p:ph type="body" sz="quarter" idx="30"/>
          </p:nvPr>
        </p:nvSpPr>
        <p:spPr>
          <a:xfrm>
            <a:off x="4865235" y="4153457"/>
            <a:ext cx="3916815" cy="205855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5"/>
          <p:cNvSpPr>
            <a:spLocks noGrp="1"/>
          </p:cNvSpPr>
          <p:nvPr>
            <p:ph type="body" sz="quarter" idx="27"/>
          </p:nvPr>
        </p:nvSpPr>
        <p:spPr>
          <a:xfrm>
            <a:off x="948420" y="2150632"/>
            <a:ext cx="3916815" cy="1983812"/>
          </a:xfrm>
        </p:spPr>
        <p:txBody>
          <a:bodyPr tIns="182880" rIns="182880">
            <a:normAutofit/>
          </a:bodyPr>
          <a:lstStyle>
            <a:lvl1pPr>
              <a:defRPr sz="1800">
                <a:solidFill>
                  <a:schemeClr val="bg2">
                    <a:lumMod val="75000"/>
                  </a:schemeClr>
                </a:solidFill>
              </a:defRPr>
            </a:lvl1pPr>
            <a:lvl2pPr>
              <a:defRPr sz="1500">
                <a:solidFill>
                  <a:schemeClr val="bg2">
                    <a:lumMod val="75000"/>
                  </a:schemeClr>
                </a:solidFill>
              </a:defRPr>
            </a:lvl2pPr>
            <a:lvl3pPr>
              <a:defRPr sz="1350">
                <a:solidFill>
                  <a:schemeClr val="bg2">
                    <a:lumMod val="75000"/>
                  </a:schemeClr>
                </a:solidFill>
              </a:defRPr>
            </a:lvl3pPr>
            <a:lvl4pPr>
              <a:defRPr sz="1200">
                <a:solidFill>
                  <a:schemeClr val="bg2">
                    <a:lumMod val="75000"/>
                  </a:schemeClr>
                </a:solidFill>
              </a:defRPr>
            </a:lvl4pPr>
            <a:lvl5pPr>
              <a:defRPr sz="1200">
                <a:solidFill>
                  <a:schemeClr val="bg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p:cNvGrpSpPr/>
          <p:nvPr userDrawn="1"/>
        </p:nvGrpSpPr>
        <p:grpSpPr>
          <a:xfrm>
            <a:off x="0" y="6766560"/>
            <a:ext cx="9144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13449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grpSp>
        <p:nvGrpSpPr>
          <p:cNvPr id="11" name="Group 10"/>
          <p:cNvGrpSpPr/>
          <p:nvPr userDrawn="1"/>
        </p:nvGrpSpPr>
        <p:grpSpPr>
          <a:xfrm>
            <a:off x="2807668" y="1545751"/>
            <a:ext cx="3528665" cy="4666258"/>
            <a:chOff x="1581543" y="1298448"/>
            <a:chExt cx="4704887" cy="4666258"/>
          </a:xfrm>
        </p:grpSpPr>
        <p:grpSp>
          <p:nvGrpSpPr>
            <p:cNvPr id="10" name="Group 9"/>
            <p:cNvGrpSpPr/>
            <p:nvPr userDrawn="1"/>
          </p:nvGrpSpPr>
          <p:grpSpPr>
            <a:xfrm>
              <a:off x="1581543" y="1298448"/>
              <a:ext cx="2266926" cy="4662029"/>
              <a:chOff x="1581543" y="1298448"/>
              <a:chExt cx="2266926" cy="4662029"/>
            </a:xfrm>
          </p:grpSpPr>
          <p:sp>
            <p:nvSpPr>
              <p:cNvPr id="9" name="Teardrop 8"/>
              <p:cNvSpPr/>
              <p:nvPr userDrawn="1"/>
            </p:nvSpPr>
            <p:spPr>
              <a:xfrm rot="5400000">
                <a:off x="1581543" y="1298448"/>
                <a:ext cx="2266926" cy="22669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Teardrop 38"/>
              <p:cNvSpPr/>
              <p:nvPr userDrawn="1"/>
            </p:nvSpPr>
            <p:spPr>
              <a:xfrm>
                <a:off x="1581543" y="3693551"/>
                <a:ext cx="2266926"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0" name="Group 39"/>
            <p:cNvGrpSpPr/>
            <p:nvPr userDrawn="1"/>
          </p:nvGrpSpPr>
          <p:grpSpPr>
            <a:xfrm rot="10800000">
              <a:off x="4006919" y="1302677"/>
              <a:ext cx="2279511" cy="4662029"/>
              <a:chOff x="1581543" y="1298448"/>
              <a:chExt cx="2279511" cy="4662029"/>
            </a:xfrm>
          </p:grpSpPr>
          <p:sp>
            <p:nvSpPr>
              <p:cNvPr id="41" name="Teardrop 40"/>
              <p:cNvSpPr/>
              <p:nvPr userDrawn="1"/>
            </p:nvSpPr>
            <p:spPr>
              <a:xfrm rot="5400000">
                <a:off x="1594128" y="1298448"/>
                <a:ext cx="2266926" cy="226692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ardrop 41"/>
              <p:cNvSpPr/>
              <p:nvPr userDrawn="1"/>
            </p:nvSpPr>
            <p:spPr>
              <a:xfrm>
                <a:off x="1581543" y="3693551"/>
                <a:ext cx="2266926"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
        <p:nvSpPr>
          <p:cNvPr id="49" name="Text Placeholder 13"/>
          <p:cNvSpPr>
            <a:spLocks noGrp="1"/>
          </p:cNvSpPr>
          <p:nvPr>
            <p:ph type="body" sz="quarter" idx="13"/>
          </p:nvPr>
        </p:nvSpPr>
        <p:spPr>
          <a:xfrm>
            <a:off x="2936184" y="1721082"/>
            <a:ext cx="1440180" cy="1920240"/>
          </a:xfrm>
          <a:prstGeom prst="ellipse">
            <a:avLst/>
          </a:prstGeom>
          <a:solidFill>
            <a:schemeClr val="bg1">
              <a:lumMod val="95000"/>
            </a:schemeClr>
          </a:solidFill>
          <a:ln w="28575">
            <a:solidFill>
              <a:schemeClr val="accent1">
                <a:lumMod val="75000"/>
              </a:schemeClr>
            </a:solidFill>
          </a:ln>
        </p:spPr>
        <p:txBody>
          <a:bodyPr>
            <a:normAutofit/>
          </a:bodyPr>
          <a:lstStyle>
            <a:lvl1pPr marL="0" indent="0" algn="ctr">
              <a:buNone/>
              <a:defRPr sz="1200"/>
            </a:lvl1pPr>
          </a:lstStyle>
          <a:p>
            <a:pPr lvl="0"/>
            <a:endParaRPr lang="en-US"/>
          </a:p>
        </p:txBody>
      </p:sp>
      <p:sp>
        <p:nvSpPr>
          <p:cNvPr id="50" name="Text Placeholder 13"/>
          <p:cNvSpPr>
            <a:spLocks noGrp="1"/>
          </p:cNvSpPr>
          <p:nvPr>
            <p:ph type="body" sz="quarter" idx="14"/>
          </p:nvPr>
        </p:nvSpPr>
        <p:spPr>
          <a:xfrm>
            <a:off x="4758198" y="1721082"/>
            <a:ext cx="144018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200"/>
            </a:lvl1pPr>
          </a:lstStyle>
          <a:p>
            <a:pPr lvl="0"/>
            <a:endParaRPr lang="en-US"/>
          </a:p>
        </p:txBody>
      </p:sp>
      <p:sp>
        <p:nvSpPr>
          <p:cNvPr id="51" name="Text Placeholder 13"/>
          <p:cNvSpPr>
            <a:spLocks noGrp="1"/>
          </p:cNvSpPr>
          <p:nvPr>
            <p:ph type="body" sz="quarter" idx="15"/>
          </p:nvPr>
        </p:nvSpPr>
        <p:spPr>
          <a:xfrm>
            <a:off x="2936184" y="4116185"/>
            <a:ext cx="144018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200"/>
            </a:lvl1pPr>
          </a:lstStyle>
          <a:p>
            <a:pPr lvl="0"/>
            <a:endParaRPr lang="en-US"/>
          </a:p>
        </p:txBody>
      </p:sp>
      <p:sp>
        <p:nvSpPr>
          <p:cNvPr id="56" name="Text Placeholder 13"/>
          <p:cNvSpPr>
            <a:spLocks noGrp="1"/>
          </p:cNvSpPr>
          <p:nvPr>
            <p:ph type="body" sz="quarter" idx="16"/>
          </p:nvPr>
        </p:nvSpPr>
        <p:spPr>
          <a:xfrm>
            <a:off x="4758198" y="4116185"/>
            <a:ext cx="144018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200"/>
            </a:lvl1pPr>
          </a:lstStyle>
          <a:p>
            <a:pPr lvl="0"/>
            <a:endParaRPr lang="en-US"/>
          </a:p>
        </p:txBody>
      </p:sp>
      <p:sp>
        <p:nvSpPr>
          <p:cNvPr id="15" name="TextBox 14"/>
          <p:cNvSpPr txBox="1"/>
          <p:nvPr userDrawn="1"/>
        </p:nvSpPr>
        <p:spPr>
          <a:xfrm>
            <a:off x="4169054" y="3303255"/>
            <a:ext cx="348172" cy="507831"/>
          </a:xfrm>
          <a:prstGeom prst="rect">
            <a:avLst/>
          </a:prstGeom>
          <a:noFill/>
        </p:spPr>
        <p:txBody>
          <a:bodyPr wrap="none" rtlCol="0" anchor="ctr">
            <a:spAutoFit/>
          </a:bodyPr>
          <a:lstStyle/>
          <a:p>
            <a:pPr algn="ctr"/>
            <a:r>
              <a:rPr lang="en-US" sz="2700" b="1">
                <a:solidFill>
                  <a:schemeClr val="accent1">
                    <a:lumMod val="20000"/>
                    <a:lumOff val="80000"/>
                  </a:schemeClr>
                </a:solidFill>
              </a:rPr>
              <a:t>S</a:t>
            </a:r>
          </a:p>
        </p:txBody>
      </p:sp>
      <p:sp>
        <p:nvSpPr>
          <p:cNvPr id="57" name="TextBox 56"/>
          <p:cNvSpPr txBox="1"/>
          <p:nvPr userDrawn="1"/>
        </p:nvSpPr>
        <p:spPr>
          <a:xfrm>
            <a:off x="4573737" y="3303255"/>
            <a:ext cx="498855" cy="507831"/>
          </a:xfrm>
          <a:prstGeom prst="rect">
            <a:avLst/>
          </a:prstGeom>
          <a:noFill/>
        </p:spPr>
        <p:txBody>
          <a:bodyPr wrap="none" rtlCol="0" anchor="ctr">
            <a:spAutoFit/>
          </a:bodyPr>
          <a:lstStyle/>
          <a:p>
            <a:pPr algn="ctr"/>
            <a:r>
              <a:rPr lang="en-US" sz="2700" b="1">
                <a:solidFill>
                  <a:schemeClr val="accent3">
                    <a:lumMod val="40000"/>
                    <a:lumOff val="60000"/>
                  </a:schemeClr>
                </a:solidFill>
              </a:rPr>
              <a:t>W</a:t>
            </a:r>
          </a:p>
        </p:txBody>
      </p:sp>
      <p:sp>
        <p:nvSpPr>
          <p:cNvPr id="58" name="TextBox 57"/>
          <p:cNvSpPr txBox="1"/>
          <p:nvPr userDrawn="1"/>
        </p:nvSpPr>
        <p:spPr>
          <a:xfrm>
            <a:off x="4119211" y="3961986"/>
            <a:ext cx="418704" cy="507831"/>
          </a:xfrm>
          <a:prstGeom prst="rect">
            <a:avLst/>
          </a:prstGeom>
          <a:noFill/>
        </p:spPr>
        <p:txBody>
          <a:bodyPr wrap="none" rtlCol="0" anchor="ctr">
            <a:spAutoFit/>
          </a:bodyPr>
          <a:lstStyle/>
          <a:p>
            <a:pPr algn="ctr"/>
            <a:r>
              <a:rPr lang="en-US" sz="2700" b="1">
                <a:solidFill>
                  <a:schemeClr val="accent4">
                    <a:lumMod val="40000"/>
                    <a:lumOff val="60000"/>
                  </a:schemeClr>
                </a:solidFill>
              </a:rPr>
              <a:t>O</a:t>
            </a:r>
          </a:p>
        </p:txBody>
      </p:sp>
      <p:sp>
        <p:nvSpPr>
          <p:cNvPr id="59" name="TextBox 58"/>
          <p:cNvSpPr txBox="1"/>
          <p:nvPr userDrawn="1"/>
        </p:nvSpPr>
        <p:spPr>
          <a:xfrm>
            <a:off x="4636058" y="3961986"/>
            <a:ext cx="356188" cy="507831"/>
          </a:xfrm>
          <a:prstGeom prst="rect">
            <a:avLst/>
          </a:prstGeom>
          <a:noFill/>
        </p:spPr>
        <p:txBody>
          <a:bodyPr wrap="none" rtlCol="0" anchor="ctr">
            <a:spAutoFit/>
          </a:bodyPr>
          <a:lstStyle/>
          <a:p>
            <a:pPr algn="ctr"/>
            <a:r>
              <a:rPr lang="en-US" sz="2700" b="1">
                <a:solidFill>
                  <a:schemeClr val="accent6">
                    <a:lumMod val="20000"/>
                    <a:lumOff val="80000"/>
                  </a:schemeClr>
                </a:solidFill>
              </a:rPr>
              <a:t>T</a:t>
            </a:r>
          </a:p>
        </p:txBody>
      </p:sp>
      <p:grpSp>
        <p:nvGrpSpPr>
          <p:cNvPr id="28" name="Group 27"/>
          <p:cNvGrpSpPr/>
          <p:nvPr userDrawn="1"/>
        </p:nvGrpSpPr>
        <p:grpSpPr>
          <a:xfrm>
            <a:off x="0" y="6766560"/>
            <a:ext cx="9144000" cy="91440"/>
            <a:chOff x="0" y="4480421"/>
            <a:chExt cx="12192000" cy="91440"/>
          </a:xfrm>
        </p:grpSpPr>
        <p:sp>
          <p:nvSpPr>
            <p:cNvPr id="29" name="Rectangle 28"/>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4099261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wot strength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Teardrop 8"/>
          <p:cNvSpPr/>
          <p:nvPr userDrawn="1"/>
        </p:nvSpPr>
        <p:spPr>
          <a:xfrm rot="5400000">
            <a:off x="5919716" y="3030238"/>
            <a:ext cx="2266926" cy="1700195"/>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 Placeholder 13"/>
          <p:cNvSpPr>
            <a:spLocks noGrp="1"/>
          </p:cNvSpPr>
          <p:nvPr userDrawn="1">
            <p:ph type="body" sz="quarter" idx="13" hasCustomPrompt="1"/>
          </p:nvPr>
        </p:nvSpPr>
        <p:spPr>
          <a:xfrm>
            <a:off x="6321918" y="2922203"/>
            <a:ext cx="1440180" cy="1920240"/>
          </a:xfrm>
          <a:prstGeom prst="ellipse">
            <a:avLst/>
          </a:prstGeom>
          <a:solidFill>
            <a:schemeClr val="bg1">
              <a:lumMod val="95000"/>
            </a:schemeClr>
          </a:solidFill>
          <a:ln w="28575">
            <a:solidFill>
              <a:schemeClr val="accent1">
                <a:lumMod val="75000"/>
              </a:schemeClr>
            </a:solidFill>
          </a:ln>
        </p:spPr>
        <p:txBody>
          <a:bodyPr lIns="0" rIns="0">
            <a:normAutofit/>
          </a:bodyPr>
          <a:lstStyle>
            <a:lvl1pPr marL="0" indent="0" algn="ctr">
              <a:buFont typeface="Arial" panose="020B0604020202020204" pitchFamily="34" charset="0"/>
              <a:buNone/>
              <a:defRPr sz="1200" baseline="0"/>
            </a:lvl1pPr>
          </a:lstStyle>
          <a:p>
            <a:pPr lvl="0"/>
            <a:r>
              <a:rPr lang="en-US"/>
              <a:t>List main strengths here</a:t>
            </a:r>
          </a:p>
        </p:txBody>
      </p:sp>
      <p:sp>
        <p:nvSpPr>
          <p:cNvPr id="15" name="TextBox 14"/>
          <p:cNvSpPr txBox="1"/>
          <p:nvPr userDrawn="1"/>
        </p:nvSpPr>
        <p:spPr>
          <a:xfrm>
            <a:off x="7610357" y="4500807"/>
            <a:ext cx="348172" cy="507831"/>
          </a:xfrm>
          <a:prstGeom prst="rect">
            <a:avLst/>
          </a:prstGeom>
          <a:noFill/>
        </p:spPr>
        <p:txBody>
          <a:bodyPr wrap="none" rtlCol="0" anchor="ctr">
            <a:spAutoFit/>
          </a:bodyPr>
          <a:lstStyle/>
          <a:p>
            <a:pPr algn="ctr"/>
            <a:r>
              <a:rPr lang="en-US" sz="2700" b="1">
                <a:solidFill>
                  <a:schemeClr val="accent1">
                    <a:lumMod val="20000"/>
                    <a:lumOff val="80000"/>
                  </a:schemeClr>
                </a:solidFill>
              </a:rPr>
              <a:t>S</a:t>
            </a:r>
          </a:p>
        </p:txBody>
      </p:sp>
      <p:sp>
        <p:nvSpPr>
          <p:cNvPr id="39" name="Teardrop 38"/>
          <p:cNvSpPr/>
          <p:nvPr userDrawn="1"/>
        </p:nvSpPr>
        <p:spPr>
          <a:xfrm>
            <a:off x="7052938" y="5076110"/>
            <a:ext cx="850338" cy="1133784"/>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p>
        </p:txBody>
      </p:sp>
      <p:sp>
        <p:nvSpPr>
          <p:cNvPr id="41" name="Teardrop 40"/>
          <p:cNvSpPr/>
          <p:nvPr userDrawn="1"/>
        </p:nvSpPr>
        <p:spPr>
          <a:xfrm rot="16200000">
            <a:off x="7820988" y="5219948"/>
            <a:ext cx="1133784" cy="85033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p>
        </p:txBody>
      </p:sp>
      <p:sp>
        <p:nvSpPr>
          <p:cNvPr id="42" name="Teardrop 41"/>
          <p:cNvSpPr/>
          <p:nvPr userDrawn="1"/>
        </p:nvSpPr>
        <p:spPr>
          <a:xfrm rot="10800000">
            <a:off x="7967432" y="3880335"/>
            <a:ext cx="850338" cy="1133784"/>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a:p>
        </p:txBody>
      </p:sp>
      <p:sp>
        <p:nvSpPr>
          <p:cNvPr id="57" name="TextBox 56"/>
          <p:cNvSpPr txBox="1"/>
          <p:nvPr userDrawn="1"/>
        </p:nvSpPr>
        <p:spPr>
          <a:xfrm>
            <a:off x="7896948" y="4734171"/>
            <a:ext cx="341760" cy="300082"/>
          </a:xfrm>
          <a:prstGeom prst="rect">
            <a:avLst/>
          </a:prstGeom>
          <a:noFill/>
        </p:spPr>
        <p:txBody>
          <a:bodyPr wrap="none" rtlCol="0" anchor="ctr">
            <a:spAutoFit/>
          </a:bodyPr>
          <a:lstStyle/>
          <a:p>
            <a:pPr algn="ctr"/>
            <a:r>
              <a:rPr lang="en-US" sz="1350" b="1">
                <a:solidFill>
                  <a:schemeClr val="accent3">
                    <a:lumMod val="40000"/>
                    <a:lumOff val="60000"/>
                  </a:schemeClr>
                </a:solidFill>
              </a:rPr>
              <a:t>W</a:t>
            </a:r>
          </a:p>
        </p:txBody>
      </p:sp>
      <p:sp>
        <p:nvSpPr>
          <p:cNvPr id="58" name="TextBox 57"/>
          <p:cNvSpPr txBox="1"/>
          <p:nvPr userDrawn="1"/>
        </p:nvSpPr>
        <p:spPr>
          <a:xfrm>
            <a:off x="7662758" y="5063630"/>
            <a:ext cx="301686" cy="300082"/>
          </a:xfrm>
          <a:prstGeom prst="rect">
            <a:avLst/>
          </a:prstGeom>
          <a:noFill/>
        </p:spPr>
        <p:txBody>
          <a:bodyPr wrap="none" rtlCol="0" anchor="ctr">
            <a:spAutoFit/>
          </a:bodyPr>
          <a:lstStyle/>
          <a:p>
            <a:pPr algn="ctr"/>
            <a:r>
              <a:rPr lang="en-US" sz="1350" b="1">
                <a:solidFill>
                  <a:schemeClr val="accent4">
                    <a:lumMod val="40000"/>
                    <a:lumOff val="60000"/>
                  </a:schemeClr>
                </a:solidFill>
              </a:rPr>
              <a:t>O</a:t>
            </a:r>
          </a:p>
        </p:txBody>
      </p:sp>
      <p:sp>
        <p:nvSpPr>
          <p:cNvPr id="59" name="TextBox 58"/>
          <p:cNvSpPr txBox="1"/>
          <p:nvPr userDrawn="1"/>
        </p:nvSpPr>
        <p:spPr>
          <a:xfrm>
            <a:off x="7921651" y="5063630"/>
            <a:ext cx="269626" cy="300082"/>
          </a:xfrm>
          <a:prstGeom prst="rect">
            <a:avLst/>
          </a:prstGeom>
          <a:noFill/>
        </p:spPr>
        <p:txBody>
          <a:bodyPr wrap="none" rtlCol="0" anchor="ctr">
            <a:spAutoFit/>
          </a:bodyPr>
          <a:lstStyle/>
          <a:p>
            <a:pPr algn="ctr"/>
            <a:r>
              <a:rPr lang="en-US" sz="1350" b="1">
                <a:solidFill>
                  <a:schemeClr val="accent6">
                    <a:lumMod val="20000"/>
                    <a:lumOff val="80000"/>
                  </a:schemeClr>
                </a:solidFill>
              </a:rPr>
              <a:t>T</a:t>
            </a:r>
          </a:p>
        </p:txBody>
      </p:sp>
      <p:sp>
        <p:nvSpPr>
          <p:cNvPr id="6" name="Text Placeholder 5"/>
          <p:cNvSpPr>
            <a:spLocks noGrp="1"/>
          </p:cNvSpPr>
          <p:nvPr userDrawn="1">
            <p:ph type="body" sz="quarter" idx="14"/>
          </p:nvPr>
        </p:nvSpPr>
        <p:spPr>
          <a:xfrm>
            <a:off x="361950" y="2438400"/>
            <a:ext cx="57531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userDrawn="1">
            <p:ph type="body" sz="quarter" idx="18" hasCustomPrompt="1"/>
          </p:nvPr>
        </p:nvSpPr>
        <p:spPr>
          <a:xfrm>
            <a:off x="361950" y="1709858"/>
            <a:ext cx="5753100" cy="498733"/>
          </a:xfrm>
          <a:solidFill>
            <a:schemeClr val="accent1"/>
          </a:solidFill>
          <a:ln>
            <a:solidFill>
              <a:schemeClr val="accent1"/>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STRENGTHS</a:t>
            </a:r>
          </a:p>
        </p:txBody>
      </p:sp>
      <p:grpSp>
        <p:nvGrpSpPr>
          <p:cNvPr id="24" name="Group 23"/>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529709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wot weakness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6" name="Text Placeholder 5"/>
          <p:cNvSpPr>
            <a:spLocks noGrp="1"/>
          </p:cNvSpPr>
          <p:nvPr>
            <p:ph type="body" sz="quarter" idx="14"/>
          </p:nvPr>
        </p:nvSpPr>
        <p:spPr>
          <a:xfrm>
            <a:off x="3028950" y="2438400"/>
            <a:ext cx="57531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3028950" y="1673282"/>
            <a:ext cx="5753100" cy="498733"/>
          </a:xfrm>
          <a:solidFill>
            <a:schemeClr val="accent3"/>
          </a:solidFill>
          <a:ln>
            <a:solidFill>
              <a:schemeClr val="accent3"/>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Weaknesses</a:t>
            </a:r>
          </a:p>
        </p:txBody>
      </p:sp>
      <p:sp>
        <p:nvSpPr>
          <p:cNvPr id="34" name="Teardrop 33"/>
          <p:cNvSpPr/>
          <p:nvPr userDrawn="1"/>
        </p:nvSpPr>
        <p:spPr>
          <a:xfrm rot="5400000">
            <a:off x="66976" y="4031415"/>
            <a:ext cx="1132779" cy="84921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ardrop 34"/>
          <p:cNvSpPr/>
          <p:nvPr userDrawn="1"/>
        </p:nvSpPr>
        <p:spPr>
          <a:xfrm>
            <a:off x="204041" y="5086464"/>
            <a:ext cx="849218"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ardrop 35"/>
          <p:cNvSpPr/>
          <p:nvPr userDrawn="1"/>
        </p:nvSpPr>
        <p:spPr>
          <a:xfrm rot="16200000">
            <a:off x="970835" y="5230357"/>
            <a:ext cx="1132779" cy="84921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p:cNvSpPr txBox="1"/>
          <p:nvPr userDrawn="1"/>
        </p:nvSpPr>
        <p:spPr>
          <a:xfrm>
            <a:off x="801029" y="5063630"/>
            <a:ext cx="301686" cy="300082"/>
          </a:xfrm>
          <a:prstGeom prst="rect">
            <a:avLst/>
          </a:prstGeom>
          <a:noFill/>
        </p:spPr>
        <p:txBody>
          <a:bodyPr wrap="none" rtlCol="0" anchor="ctr">
            <a:spAutoFit/>
          </a:bodyPr>
          <a:lstStyle/>
          <a:p>
            <a:pPr algn="ctr"/>
            <a:r>
              <a:rPr lang="en-US" sz="1350" b="1">
                <a:solidFill>
                  <a:schemeClr val="accent4">
                    <a:lumMod val="40000"/>
                    <a:lumOff val="60000"/>
                  </a:schemeClr>
                </a:solidFill>
              </a:rPr>
              <a:t>O</a:t>
            </a:r>
          </a:p>
        </p:txBody>
      </p:sp>
      <p:sp>
        <p:nvSpPr>
          <p:cNvPr id="38" name="TextBox 37"/>
          <p:cNvSpPr txBox="1"/>
          <p:nvPr userDrawn="1"/>
        </p:nvSpPr>
        <p:spPr>
          <a:xfrm>
            <a:off x="1065785" y="5063630"/>
            <a:ext cx="269626" cy="300082"/>
          </a:xfrm>
          <a:prstGeom prst="rect">
            <a:avLst/>
          </a:prstGeom>
          <a:noFill/>
        </p:spPr>
        <p:txBody>
          <a:bodyPr wrap="none" rtlCol="0" anchor="ctr">
            <a:spAutoFit/>
          </a:bodyPr>
          <a:lstStyle/>
          <a:p>
            <a:pPr algn="ctr"/>
            <a:r>
              <a:rPr lang="en-US" sz="1350" b="1">
                <a:solidFill>
                  <a:schemeClr val="accent6">
                    <a:lumMod val="20000"/>
                    <a:lumOff val="80000"/>
                  </a:schemeClr>
                </a:solidFill>
              </a:rPr>
              <a:t>T</a:t>
            </a:r>
          </a:p>
        </p:txBody>
      </p:sp>
      <p:sp>
        <p:nvSpPr>
          <p:cNvPr id="40" name="TextBox 39"/>
          <p:cNvSpPr txBox="1"/>
          <p:nvPr userDrawn="1"/>
        </p:nvSpPr>
        <p:spPr>
          <a:xfrm>
            <a:off x="818662" y="4742612"/>
            <a:ext cx="266420" cy="300082"/>
          </a:xfrm>
          <a:prstGeom prst="rect">
            <a:avLst/>
          </a:prstGeom>
          <a:noFill/>
        </p:spPr>
        <p:txBody>
          <a:bodyPr wrap="none" rtlCol="0" anchor="ctr">
            <a:spAutoFit/>
          </a:bodyPr>
          <a:lstStyle/>
          <a:p>
            <a:pPr algn="ctr"/>
            <a:r>
              <a:rPr lang="en-US" sz="1350" b="1">
                <a:solidFill>
                  <a:schemeClr val="accent1">
                    <a:lumMod val="20000"/>
                    <a:lumOff val="80000"/>
                  </a:schemeClr>
                </a:solidFill>
              </a:rPr>
              <a:t>S</a:t>
            </a:r>
          </a:p>
        </p:txBody>
      </p:sp>
      <p:sp>
        <p:nvSpPr>
          <p:cNvPr id="43" name="Teardrop 42"/>
          <p:cNvSpPr/>
          <p:nvPr userDrawn="1"/>
        </p:nvSpPr>
        <p:spPr>
          <a:xfrm rot="10800000">
            <a:off x="1111736" y="2755337"/>
            <a:ext cx="1700195" cy="2266926"/>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 Placeholder 13"/>
          <p:cNvSpPr>
            <a:spLocks noGrp="1"/>
          </p:cNvSpPr>
          <p:nvPr>
            <p:ph type="body" sz="quarter" idx="20"/>
          </p:nvPr>
        </p:nvSpPr>
        <p:spPr>
          <a:xfrm>
            <a:off x="1233796" y="2926439"/>
            <a:ext cx="1440180" cy="1920240"/>
          </a:xfrm>
          <a:prstGeom prst="ellipse">
            <a:avLst/>
          </a:prstGeom>
          <a:solidFill>
            <a:schemeClr val="bg1">
              <a:lumMod val="95000"/>
            </a:schemeClr>
          </a:solidFill>
          <a:ln w="28575">
            <a:solidFill>
              <a:schemeClr val="accent3">
                <a:lumMod val="75000"/>
              </a:schemeClr>
            </a:solidFill>
          </a:ln>
        </p:spPr>
        <p:txBody>
          <a:bodyPr>
            <a:normAutofit/>
          </a:bodyPr>
          <a:lstStyle>
            <a:lvl1pPr marL="0" indent="0" algn="ctr">
              <a:buNone/>
              <a:defRPr sz="1200"/>
            </a:lvl1pPr>
          </a:lstStyle>
          <a:p>
            <a:pPr lvl="0"/>
            <a:endParaRPr lang="en-US"/>
          </a:p>
        </p:txBody>
      </p:sp>
      <p:sp>
        <p:nvSpPr>
          <p:cNvPr id="45" name="TextBox 44"/>
          <p:cNvSpPr txBox="1"/>
          <p:nvPr userDrawn="1"/>
        </p:nvSpPr>
        <p:spPr>
          <a:xfrm>
            <a:off x="1052948" y="4565587"/>
            <a:ext cx="498855" cy="507831"/>
          </a:xfrm>
          <a:prstGeom prst="rect">
            <a:avLst/>
          </a:prstGeom>
          <a:noFill/>
        </p:spPr>
        <p:txBody>
          <a:bodyPr wrap="none" rtlCol="0" anchor="ctr">
            <a:spAutoFit/>
          </a:bodyPr>
          <a:lstStyle>
            <a:defPPr>
              <a:defRPr lang="en-US"/>
            </a:defPPr>
            <a:lvl1pPr algn="ctr">
              <a:defRPr b="1">
                <a:solidFill>
                  <a:schemeClr val="accent3">
                    <a:lumMod val="40000"/>
                    <a:lumOff val="60000"/>
                  </a:schemeClr>
                </a:solidFill>
              </a:defRPr>
            </a:lvl1pPr>
          </a:lstStyle>
          <a:p>
            <a:pPr lvl="0"/>
            <a:r>
              <a:rPr lang="en-US" sz="2700"/>
              <a:t>W</a:t>
            </a:r>
          </a:p>
        </p:txBody>
      </p:sp>
      <p:grpSp>
        <p:nvGrpSpPr>
          <p:cNvPr id="24" name="Group 23"/>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99162223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wot opportuniti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6" name="Text Placeholder 5"/>
          <p:cNvSpPr>
            <a:spLocks noGrp="1"/>
          </p:cNvSpPr>
          <p:nvPr>
            <p:ph type="body" sz="quarter" idx="14"/>
          </p:nvPr>
        </p:nvSpPr>
        <p:spPr>
          <a:xfrm>
            <a:off x="361950" y="2438400"/>
            <a:ext cx="57531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361950" y="1709858"/>
            <a:ext cx="5753100" cy="498733"/>
          </a:xfrm>
          <a:solidFill>
            <a:schemeClr val="accent4"/>
          </a:solidFill>
          <a:ln>
            <a:solidFill>
              <a:schemeClr val="accent4"/>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Opportunities</a:t>
            </a:r>
          </a:p>
        </p:txBody>
      </p:sp>
      <p:sp>
        <p:nvSpPr>
          <p:cNvPr id="26" name="Teardrop 25"/>
          <p:cNvSpPr/>
          <p:nvPr userDrawn="1"/>
        </p:nvSpPr>
        <p:spPr>
          <a:xfrm rot="5400000">
            <a:off x="6922841" y="2897480"/>
            <a:ext cx="1132779" cy="84921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ardrop 26"/>
          <p:cNvSpPr/>
          <p:nvPr userDrawn="1"/>
        </p:nvSpPr>
        <p:spPr>
          <a:xfrm rot="16200000">
            <a:off x="7826701" y="4096422"/>
            <a:ext cx="1132779" cy="849218"/>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ardrop 27"/>
          <p:cNvSpPr/>
          <p:nvPr userDrawn="1"/>
        </p:nvSpPr>
        <p:spPr>
          <a:xfrm rot="10800000">
            <a:off x="7973195" y="2757814"/>
            <a:ext cx="849218"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extBox 28"/>
          <p:cNvSpPr txBox="1"/>
          <p:nvPr userDrawn="1"/>
        </p:nvSpPr>
        <p:spPr>
          <a:xfrm>
            <a:off x="7896948" y="3608677"/>
            <a:ext cx="341760" cy="300082"/>
          </a:xfrm>
          <a:prstGeom prst="rect">
            <a:avLst/>
          </a:prstGeom>
          <a:noFill/>
        </p:spPr>
        <p:txBody>
          <a:bodyPr wrap="none" rtlCol="0" anchor="ctr">
            <a:spAutoFit/>
          </a:bodyPr>
          <a:lstStyle/>
          <a:p>
            <a:pPr algn="ctr"/>
            <a:r>
              <a:rPr lang="en-US" sz="1350" b="1">
                <a:solidFill>
                  <a:schemeClr val="accent3">
                    <a:lumMod val="40000"/>
                    <a:lumOff val="60000"/>
                  </a:schemeClr>
                </a:solidFill>
              </a:rPr>
              <a:t>W</a:t>
            </a:r>
          </a:p>
        </p:txBody>
      </p:sp>
      <p:sp>
        <p:nvSpPr>
          <p:cNvPr id="30" name="TextBox 29"/>
          <p:cNvSpPr txBox="1"/>
          <p:nvPr userDrawn="1"/>
        </p:nvSpPr>
        <p:spPr>
          <a:xfrm>
            <a:off x="7921651" y="3929695"/>
            <a:ext cx="269626" cy="300082"/>
          </a:xfrm>
          <a:prstGeom prst="rect">
            <a:avLst/>
          </a:prstGeom>
          <a:noFill/>
        </p:spPr>
        <p:txBody>
          <a:bodyPr wrap="none" rtlCol="0" anchor="ctr">
            <a:spAutoFit/>
          </a:bodyPr>
          <a:lstStyle/>
          <a:p>
            <a:pPr algn="ctr"/>
            <a:r>
              <a:rPr lang="en-US" sz="1350" b="1">
                <a:solidFill>
                  <a:schemeClr val="accent6">
                    <a:lumMod val="20000"/>
                    <a:lumOff val="80000"/>
                  </a:schemeClr>
                </a:solidFill>
              </a:rPr>
              <a:t>T</a:t>
            </a:r>
          </a:p>
        </p:txBody>
      </p:sp>
      <p:sp>
        <p:nvSpPr>
          <p:cNvPr id="31" name="TextBox 30"/>
          <p:cNvSpPr txBox="1"/>
          <p:nvPr userDrawn="1"/>
        </p:nvSpPr>
        <p:spPr>
          <a:xfrm>
            <a:off x="7651232" y="3608677"/>
            <a:ext cx="266420" cy="300082"/>
          </a:xfrm>
          <a:prstGeom prst="rect">
            <a:avLst/>
          </a:prstGeom>
          <a:noFill/>
        </p:spPr>
        <p:txBody>
          <a:bodyPr wrap="none" rtlCol="0" anchor="ctr">
            <a:spAutoFit/>
          </a:bodyPr>
          <a:lstStyle/>
          <a:p>
            <a:pPr algn="ctr"/>
            <a:r>
              <a:rPr lang="en-US" sz="1350" b="1">
                <a:solidFill>
                  <a:schemeClr val="accent1">
                    <a:lumMod val="20000"/>
                    <a:lumOff val="80000"/>
                  </a:schemeClr>
                </a:solidFill>
              </a:rPr>
              <a:t>S</a:t>
            </a:r>
          </a:p>
        </p:txBody>
      </p:sp>
      <p:sp>
        <p:nvSpPr>
          <p:cNvPr id="32" name="Teardrop 31"/>
          <p:cNvSpPr/>
          <p:nvPr userDrawn="1"/>
        </p:nvSpPr>
        <p:spPr>
          <a:xfrm>
            <a:off x="6213645" y="3952528"/>
            <a:ext cx="1700195" cy="2266926"/>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Text Placeholder 13"/>
          <p:cNvSpPr>
            <a:spLocks noGrp="1"/>
          </p:cNvSpPr>
          <p:nvPr>
            <p:ph type="body" sz="quarter" idx="15"/>
          </p:nvPr>
        </p:nvSpPr>
        <p:spPr>
          <a:xfrm>
            <a:off x="6337446" y="4127859"/>
            <a:ext cx="1440180" cy="1920240"/>
          </a:xfrm>
          <a:prstGeom prst="ellipse">
            <a:avLst/>
          </a:prstGeom>
          <a:solidFill>
            <a:schemeClr val="bg1">
              <a:lumMod val="95000"/>
            </a:schemeClr>
          </a:solidFill>
          <a:ln w="28575">
            <a:solidFill>
              <a:schemeClr val="accent4">
                <a:lumMod val="75000"/>
              </a:schemeClr>
            </a:solidFill>
          </a:ln>
        </p:spPr>
        <p:txBody>
          <a:bodyPr>
            <a:normAutofit/>
          </a:bodyPr>
          <a:lstStyle>
            <a:lvl1pPr marL="0" indent="0" algn="ctr">
              <a:buNone/>
              <a:defRPr sz="1200"/>
            </a:lvl1pPr>
          </a:lstStyle>
          <a:p>
            <a:pPr lvl="0"/>
            <a:endParaRPr lang="en-US"/>
          </a:p>
        </p:txBody>
      </p:sp>
      <p:sp>
        <p:nvSpPr>
          <p:cNvPr id="35" name="TextBox 34"/>
          <p:cNvSpPr txBox="1"/>
          <p:nvPr userDrawn="1"/>
        </p:nvSpPr>
        <p:spPr>
          <a:xfrm>
            <a:off x="7506305" y="3908118"/>
            <a:ext cx="418704" cy="507831"/>
          </a:xfrm>
          <a:prstGeom prst="rect">
            <a:avLst/>
          </a:prstGeom>
          <a:noFill/>
        </p:spPr>
        <p:txBody>
          <a:bodyPr wrap="none" rtlCol="0" anchor="ctr">
            <a:spAutoFit/>
          </a:bodyPr>
          <a:lstStyle>
            <a:defPPr>
              <a:defRPr lang="en-US"/>
            </a:defPPr>
            <a:lvl1pPr algn="ctr">
              <a:defRPr b="1">
                <a:solidFill>
                  <a:schemeClr val="accent4">
                    <a:lumMod val="40000"/>
                    <a:lumOff val="60000"/>
                  </a:schemeClr>
                </a:solidFill>
              </a:defRPr>
            </a:lvl1pPr>
          </a:lstStyle>
          <a:p>
            <a:pPr lvl="0"/>
            <a:r>
              <a:rPr lang="en-US" sz="2700"/>
              <a:t>O</a:t>
            </a:r>
          </a:p>
        </p:txBody>
      </p:sp>
      <p:grpSp>
        <p:nvGrpSpPr>
          <p:cNvPr id="24" name="Group 23"/>
          <p:cNvGrpSpPr/>
          <p:nvPr userDrawn="1"/>
        </p:nvGrpSpPr>
        <p:grpSpPr>
          <a:xfrm>
            <a:off x="0" y="6766560"/>
            <a:ext cx="9144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219867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wot threat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6" name="Text Placeholder 5"/>
          <p:cNvSpPr>
            <a:spLocks noGrp="1"/>
          </p:cNvSpPr>
          <p:nvPr>
            <p:ph type="body" sz="quarter" idx="14"/>
          </p:nvPr>
        </p:nvSpPr>
        <p:spPr>
          <a:xfrm>
            <a:off x="3028950" y="2438400"/>
            <a:ext cx="5753100" cy="3771900"/>
          </a:xfrm>
          <a:solidFill>
            <a:schemeClr val="bg1">
              <a:lumMod val="95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2"/>
          <p:cNvSpPr>
            <a:spLocks noGrp="1"/>
          </p:cNvSpPr>
          <p:nvPr>
            <p:ph type="body" sz="quarter" idx="18" hasCustomPrompt="1"/>
          </p:nvPr>
        </p:nvSpPr>
        <p:spPr>
          <a:xfrm>
            <a:off x="3028950" y="1709858"/>
            <a:ext cx="5753100" cy="498733"/>
          </a:xfrm>
          <a:solidFill>
            <a:schemeClr val="accent6"/>
          </a:solidFill>
          <a:ln>
            <a:solidFill>
              <a:schemeClr val="accent6"/>
            </a:solid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Threats</a:t>
            </a:r>
          </a:p>
        </p:txBody>
      </p:sp>
      <p:sp>
        <p:nvSpPr>
          <p:cNvPr id="39" name="Teardrop 38"/>
          <p:cNvSpPr/>
          <p:nvPr userDrawn="1"/>
        </p:nvSpPr>
        <p:spPr>
          <a:xfrm rot="5400000">
            <a:off x="62261" y="2896623"/>
            <a:ext cx="1132779" cy="849218"/>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ardrop 40"/>
          <p:cNvSpPr/>
          <p:nvPr userDrawn="1"/>
        </p:nvSpPr>
        <p:spPr>
          <a:xfrm>
            <a:off x="204042" y="3951672"/>
            <a:ext cx="849218" cy="1132779"/>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Teardrop 41"/>
          <p:cNvSpPr/>
          <p:nvPr userDrawn="1"/>
        </p:nvSpPr>
        <p:spPr>
          <a:xfrm rot="10800000">
            <a:off x="1117330" y="2756957"/>
            <a:ext cx="849218" cy="1132779"/>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TextBox 44"/>
          <p:cNvSpPr txBox="1"/>
          <p:nvPr userDrawn="1"/>
        </p:nvSpPr>
        <p:spPr>
          <a:xfrm>
            <a:off x="1041083" y="3607820"/>
            <a:ext cx="341760" cy="300082"/>
          </a:xfrm>
          <a:prstGeom prst="rect">
            <a:avLst/>
          </a:prstGeom>
          <a:noFill/>
        </p:spPr>
        <p:txBody>
          <a:bodyPr wrap="none" rtlCol="0" anchor="ctr">
            <a:spAutoFit/>
          </a:bodyPr>
          <a:lstStyle/>
          <a:p>
            <a:pPr algn="ctr"/>
            <a:r>
              <a:rPr lang="en-US" sz="1350" b="1">
                <a:solidFill>
                  <a:schemeClr val="accent3">
                    <a:lumMod val="40000"/>
                    <a:lumOff val="60000"/>
                  </a:schemeClr>
                </a:solidFill>
              </a:rPr>
              <a:t>W</a:t>
            </a:r>
          </a:p>
        </p:txBody>
      </p:sp>
      <p:sp>
        <p:nvSpPr>
          <p:cNvPr id="46" name="TextBox 45"/>
          <p:cNvSpPr txBox="1"/>
          <p:nvPr userDrawn="1"/>
        </p:nvSpPr>
        <p:spPr>
          <a:xfrm>
            <a:off x="801029" y="3928838"/>
            <a:ext cx="301686" cy="300082"/>
          </a:xfrm>
          <a:prstGeom prst="rect">
            <a:avLst/>
          </a:prstGeom>
          <a:noFill/>
        </p:spPr>
        <p:txBody>
          <a:bodyPr wrap="none" rtlCol="0" anchor="ctr">
            <a:spAutoFit/>
          </a:bodyPr>
          <a:lstStyle/>
          <a:p>
            <a:pPr algn="ctr"/>
            <a:r>
              <a:rPr lang="en-US" sz="1350" b="1">
                <a:solidFill>
                  <a:schemeClr val="accent4">
                    <a:lumMod val="40000"/>
                    <a:lumOff val="60000"/>
                  </a:schemeClr>
                </a:solidFill>
              </a:rPr>
              <a:t>O</a:t>
            </a:r>
          </a:p>
        </p:txBody>
      </p:sp>
      <p:sp>
        <p:nvSpPr>
          <p:cNvPr id="47" name="TextBox 46"/>
          <p:cNvSpPr txBox="1"/>
          <p:nvPr userDrawn="1"/>
        </p:nvSpPr>
        <p:spPr>
          <a:xfrm>
            <a:off x="818662" y="3607820"/>
            <a:ext cx="266420" cy="300082"/>
          </a:xfrm>
          <a:prstGeom prst="rect">
            <a:avLst/>
          </a:prstGeom>
          <a:noFill/>
        </p:spPr>
        <p:txBody>
          <a:bodyPr wrap="none" rtlCol="0" anchor="ctr">
            <a:spAutoFit/>
          </a:bodyPr>
          <a:lstStyle/>
          <a:p>
            <a:pPr algn="ctr"/>
            <a:r>
              <a:rPr lang="en-US" sz="1350" b="1">
                <a:solidFill>
                  <a:schemeClr val="accent1">
                    <a:lumMod val="20000"/>
                    <a:lumOff val="80000"/>
                  </a:schemeClr>
                </a:solidFill>
              </a:rPr>
              <a:t>S</a:t>
            </a:r>
          </a:p>
        </p:txBody>
      </p:sp>
      <p:sp>
        <p:nvSpPr>
          <p:cNvPr id="48" name="Teardrop 47"/>
          <p:cNvSpPr/>
          <p:nvPr userDrawn="1"/>
        </p:nvSpPr>
        <p:spPr>
          <a:xfrm rot="16200000">
            <a:off x="828371" y="4235037"/>
            <a:ext cx="2266926" cy="1700195"/>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 Placeholder 13"/>
          <p:cNvSpPr>
            <a:spLocks noGrp="1"/>
          </p:cNvSpPr>
          <p:nvPr>
            <p:ph type="body" sz="quarter" idx="16"/>
          </p:nvPr>
        </p:nvSpPr>
        <p:spPr>
          <a:xfrm>
            <a:off x="1243235" y="4122773"/>
            <a:ext cx="1440180" cy="1920240"/>
          </a:xfrm>
          <a:prstGeom prst="ellipse">
            <a:avLst/>
          </a:prstGeom>
          <a:solidFill>
            <a:schemeClr val="bg1">
              <a:lumMod val="95000"/>
            </a:schemeClr>
          </a:solidFill>
          <a:ln w="28575">
            <a:solidFill>
              <a:schemeClr val="accent6">
                <a:lumMod val="75000"/>
              </a:schemeClr>
            </a:solidFill>
          </a:ln>
        </p:spPr>
        <p:txBody>
          <a:bodyPr>
            <a:normAutofit/>
          </a:bodyPr>
          <a:lstStyle>
            <a:lvl1pPr marL="0" indent="0" algn="ctr">
              <a:buNone/>
              <a:defRPr sz="1200"/>
            </a:lvl1pPr>
          </a:lstStyle>
          <a:p>
            <a:pPr lvl="0"/>
            <a:endParaRPr lang="en-US"/>
          </a:p>
        </p:txBody>
      </p:sp>
      <p:sp>
        <p:nvSpPr>
          <p:cNvPr id="50" name="TextBox 49"/>
          <p:cNvSpPr txBox="1"/>
          <p:nvPr userDrawn="1"/>
        </p:nvSpPr>
        <p:spPr>
          <a:xfrm>
            <a:off x="1083145" y="3909803"/>
            <a:ext cx="356188" cy="507831"/>
          </a:xfrm>
          <a:prstGeom prst="rect">
            <a:avLst/>
          </a:prstGeom>
          <a:noFill/>
        </p:spPr>
        <p:txBody>
          <a:bodyPr wrap="none" rtlCol="0" anchor="ctr">
            <a:spAutoFit/>
          </a:bodyPr>
          <a:lstStyle/>
          <a:p>
            <a:pPr algn="ctr"/>
            <a:r>
              <a:rPr lang="en-US" sz="2700" b="1">
                <a:solidFill>
                  <a:schemeClr val="accent6">
                    <a:lumMod val="20000"/>
                    <a:lumOff val="80000"/>
                  </a:schemeClr>
                </a:solidFill>
              </a:rPr>
              <a:t>T</a:t>
            </a:r>
          </a:p>
        </p:txBody>
      </p:sp>
      <p:grpSp>
        <p:nvGrpSpPr>
          <p:cNvPr id="24" name="Group 23"/>
          <p:cNvGrpSpPr/>
          <p:nvPr userDrawn="1"/>
        </p:nvGrpSpPr>
        <p:grpSpPr>
          <a:xfrm>
            <a:off x="0" y="6766560"/>
            <a:ext cx="9144000" cy="91440"/>
            <a:chOff x="0" y="4480421"/>
            <a:chExt cx="12192000" cy="91440"/>
          </a:xfrm>
        </p:grpSpPr>
        <p:sp>
          <p:nvSpPr>
            <p:cNvPr id="26" name="Rectangle 2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517137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 hexagons">
    <p:spTree>
      <p:nvGrpSpPr>
        <p:cNvPr id="1" name=""/>
        <p:cNvGrpSpPr/>
        <p:nvPr/>
      </p:nvGrpSpPr>
      <p:grpSpPr>
        <a:xfrm>
          <a:off x="0" y="0"/>
          <a:ext cx="0" cy="0"/>
          <a:chOff x="0" y="0"/>
          <a:chExt cx="0" cy="0"/>
        </a:xfrm>
      </p:grpSpPr>
      <p:cxnSp>
        <p:nvCxnSpPr>
          <p:cNvPr id="32" name="Straight Connector 31"/>
          <p:cNvCxnSpPr/>
          <p:nvPr userDrawn="1"/>
        </p:nvCxnSpPr>
        <p:spPr>
          <a:xfrm flipH="1" flipV="1">
            <a:off x="2214563" y="2047877"/>
            <a:ext cx="4707731" cy="35813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flipV="1">
            <a:off x="2221706" y="1981200"/>
            <a:ext cx="4700588" cy="36385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0" name="Group 59"/>
          <p:cNvGrpSpPr/>
          <p:nvPr userDrawn="1"/>
        </p:nvGrpSpPr>
        <p:grpSpPr>
          <a:xfrm>
            <a:off x="5165108" y="1395986"/>
            <a:ext cx="2121077" cy="4860167"/>
            <a:chOff x="2477087" y="1395985"/>
            <a:chExt cx="2828102" cy="4860167"/>
          </a:xfrm>
        </p:grpSpPr>
        <p:sp>
          <p:nvSpPr>
            <p:cNvPr id="61" name="Hexagon 60"/>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2" name="Hexagon 61"/>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grpSp>
        <p:nvGrpSpPr>
          <p:cNvPr id="16" name="Group 15"/>
          <p:cNvGrpSpPr/>
          <p:nvPr userDrawn="1"/>
        </p:nvGrpSpPr>
        <p:grpSpPr>
          <a:xfrm>
            <a:off x="1857815" y="1395986"/>
            <a:ext cx="2121077" cy="4860167"/>
            <a:chOff x="2477087" y="1395985"/>
            <a:chExt cx="2828102" cy="4860167"/>
          </a:xfrm>
        </p:grpSpPr>
        <p:sp>
          <p:nvSpPr>
            <p:cNvPr id="58" name="Hexagon 57"/>
            <p:cNvSpPr/>
            <p:nvPr userDrawn="1"/>
          </p:nvSpPr>
          <p:spPr>
            <a:xfrm>
              <a:off x="2477088" y="1395985"/>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59" name="Hexagon 58"/>
            <p:cNvSpPr/>
            <p:nvPr userDrawn="1"/>
          </p:nvSpPr>
          <p:spPr>
            <a:xfrm>
              <a:off x="2477087" y="3818843"/>
              <a:ext cx="2828101" cy="2437309"/>
            </a:xfrm>
            <a:prstGeom prst="hexagon">
              <a:avLst/>
            </a:prstGeom>
            <a:gradFill flip="none" rotWithShape="1">
              <a:gsLst>
                <a:gs pos="0">
                  <a:schemeClr val="accent3">
                    <a:lumMod val="5000"/>
                    <a:lumOff val="95000"/>
                  </a:schemeClr>
                </a:gs>
                <a:gs pos="87000">
                  <a:srgbClr val="D9D9D9"/>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5" name="Text Placeholder 11"/>
          <p:cNvSpPr>
            <a:spLocks noGrp="1"/>
          </p:cNvSpPr>
          <p:nvPr>
            <p:ph type="body" sz="quarter" idx="13" hasCustomPrompt="1"/>
          </p:nvPr>
        </p:nvSpPr>
        <p:spPr>
          <a:xfrm>
            <a:off x="3629300" y="2735279"/>
            <a:ext cx="1885950" cy="2167128"/>
          </a:xfrm>
          <a:prstGeom prst="hexagon">
            <a:avLst/>
          </a:prstGeom>
          <a:solidFill>
            <a:schemeClr val="accent3"/>
          </a:solidFill>
        </p:spPr>
        <p:txBody>
          <a:bodyPr anchor="ctr">
            <a:normAutofit/>
          </a:bodyPr>
          <a:lstStyle>
            <a:lvl1pPr marL="0" indent="0" algn="ctr">
              <a:buNone/>
              <a:defRPr sz="1800" b="1" baseline="0">
                <a:solidFill>
                  <a:schemeClr val="bg1"/>
                </a:solidFill>
              </a:defRPr>
            </a:lvl1pPr>
          </a:lstStyle>
          <a:p>
            <a:pPr lvl="0"/>
            <a:r>
              <a:rPr lang="en-US"/>
              <a:t>TITLE</a:t>
            </a:r>
          </a:p>
        </p:txBody>
      </p:sp>
      <p:sp>
        <p:nvSpPr>
          <p:cNvPr id="43" name="Text Placeholder 11"/>
          <p:cNvSpPr>
            <a:spLocks noGrp="1"/>
          </p:cNvSpPr>
          <p:nvPr>
            <p:ph type="body" sz="quarter" idx="14" hasCustomPrompt="1"/>
          </p:nvPr>
        </p:nvSpPr>
        <p:spPr>
          <a:xfrm>
            <a:off x="1975378" y="1531076"/>
            <a:ext cx="1885950" cy="2167128"/>
          </a:xfrm>
          <a:prstGeom prst="hexagon">
            <a:avLst/>
          </a:prstGeom>
          <a:solidFill>
            <a:schemeClr val="accent1"/>
          </a:solidFill>
        </p:spPr>
        <p:txBody>
          <a:bodyPr anchor="ctr">
            <a:normAutofit/>
          </a:bodyPr>
          <a:lstStyle>
            <a:lvl1pPr marL="0" indent="0" algn="ctr">
              <a:buNone/>
              <a:defRPr sz="1800" b="1" baseline="0">
                <a:solidFill>
                  <a:schemeClr val="bg1"/>
                </a:solidFill>
              </a:defRPr>
            </a:lvl1pPr>
          </a:lstStyle>
          <a:p>
            <a:pPr lvl="0"/>
            <a:r>
              <a:rPr lang="en-US"/>
              <a:t>Title 1</a:t>
            </a:r>
          </a:p>
        </p:txBody>
      </p:sp>
      <p:sp>
        <p:nvSpPr>
          <p:cNvPr id="44" name="Text Placeholder 11"/>
          <p:cNvSpPr>
            <a:spLocks noGrp="1"/>
          </p:cNvSpPr>
          <p:nvPr>
            <p:ph type="body" sz="quarter" idx="15" hasCustomPrompt="1"/>
          </p:nvPr>
        </p:nvSpPr>
        <p:spPr>
          <a:xfrm>
            <a:off x="5282672" y="1531076"/>
            <a:ext cx="1885950" cy="2167128"/>
          </a:xfrm>
          <a:prstGeom prst="hexagon">
            <a:avLst/>
          </a:prstGeom>
          <a:solidFill>
            <a:schemeClr val="accent4"/>
          </a:solidFill>
        </p:spPr>
        <p:txBody>
          <a:bodyPr anchor="ctr">
            <a:normAutofit/>
          </a:bodyPr>
          <a:lstStyle>
            <a:lvl1pPr marL="0" indent="0" algn="ctr">
              <a:buNone/>
              <a:defRPr sz="1800" b="1" baseline="0">
                <a:solidFill>
                  <a:schemeClr val="bg1"/>
                </a:solidFill>
              </a:defRPr>
            </a:lvl1pPr>
          </a:lstStyle>
          <a:p>
            <a:pPr lvl="0"/>
            <a:r>
              <a:rPr lang="en-US"/>
              <a:t>Title 2</a:t>
            </a:r>
          </a:p>
        </p:txBody>
      </p:sp>
      <p:sp>
        <p:nvSpPr>
          <p:cNvPr id="51" name="Text Placeholder 11"/>
          <p:cNvSpPr>
            <a:spLocks noGrp="1"/>
          </p:cNvSpPr>
          <p:nvPr>
            <p:ph type="body" sz="quarter" idx="16" hasCustomPrompt="1"/>
          </p:nvPr>
        </p:nvSpPr>
        <p:spPr>
          <a:xfrm>
            <a:off x="1975378" y="3945895"/>
            <a:ext cx="1885950" cy="2167128"/>
          </a:xfrm>
          <a:prstGeom prst="hexagon">
            <a:avLst/>
          </a:prstGeom>
          <a:solidFill>
            <a:schemeClr val="accent2"/>
          </a:solidFill>
        </p:spPr>
        <p:txBody>
          <a:bodyPr anchor="ctr">
            <a:normAutofit/>
          </a:bodyPr>
          <a:lstStyle>
            <a:lvl1pPr marL="0" indent="0" algn="ctr">
              <a:buNone/>
              <a:defRPr sz="1800" b="1" baseline="0">
                <a:solidFill>
                  <a:schemeClr val="bg1"/>
                </a:solidFill>
              </a:defRPr>
            </a:lvl1pPr>
          </a:lstStyle>
          <a:p>
            <a:pPr lvl="0"/>
            <a:r>
              <a:rPr lang="en-US"/>
              <a:t>Title 3</a:t>
            </a:r>
          </a:p>
        </p:txBody>
      </p:sp>
      <p:sp>
        <p:nvSpPr>
          <p:cNvPr id="52" name="Text Placeholder 11"/>
          <p:cNvSpPr>
            <a:spLocks noGrp="1"/>
          </p:cNvSpPr>
          <p:nvPr>
            <p:ph type="body" sz="quarter" idx="17" hasCustomPrompt="1"/>
          </p:nvPr>
        </p:nvSpPr>
        <p:spPr>
          <a:xfrm>
            <a:off x="5282672" y="3945895"/>
            <a:ext cx="1885950" cy="2167128"/>
          </a:xfrm>
          <a:prstGeom prst="hexagon">
            <a:avLst/>
          </a:prstGeom>
          <a:solidFill>
            <a:schemeClr val="accent5"/>
          </a:solidFill>
        </p:spPr>
        <p:txBody>
          <a:bodyPr anchor="ctr">
            <a:normAutofit/>
          </a:bodyPr>
          <a:lstStyle>
            <a:lvl1pPr marL="0" indent="0" algn="ctr">
              <a:buNone/>
              <a:defRPr sz="1800" b="1" baseline="0">
                <a:solidFill>
                  <a:schemeClr val="bg1"/>
                </a:solidFill>
              </a:defRPr>
            </a:lvl1pPr>
          </a:lstStyle>
          <a:p>
            <a:pPr lvl="0"/>
            <a:r>
              <a:rPr lang="en-US"/>
              <a:t>Title 4</a:t>
            </a:r>
          </a:p>
        </p:txBody>
      </p:sp>
      <p:sp>
        <p:nvSpPr>
          <p:cNvPr id="14" name="Text Placeholder 13"/>
          <p:cNvSpPr>
            <a:spLocks noGrp="1"/>
          </p:cNvSpPr>
          <p:nvPr>
            <p:ph type="body" sz="quarter" idx="18" hasCustomPrompt="1"/>
          </p:nvPr>
        </p:nvSpPr>
        <p:spPr>
          <a:xfrm>
            <a:off x="150788" y="1533015"/>
            <a:ext cx="1709738" cy="2165188"/>
          </a:xfrm>
        </p:spPr>
        <p:txBody>
          <a:bodyPr>
            <a:normAutofit/>
          </a:bodyPr>
          <a:lstStyle>
            <a:lvl1pPr>
              <a:defRPr sz="1050" baseline="0">
                <a:solidFill>
                  <a:schemeClr val="accent1">
                    <a:lumMod val="75000"/>
                  </a:schemeClr>
                </a:solidFill>
              </a:defRPr>
            </a:lvl1pPr>
          </a:lstStyle>
          <a:p>
            <a:pPr lvl="0"/>
            <a:r>
              <a:rPr lang="en-US"/>
              <a:t>List items for Title 1</a:t>
            </a:r>
          </a:p>
        </p:txBody>
      </p:sp>
      <p:sp>
        <p:nvSpPr>
          <p:cNvPr id="54" name="Text Placeholder 13"/>
          <p:cNvSpPr>
            <a:spLocks noGrp="1"/>
          </p:cNvSpPr>
          <p:nvPr>
            <p:ph type="body" sz="quarter" idx="20" hasCustomPrompt="1"/>
          </p:nvPr>
        </p:nvSpPr>
        <p:spPr>
          <a:xfrm>
            <a:off x="3978892" y="1283385"/>
            <a:ext cx="1186217" cy="1452164"/>
          </a:xfrm>
        </p:spPr>
        <p:txBody>
          <a:bodyPr>
            <a:normAutofit/>
          </a:bodyPr>
          <a:lstStyle>
            <a:lvl1pPr>
              <a:defRPr sz="1050" baseline="0">
                <a:solidFill>
                  <a:schemeClr val="accent3">
                    <a:lumMod val="75000"/>
                  </a:schemeClr>
                </a:solidFill>
              </a:defRPr>
            </a:lvl1pPr>
          </a:lstStyle>
          <a:p>
            <a:pPr lvl="0"/>
            <a:r>
              <a:rPr lang="en-US"/>
              <a:t>List items for TITLE</a:t>
            </a:r>
          </a:p>
        </p:txBody>
      </p:sp>
      <p:sp>
        <p:nvSpPr>
          <p:cNvPr id="55" name="Text Placeholder 13"/>
          <p:cNvSpPr>
            <a:spLocks noGrp="1"/>
          </p:cNvSpPr>
          <p:nvPr>
            <p:ph type="body" sz="quarter" idx="21" hasCustomPrompt="1"/>
          </p:nvPr>
        </p:nvSpPr>
        <p:spPr>
          <a:xfrm>
            <a:off x="7286184" y="1533015"/>
            <a:ext cx="1709738" cy="2165189"/>
          </a:xfrm>
        </p:spPr>
        <p:txBody>
          <a:bodyPr>
            <a:normAutofit/>
          </a:bodyPr>
          <a:lstStyle>
            <a:lvl1pPr>
              <a:defRPr sz="1050" baseline="0">
                <a:solidFill>
                  <a:schemeClr val="accent4">
                    <a:lumMod val="75000"/>
                  </a:schemeClr>
                </a:solidFill>
              </a:defRPr>
            </a:lvl1pPr>
          </a:lstStyle>
          <a:p>
            <a:pPr lvl="0"/>
            <a:r>
              <a:rPr lang="en-US"/>
              <a:t>List items for Title 2</a:t>
            </a:r>
          </a:p>
        </p:txBody>
      </p:sp>
      <p:sp>
        <p:nvSpPr>
          <p:cNvPr id="56" name="Text Placeholder 13"/>
          <p:cNvSpPr>
            <a:spLocks noGrp="1"/>
          </p:cNvSpPr>
          <p:nvPr>
            <p:ph type="body" sz="quarter" idx="22" hasCustomPrompt="1"/>
          </p:nvPr>
        </p:nvSpPr>
        <p:spPr>
          <a:xfrm>
            <a:off x="150788" y="3957340"/>
            <a:ext cx="1709738" cy="2165188"/>
          </a:xfrm>
        </p:spPr>
        <p:txBody>
          <a:bodyPr>
            <a:normAutofit/>
          </a:bodyPr>
          <a:lstStyle>
            <a:lvl1pPr>
              <a:defRPr sz="1050" baseline="0"/>
            </a:lvl1pPr>
          </a:lstStyle>
          <a:p>
            <a:pPr lvl="0"/>
            <a:r>
              <a:rPr lang="en-US"/>
              <a:t>List items for Title 3</a:t>
            </a:r>
          </a:p>
        </p:txBody>
      </p:sp>
      <p:sp>
        <p:nvSpPr>
          <p:cNvPr id="57" name="Text Placeholder 13"/>
          <p:cNvSpPr>
            <a:spLocks noGrp="1"/>
          </p:cNvSpPr>
          <p:nvPr>
            <p:ph type="body" sz="quarter" idx="23" hasCustomPrompt="1"/>
          </p:nvPr>
        </p:nvSpPr>
        <p:spPr>
          <a:xfrm>
            <a:off x="7286184" y="3957340"/>
            <a:ext cx="1709738" cy="2165189"/>
          </a:xfrm>
        </p:spPr>
        <p:txBody>
          <a:bodyPr>
            <a:normAutofit/>
          </a:bodyPr>
          <a:lstStyle>
            <a:lvl1pPr>
              <a:defRPr sz="1050" baseline="0">
                <a:solidFill>
                  <a:schemeClr val="accent5"/>
                </a:solidFill>
              </a:defRPr>
            </a:lvl1pPr>
          </a:lstStyle>
          <a:p>
            <a:pPr lvl="0"/>
            <a:r>
              <a:rPr lang="en-US"/>
              <a:t>List items for Title 4</a:t>
            </a:r>
          </a:p>
        </p:txBody>
      </p:sp>
      <p:sp>
        <p:nvSpPr>
          <p:cNvPr id="63" name="Text Placeholder 13"/>
          <p:cNvSpPr>
            <a:spLocks noGrp="1"/>
          </p:cNvSpPr>
          <p:nvPr>
            <p:ph type="body" sz="quarter" idx="24" hasCustomPrompt="1"/>
          </p:nvPr>
        </p:nvSpPr>
        <p:spPr>
          <a:xfrm>
            <a:off x="3978892" y="4958177"/>
            <a:ext cx="1186217" cy="1452164"/>
          </a:xfrm>
        </p:spPr>
        <p:txBody>
          <a:bodyPr>
            <a:normAutofit/>
          </a:bodyPr>
          <a:lstStyle>
            <a:lvl1pPr>
              <a:defRPr sz="1050" baseline="0">
                <a:solidFill>
                  <a:schemeClr val="accent3">
                    <a:lumMod val="75000"/>
                  </a:schemeClr>
                </a:solidFill>
              </a:defRPr>
            </a:lvl1pPr>
          </a:lstStyle>
          <a:p>
            <a:pPr lvl="0"/>
            <a:r>
              <a:rPr lang="en-US"/>
              <a:t>List items for TITLE</a:t>
            </a:r>
          </a:p>
        </p:txBody>
      </p:sp>
      <p:grpSp>
        <p:nvGrpSpPr>
          <p:cNvPr id="34" name="Group 33"/>
          <p:cNvGrpSpPr/>
          <p:nvPr userDrawn="1"/>
        </p:nvGrpSpPr>
        <p:grpSpPr>
          <a:xfrm>
            <a:off x="0" y="6766560"/>
            <a:ext cx="9144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8419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p:bg>
      <p:bgPr>
        <a:solidFill>
          <a:srgbClr val="222A3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16005318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 titles and list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9" name="Text Placeholder 13"/>
          <p:cNvSpPr>
            <a:spLocks noGrp="1"/>
          </p:cNvSpPr>
          <p:nvPr>
            <p:ph type="body" sz="quarter" idx="18" hasCustomPrompt="1"/>
          </p:nvPr>
        </p:nvSpPr>
        <p:spPr>
          <a:xfrm>
            <a:off x="226138" y="1533015"/>
            <a:ext cx="1709738" cy="2165188"/>
          </a:xfrm>
        </p:spPr>
        <p:txBody>
          <a:bodyPr tIns="640080">
            <a:normAutofit/>
          </a:bodyPr>
          <a:lstStyle>
            <a:lvl1pPr>
              <a:defRPr sz="1050" baseline="0">
                <a:solidFill>
                  <a:schemeClr val="accent1"/>
                </a:solidFill>
              </a:defRPr>
            </a:lvl1pPr>
          </a:lstStyle>
          <a:p>
            <a:pPr lvl="0"/>
            <a:r>
              <a:rPr lang="en-US"/>
              <a:t>List items for Title 1</a:t>
            </a:r>
          </a:p>
        </p:txBody>
      </p:sp>
      <p:sp>
        <p:nvSpPr>
          <p:cNvPr id="100" name="Text Placeholder 13"/>
          <p:cNvSpPr>
            <a:spLocks noGrp="1"/>
          </p:cNvSpPr>
          <p:nvPr>
            <p:ph type="body" sz="quarter" idx="21" hasCustomPrompt="1"/>
          </p:nvPr>
        </p:nvSpPr>
        <p:spPr>
          <a:xfrm>
            <a:off x="7239336" y="1533015"/>
            <a:ext cx="1709738"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2</a:t>
            </a:r>
          </a:p>
        </p:txBody>
      </p:sp>
      <p:sp>
        <p:nvSpPr>
          <p:cNvPr id="101" name="Text Placeholder 13"/>
          <p:cNvSpPr>
            <a:spLocks noGrp="1"/>
          </p:cNvSpPr>
          <p:nvPr>
            <p:ph type="body" sz="quarter" idx="22" hasCustomPrompt="1"/>
          </p:nvPr>
        </p:nvSpPr>
        <p:spPr>
          <a:xfrm>
            <a:off x="226138" y="3957340"/>
            <a:ext cx="1709738" cy="2165188"/>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3</a:t>
            </a:r>
          </a:p>
        </p:txBody>
      </p:sp>
      <p:sp>
        <p:nvSpPr>
          <p:cNvPr id="102" name="Text Placeholder 13"/>
          <p:cNvSpPr>
            <a:spLocks noGrp="1"/>
          </p:cNvSpPr>
          <p:nvPr>
            <p:ph type="body" sz="quarter" idx="23" hasCustomPrompt="1"/>
          </p:nvPr>
        </p:nvSpPr>
        <p:spPr>
          <a:xfrm>
            <a:off x="7239336" y="3957340"/>
            <a:ext cx="1709738" cy="2165189"/>
          </a:xfrm>
        </p:spPr>
        <p:txBody>
          <a:bodyPr vert="horz" lIns="91440" tIns="640080" rIns="91440" bIns="45720" rtlCol="0">
            <a:normAutofit/>
          </a:bodyPr>
          <a:lstStyle>
            <a:lvl1pPr>
              <a:defRPr lang="en-US" sz="1050" baseline="0">
                <a:solidFill>
                  <a:schemeClr val="accent1"/>
                </a:solidFill>
              </a:defRPr>
            </a:lvl1pPr>
          </a:lstStyle>
          <a:p>
            <a:pPr lvl="0"/>
            <a:r>
              <a:rPr lang="en-US"/>
              <a:t>List items for Title 4</a:t>
            </a:r>
          </a:p>
        </p:txBody>
      </p:sp>
      <p:sp>
        <p:nvSpPr>
          <p:cNvPr id="106" name="Text Placeholder 12"/>
          <p:cNvSpPr>
            <a:spLocks noGrp="1"/>
          </p:cNvSpPr>
          <p:nvPr>
            <p:ph type="body" sz="quarter" idx="24" hasCustomPrompt="1"/>
          </p:nvPr>
        </p:nvSpPr>
        <p:spPr>
          <a:xfrm>
            <a:off x="226138" y="1533015"/>
            <a:ext cx="1709738" cy="496954"/>
          </a:xfrm>
          <a:solidFill>
            <a:schemeClr val="accent1"/>
          </a:solidFill>
          <a:ln>
            <a:noFill/>
          </a:ln>
        </p:spPr>
        <p:txBody>
          <a:bodyPr vert="horz" wrap="square" lIns="91440" tIns="45720" rIns="91440" bIns="45720" rtlCol="0" anchor="ctr">
            <a:noAutofit/>
          </a:bodyPr>
          <a:lstStyle>
            <a:lvl1pPr marL="171450" indent="-171450" algn="ctr">
              <a:buNone/>
              <a:defRPr lang="en-US" sz="1050" b="1" cap="all" baseline="0">
                <a:solidFill>
                  <a:schemeClr val="bg1"/>
                </a:solidFill>
              </a:defRPr>
            </a:lvl1pPr>
          </a:lstStyle>
          <a:p>
            <a:pPr marL="0" lvl="0" indent="0"/>
            <a:r>
              <a:rPr lang="en-US"/>
              <a:t>Title 1</a:t>
            </a:r>
          </a:p>
        </p:txBody>
      </p:sp>
      <p:sp>
        <p:nvSpPr>
          <p:cNvPr id="107" name="Text Placeholder 12"/>
          <p:cNvSpPr>
            <a:spLocks noGrp="1"/>
          </p:cNvSpPr>
          <p:nvPr>
            <p:ph type="body" sz="quarter" idx="25" hasCustomPrompt="1"/>
          </p:nvPr>
        </p:nvSpPr>
        <p:spPr>
          <a:xfrm>
            <a:off x="226138" y="3957340"/>
            <a:ext cx="1709738" cy="496954"/>
          </a:xfrm>
          <a:solidFill>
            <a:schemeClr val="accent1"/>
          </a:solidFill>
          <a:ln>
            <a:noFill/>
          </a:ln>
        </p:spPr>
        <p:txBody>
          <a:bodyPr vert="horz" wrap="square" lIns="91440" tIns="45720" rIns="91440" bIns="45720" rtlCol="0" anchor="ctr">
            <a:noAutofit/>
          </a:bodyPr>
          <a:lstStyle>
            <a:lvl1pPr marL="171450" indent="-171450" algn="ctr">
              <a:buNone/>
              <a:defRPr lang="en-US" sz="1050" b="1" cap="all" baseline="0">
                <a:solidFill>
                  <a:schemeClr val="bg1"/>
                </a:solidFill>
              </a:defRPr>
            </a:lvl1pPr>
          </a:lstStyle>
          <a:p>
            <a:pPr marL="0" lvl="0" indent="0"/>
            <a:r>
              <a:rPr lang="en-US"/>
              <a:t>Title 3</a:t>
            </a:r>
          </a:p>
        </p:txBody>
      </p:sp>
      <p:sp>
        <p:nvSpPr>
          <p:cNvPr id="108" name="Text Placeholder 12"/>
          <p:cNvSpPr>
            <a:spLocks noGrp="1"/>
          </p:cNvSpPr>
          <p:nvPr>
            <p:ph type="body" sz="quarter" idx="26" hasCustomPrompt="1"/>
          </p:nvPr>
        </p:nvSpPr>
        <p:spPr>
          <a:xfrm>
            <a:off x="7239336" y="1533014"/>
            <a:ext cx="1709738" cy="496954"/>
          </a:xfrm>
          <a:solidFill>
            <a:schemeClr val="accent1"/>
          </a:solidFill>
          <a:ln>
            <a:noFill/>
          </a:ln>
        </p:spPr>
        <p:txBody>
          <a:bodyPr vert="horz" wrap="square" lIns="91440" tIns="45720" rIns="91440" bIns="45720" rtlCol="0" anchor="ctr">
            <a:noAutofit/>
          </a:bodyPr>
          <a:lstStyle>
            <a:lvl1pPr marL="171450" indent="-171450" algn="ctr">
              <a:buNone/>
              <a:defRPr lang="en-US" sz="1050" b="1" cap="all" baseline="0">
                <a:solidFill>
                  <a:schemeClr val="bg1"/>
                </a:solidFill>
              </a:defRPr>
            </a:lvl1pPr>
          </a:lstStyle>
          <a:p>
            <a:pPr marL="0" lvl="0" indent="0"/>
            <a:r>
              <a:rPr lang="en-US"/>
              <a:t>Title 2</a:t>
            </a:r>
          </a:p>
        </p:txBody>
      </p:sp>
      <p:sp>
        <p:nvSpPr>
          <p:cNvPr id="109" name="Text Placeholder 12"/>
          <p:cNvSpPr>
            <a:spLocks noGrp="1"/>
          </p:cNvSpPr>
          <p:nvPr>
            <p:ph type="body" sz="quarter" idx="27" hasCustomPrompt="1"/>
          </p:nvPr>
        </p:nvSpPr>
        <p:spPr>
          <a:xfrm>
            <a:off x="7239336" y="3957339"/>
            <a:ext cx="1709738" cy="496954"/>
          </a:xfrm>
          <a:solidFill>
            <a:schemeClr val="accent1"/>
          </a:solidFill>
          <a:ln>
            <a:noFill/>
          </a:ln>
        </p:spPr>
        <p:txBody>
          <a:bodyPr vert="horz" wrap="square" lIns="91440" tIns="45720" rIns="91440" bIns="45720" rtlCol="0" anchor="ctr">
            <a:noAutofit/>
          </a:bodyPr>
          <a:lstStyle>
            <a:lvl1pPr marL="171450" indent="-171450" algn="ctr">
              <a:buNone/>
              <a:defRPr lang="en-US" sz="1050" b="1" cap="all" baseline="0">
                <a:solidFill>
                  <a:schemeClr val="bg1"/>
                </a:solidFill>
              </a:defRPr>
            </a:lvl1pPr>
          </a:lstStyle>
          <a:p>
            <a:pPr marL="0" lvl="0" indent="0"/>
            <a:r>
              <a:rPr lang="en-US"/>
              <a:t>Title 4</a:t>
            </a:r>
          </a:p>
        </p:txBody>
      </p:sp>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4829244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atrix with titl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4" name="Text Placeholder 13"/>
          <p:cNvSpPr>
            <a:spLocks noGrp="1"/>
          </p:cNvSpPr>
          <p:nvPr>
            <p:ph type="body" sz="quarter" idx="18" hasCustomPrompt="1"/>
          </p:nvPr>
        </p:nvSpPr>
        <p:spPr>
          <a:xfrm>
            <a:off x="956713" y="2275983"/>
            <a:ext cx="3366662" cy="1667734"/>
          </a:xfrm>
        </p:spPr>
        <p:txBody>
          <a:bodyPr tIns="640080">
            <a:normAutofit/>
          </a:bodyPr>
          <a:lstStyle>
            <a:lvl1pPr>
              <a:defRPr sz="1050" baseline="0">
                <a:solidFill>
                  <a:schemeClr val="accent1"/>
                </a:solidFill>
              </a:defRPr>
            </a:lvl1pPr>
          </a:lstStyle>
          <a:p>
            <a:pPr lvl="0"/>
            <a:r>
              <a:rPr lang="en-US"/>
              <a:t>List items for Title 1</a:t>
            </a:r>
          </a:p>
        </p:txBody>
      </p:sp>
      <p:sp>
        <p:nvSpPr>
          <p:cNvPr id="25" name="Text Placeholder 13"/>
          <p:cNvSpPr>
            <a:spLocks noGrp="1"/>
          </p:cNvSpPr>
          <p:nvPr>
            <p:ph type="body" sz="quarter" idx="21" hasCustomPrompt="1"/>
          </p:nvPr>
        </p:nvSpPr>
        <p:spPr>
          <a:xfrm>
            <a:off x="4865224" y="2275983"/>
            <a:ext cx="3366662" cy="1667735"/>
          </a:xfrm>
        </p:spPr>
        <p:txBody>
          <a:bodyPr vert="horz" lIns="91440" tIns="640080" rIns="91440" bIns="45720" rtlCol="0">
            <a:normAutofit/>
          </a:bodyPr>
          <a:lstStyle>
            <a:lvl1pPr>
              <a:defRPr lang="en-US" sz="1050" baseline="0">
                <a:solidFill>
                  <a:schemeClr val="tx2"/>
                </a:solidFill>
              </a:defRPr>
            </a:lvl1pPr>
          </a:lstStyle>
          <a:p>
            <a:pPr lvl="0"/>
            <a:r>
              <a:rPr lang="en-US"/>
              <a:t>List items for Title 2</a:t>
            </a:r>
          </a:p>
        </p:txBody>
      </p:sp>
      <p:sp>
        <p:nvSpPr>
          <p:cNvPr id="26" name="Text Placeholder 13"/>
          <p:cNvSpPr>
            <a:spLocks noGrp="1"/>
          </p:cNvSpPr>
          <p:nvPr>
            <p:ph type="body" sz="quarter" idx="22" hasCustomPrompt="1"/>
          </p:nvPr>
        </p:nvSpPr>
        <p:spPr>
          <a:xfrm>
            <a:off x="956713" y="4469484"/>
            <a:ext cx="3366662" cy="1667734"/>
          </a:xfrm>
        </p:spPr>
        <p:txBody>
          <a:bodyPr vert="horz" lIns="91440" tIns="640080" rIns="91440" bIns="45720" rtlCol="0">
            <a:normAutofit/>
          </a:bodyPr>
          <a:lstStyle>
            <a:lvl1pPr>
              <a:defRPr lang="en-US" sz="1050" baseline="0">
                <a:solidFill>
                  <a:schemeClr val="accent3"/>
                </a:solidFill>
              </a:defRPr>
            </a:lvl1pPr>
          </a:lstStyle>
          <a:p>
            <a:pPr lvl="0"/>
            <a:r>
              <a:rPr lang="en-US"/>
              <a:t>List items for Title 3</a:t>
            </a:r>
          </a:p>
        </p:txBody>
      </p:sp>
      <p:sp>
        <p:nvSpPr>
          <p:cNvPr id="27" name="Text Placeholder 13"/>
          <p:cNvSpPr>
            <a:spLocks noGrp="1"/>
          </p:cNvSpPr>
          <p:nvPr>
            <p:ph type="body" sz="quarter" idx="23" hasCustomPrompt="1"/>
          </p:nvPr>
        </p:nvSpPr>
        <p:spPr>
          <a:xfrm>
            <a:off x="4865224" y="4469484"/>
            <a:ext cx="3366662" cy="1667735"/>
          </a:xfrm>
        </p:spPr>
        <p:txBody>
          <a:bodyPr vert="horz" lIns="91440" tIns="640080" rIns="91440" bIns="45720" rtlCol="0">
            <a:normAutofit/>
          </a:bodyPr>
          <a:lstStyle>
            <a:lvl1pPr>
              <a:defRPr lang="en-US" sz="1050" baseline="0">
                <a:solidFill>
                  <a:schemeClr val="accent4"/>
                </a:solidFill>
              </a:defRPr>
            </a:lvl1pPr>
          </a:lstStyle>
          <a:p>
            <a:pPr lvl="0"/>
            <a:r>
              <a:rPr lang="en-US"/>
              <a:t>List items for Title 4</a:t>
            </a:r>
          </a:p>
        </p:txBody>
      </p:sp>
      <p:sp>
        <p:nvSpPr>
          <p:cNvPr id="28" name="Text Placeholder 12"/>
          <p:cNvSpPr>
            <a:spLocks noGrp="1"/>
          </p:cNvSpPr>
          <p:nvPr>
            <p:ph type="body" sz="quarter" idx="24" hasCustomPrompt="1"/>
          </p:nvPr>
        </p:nvSpPr>
        <p:spPr>
          <a:xfrm>
            <a:off x="956713" y="2275983"/>
            <a:ext cx="3366662" cy="496954"/>
          </a:xfrm>
          <a:solidFill>
            <a:schemeClr val="accent1"/>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1</a:t>
            </a:r>
          </a:p>
        </p:txBody>
      </p:sp>
      <p:sp>
        <p:nvSpPr>
          <p:cNvPr id="29" name="Text Placeholder 12"/>
          <p:cNvSpPr>
            <a:spLocks noGrp="1"/>
          </p:cNvSpPr>
          <p:nvPr>
            <p:ph type="body" sz="quarter" idx="25" hasCustomPrompt="1"/>
          </p:nvPr>
        </p:nvSpPr>
        <p:spPr>
          <a:xfrm>
            <a:off x="956713" y="4469484"/>
            <a:ext cx="3366662" cy="496954"/>
          </a:xfrm>
          <a:solidFill>
            <a:schemeClr val="accent3"/>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3</a:t>
            </a:r>
          </a:p>
        </p:txBody>
      </p:sp>
      <p:sp>
        <p:nvSpPr>
          <p:cNvPr id="30" name="Text Placeholder 12"/>
          <p:cNvSpPr>
            <a:spLocks noGrp="1"/>
          </p:cNvSpPr>
          <p:nvPr>
            <p:ph type="body" sz="quarter" idx="26" hasCustomPrompt="1"/>
          </p:nvPr>
        </p:nvSpPr>
        <p:spPr>
          <a:xfrm>
            <a:off x="4865224" y="2275982"/>
            <a:ext cx="3366662" cy="496954"/>
          </a:xfrm>
          <a:solidFill>
            <a:schemeClr val="accent2"/>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2</a:t>
            </a:r>
          </a:p>
        </p:txBody>
      </p:sp>
      <p:sp>
        <p:nvSpPr>
          <p:cNvPr id="31" name="Text Placeholder 12"/>
          <p:cNvSpPr>
            <a:spLocks noGrp="1"/>
          </p:cNvSpPr>
          <p:nvPr>
            <p:ph type="body" sz="quarter" idx="27" hasCustomPrompt="1"/>
          </p:nvPr>
        </p:nvSpPr>
        <p:spPr>
          <a:xfrm>
            <a:off x="4865224" y="4469483"/>
            <a:ext cx="3366662" cy="496954"/>
          </a:xfrm>
          <a:solidFill>
            <a:schemeClr val="accent4"/>
          </a:solidFill>
          <a:ln>
            <a:noFill/>
          </a:ln>
        </p:spPr>
        <p:txBody>
          <a:bodyPr vert="horz" wrap="square" lIns="91440" tIns="45720" rIns="91440" bIns="45720" rtlCol="0" anchor="ctr">
            <a:noAutofit/>
          </a:bodyPr>
          <a:lstStyle>
            <a:lvl1pPr marL="171450" indent="-171450" algn="ctr">
              <a:buNone/>
              <a:defRPr lang="en-US" sz="1800" b="1" cap="all" baseline="0">
                <a:solidFill>
                  <a:schemeClr val="bg1"/>
                </a:solidFill>
              </a:defRPr>
            </a:lvl1pPr>
          </a:lstStyle>
          <a:p>
            <a:pPr marL="0" lvl="0" indent="0"/>
            <a:r>
              <a:rPr lang="en-US"/>
              <a:t>Title 4</a:t>
            </a:r>
          </a:p>
        </p:txBody>
      </p:sp>
      <p:grpSp>
        <p:nvGrpSpPr>
          <p:cNvPr id="32" name="Group 31"/>
          <p:cNvGrpSpPr/>
          <p:nvPr userDrawn="1"/>
        </p:nvGrpSpPr>
        <p:grpSpPr>
          <a:xfrm>
            <a:off x="866680" y="2173119"/>
            <a:ext cx="7410641" cy="4123944"/>
            <a:chOff x="1155573" y="2173119"/>
            <a:chExt cx="9880854" cy="4123944"/>
          </a:xfrm>
        </p:grpSpPr>
        <p:cxnSp>
          <p:nvCxnSpPr>
            <p:cNvPr id="10" name="Straight Connector 9"/>
            <p:cNvCxnSpPr/>
            <p:nvPr userDrawn="1"/>
          </p:nvCxnSpPr>
          <p:spPr>
            <a:xfrm>
              <a:off x="6096000" y="2173119"/>
              <a:ext cx="0" cy="4123944"/>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55573" y="4235091"/>
              <a:ext cx="9880854" cy="0"/>
            </a:xfrm>
            <a:prstGeom prst="line">
              <a:avLst/>
            </a:prstGeom>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 Placeholder 15"/>
          <p:cNvSpPr>
            <a:spLocks noGrp="1"/>
          </p:cNvSpPr>
          <p:nvPr>
            <p:ph type="body" sz="quarter" idx="28" hasCustomPrompt="1"/>
          </p:nvPr>
        </p:nvSpPr>
        <p:spPr>
          <a:xfrm rot="16200000">
            <a:off x="-1589345" y="3974421"/>
            <a:ext cx="3861238" cy="464363"/>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956713" y="1888240"/>
            <a:ext cx="3366662"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956713" y="1209789"/>
            <a:ext cx="7275173"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4865224" y="1888240"/>
            <a:ext cx="3366662" cy="387743"/>
          </a:xfrm>
        </p:spPr>
        <p:txBody>
          <a:bodyPr anchor="ctr">
            <a:noAutofit/>
          </a:bodyPr>
          <a:lstStyle>
            <a:lvl1pPr marL="0" indent="0" algn="ctr">
              <a:buNone/>
              <a:defRPr sz="1500"/>
            </a:lvl1pPr>
          </a:lstStyle>
          <a:p>
            <a:pPr lvl="0"/>
            <a:r>
              <a:rPr lang="en-US"/>
              <a:t>Subtitle</a:t>
            </a:r>
          </a:p>
        </p:txBody>
      </p:sp>
      <p:sp>
        <p:nvSpPr>
          <p:cNvPr id="44" name="Text Placeholder 15"/>
          <p:cNvSpPr>
            <a:spLocks noGrp="1"/>
          </p:cNvSpPr>
          <p:nvPr>
            <p:ph type="body" sz="quarter" idx="32" hasCustomPrompt="1"/>
          </p:nvPr>
        </p:nvSpPr>
        <p:spPr>
          <a:xfrm rot="16200000">
            <a:off x="-68783" y="2964446"/>
            <a:ext cx="1667735" cy="290807"/>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68784" y="5157948"/>
            <a:ext cx="1667735" cy="290807"/>
          </a:xfrm>
        </p:spPr>
        <p:txBody>
          <a:bodyPr anchor="ctr">
            <a:noAutofit/>
          </a:bodyPr>
          <a:lstStyle>
            <a:lvl1pPr marL="0" indent="0" algn="ctr">
              <a:buNone/>
              <a:defRPr sz="1500"/>
            </a:lvl1pPr>
          </a:lstStyle>
          <a:p>
            <a:pPr lvl="0"/>
            <a:r>
              <a:rPr lang="en-US"/>
              <a:t>Subtitle</a:t>
            </a:r>
          </a:p>
        </p:txBody>
      </p:sp>
      <p:sp>
        <p:nvSpPr>
          <p:cNvPr id="17" name="Oval 16"/>
          <p:cNvSpPr/>
          <p:nvPr userDrawn="1"/>
        </p:nvSpPr>
        <p:spPr>
          <a:xfrm>
            <a:off x="4438259" y="4056769"/>
            <a:ext cx="267483"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grpSp>
        <p:nvGrpSpPr>
          <p:cNvPr id="34" name="Group 33"/>
          <p:cNvGrpSpPr/>
          <p:nvPr userDrawn="1"/>
        </p:nvGrpSpPr>
        <p:grpSpPr>
          <a:xfrm>
            <a:off x="0" y="6766560"/>
            <a:ext cx="9144000" cy="91440"/>
            <a:chOff x="0" y="4480421"/>
            <a:chExt cx="12192000" cy="91440"/>
          </a:xfrm>
        </p:grpSpPr>
        <p:sp>
          <p:nvSpPr>
            <p:cNvPr id="35" name="Rectangle 3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8869427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x3 matrix">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26" name="Text Placeholder 13"/>
          <p:cNvSpPr>
            <a:spLocks noGrp="1"/>
          </p:cNvSpPr>
          <p:nvPr>
            <p:ph type="body" sz="quarter" idx="22" hasCustomPrompt="1"/>
          </p:nvPr>
        </p:nvSpPr>
        <p:spPr>
          <a:xfrm>
            <a:off x="956712" y="4902777"/>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16" name="Text Placeholder 15"/>
          <p:cNvSpPr>
            <a:spLocks noGrp="1"/>
          </p:cNvSpPr>
          <p:nvPr>
            <p:ph type="body" sz="quarter" idx="28" hasCustomPrompt="1"/>
          </p:nvPr>
        </p:nvSpPr>
        <p:spPr>
          <a:xfrm rot="16200000">
            <a:off x="-1589345" y="3974421"/>
            <a:ext cx="3861238" cy="464363"/>
          </a:xfrm>
        </p:spPr>
        <p:txBody>
          <a:bodyPr anchor="ctr"/>
          <a:lstStyle>
            <a:lvl1pPr marL="0" indent="0" algn="ctr">
              <a:buNone/>
              <a:defRPr cap="all" baseline="0"/>
            </a:lvl1pPr>
          </a:lstStyle>
          <a:p>
            <a:pPr lvl="0"/>
            <a:r>
              <a:rPr lang="en-US"/>
              <a:t>Title</a:t>
            </a:r>
          </a:p>
        </p:txBody>
      </p:sp>
      <p:sp>
        <p:nvSpPr>
          <p:cNvPr id="40" name="Text Placeholder 15"/>
          <p:cNvSpPr>
            <a:spLocks noGrp="1"/>
          </p:cNvSpPr>
          <p:nvPr>
            <p:ph type="body" sz="quarter" idx="29" hasCustomPrompt="1"/>
          </p:nvPr>
        </p:nvSpPr>
        <p:spPr>
          <a:xfrm>
            <a:off x="956713" y="1860808"/>
            <a:ext cx="2331720" cy="387743"/>
          </a:xfrm>
        </p:spPr>
        <p:txBody>
          <a:bodyPr anchor="ctr">
            <a:noAutofit/>
          </a:bodyPr>
          <a:lstStyle>
            <a:lvl1pPr marL="0" indent="0" algn="ctr">
              <a:buNone/>
              <a:defRPr sz="1500"/>
            </a:lvl1pPr>
          </a:lstStyle>
          <a:p>
            <a:pPr lvl="0"/>
            <a:r>
              <a:rPr lang="en-US"/>
              <a:t>Subtitle</a:t>
            </a:r>
          </a:p>
        </p:txBody>
      </p:sp>
      <p:sp>
        <p:nvSpPr>
          <p:cNvPr id="41" name="Text Placeholder 15"/>
          <p:cNvSpPr>
            <a:spLocks noGrp="1"/>
          </p:cNvSpPr>
          <p:nvPr>
            <p:ph type="body" sz="quarter" idx="30" hasCustomPrompt="1"/>
          </p:nvPr>
        </p:nvSpPr>
        <p:spPr>
          <a:xfrm>
            <a:off x="956712" y="1209789"/>
            <a:ext cx="7275174" cy="619151"/>
          </a:xfrm>
        </p:spPr>
        <p:txBody>
          <a:bodyPr anchor="ctr"/>
          <a:lstStyle>
            <a:lvl1pPr marL="0" indent="0" algn="ctr">
              <a:buNone/>
              <a:defRPr cap="all" baseline="0"/>
            </a:lvl1pPr>
          </a:lstStyle>
          <a:p>
            <a:pPr lvl="0"/>
            <a:r>
              <a:rPr lang="en-US"/>
              <a:t>Title</a:t>
            </a:r>
          </a:p>
        </p:txBody>
      </p:sp>
      <p:sp>
        <p:nvSpPr>
          <p:cNvPr id="42" name="Text Placeholder 15"/>
          <p:cNvSpPr>
            <a:spLocks noGrp="1"/>
          </p:cNvSpPr>
          <p:nvPr>
            <p:ph type="body" sz="quarter" idx="31" hasCustomPrompt="1"/>
          </p:nvPr>
        </p:nvSpPr>
        <p:spPr>
          <a:xfrm>
            <a:off x="5900166" y="1860808"/>
            <a:ext cx="2331720" cy="387743"/>
          </a:xfrm>
        </p:spPr>
        <p:txBody>
          <a:bodyPr anchor="ctr">
            <a:noAutofit/>
          </a:bodyPr>
          <a:lstStyle>
            <a:lvl1pPr marL="0" indent="0" algn="ctr">
              <a:buNone/>
              <a:defRPr sz="1500"/>
            </a:lvl1pPr>
          </a:lstStyle>
          <a:p>
            <a:pPr lvl="0"/>
            <a:r>
              <a:rPr lang="en-US"/>
              <a:t>Subtitle</a:t>
            </a:r>
          </a:p>
        </p:txBody>
      </p:sp>
      <p:sp>
        <p:nvSpPr>
          <p:cNvPr id="45" name="Text Placeholder 15"/>
          <p:cNvSpPr>
            <a:spLocks noGrp="1"/>
          </p:cNvSpPr>
          <p:nvPr>
            <p:ph type="body" sz="quarter" idx="33" hasCustomPrompt="1"/>
          </p:nvPr>
        </p:nvSpPr>
        <p:spPr>
          <a:xfrm rot="16200000">
            <a:off x="147866" y="5374594"/>
            <a:ext cx="1234440" cy="290807"/>
          </a:xfrm>
        </p:spPr>
        <p:txBody>
          <a:bodyPr anchor="ctr">
            <a:noAutofit/>
          </a:bodyPr>
          <a:lstStyle>
            <a:lvl1pPr marL="0" indent="0" algn="ctr">
              <a:buNone/>
              <a:defRPr sz="1500"/>
            </a:lvl1pPr>
          </a:lstStyle>
          <a:p>
            <a:pPr lvl="0"/>
            <a:r>
              <a:rPr lang="en-US"/>
              <a:t>Subtitle</a:t>
            </a:r>
          </a:p>
        </p:txBody>
      </p:sp>
      <p:sp>
        <p:nvSpPr>
          <p:cNvPr id="49" name="Text Placeholder 13"/>
          <p:cNvSpPr>
            <a:spLocks noGrp="1"/>
          </p:cNvSpPr>
          <p:nvPr>
            <p:ph type="body" sz="quarter" idx="34" hasCustomPrompt="1"/>
          </p:nvPr>
        </p:nvSpPr>
        <p:spPr>
          <a:xfrm>
            <a:off x="956712" y="2275982"/>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0" name="Text Placeholder 15"/>
          <p:cNvSpPr>
            <a:spLocks noGrp="1"/>
          </p:cNvSpPr>
          <p:nvPr>
            <p:ph type="body" sz="quarter" idx="35" hasCustomPrompt="1"/>
          </p:nvPr>
        </p:nvSpPr>
        <p:spPr>
          <a:xfrm rot="16200000">
            <a:off x="147866" y="2747799"/>
            <a:ext cx="1234440" cy="290807"/>
          </a:xfrm>
        </p:spPr>
        <p:txBody>
          <a:bodyPr anchor="ctr">
            <a:noAutofit/>
          </a:bodyPr>
          <a:lstStyle>
            <a:lvl1pPr marL="0" indent="0" algn="ctr">
              <a:buNone/>
              <a:defRPr sz="1500"/>
            </a:lvl1pPr>
          </a:lstStyle>
          <a:p>
            <a:pPr lvl="0"/>
            <a:r>
              <a:rPr lang="en-US"/>
              <a:t>Subtitle</a:t>
            </a:r>
          </a:p>
        </p:txBody>
      </p:sp>
      <p:sp>
        <p:nvSpPr>
          <p:cNvPr id="51" name="Text Placeholder 13"/>
          <p:cNvSpPr>
            <a:spLocks noGrp="1"/>
          </p:cNvSpPr>
          <p:nvPr>
            <p:ph type="body" sz="quarter" idx="36" hasCustomPrompt="1"/>
          </p:nvPr>
        </p:nvSpPr>
        <p:spPr>
          <a:xfrm>
            <a:off x="956713" y="3590099"/>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52" name="Text Placeholder 15"/>
          <p:cNvSpPr>
            <a:spLocks noGrp="1"/>
          </p:cNvSpPr>
          <p:nvPr>
            <p:ph type="body" sz="quarter" idx="37" hasCustomPrompt="1"/>
          </p:nvPr>
        </p:nvSpPr>
        <p:spPr>
          <a:xfrm rot="16200000">
            <a:off x="147866" y="4061916"/>
            <a:ext cx="1234440" cy="290807"/>
          </a:xfrm>
        </p:spPr>
        <p:txBody>
          <a:bodyPr anchor="ctr">
            <a:noAutofit/>
          </a:bodyPr>
          <a:lstStyle>
            <a:lvl1pPr marL="0" indent="0" algn="ctr">
              <a:buNone/>
              <a:defRPr sz="1500"/>
            </a:lvl1pPr>
          </a:lstStyle>
          <a:p>
            <a:pPr lvl="0"/>
            <a:r>
              <a:rPr lang="en-US"/>
              <a:t>Subtitle</a:t>
            </a:r>
          </a:p>
        </p:txBody>
      </p:sp>
      <p:sp>
        <p:nvSpPr>
          <p:cNvPr id="59" name="Text Placeholder 13"/>
          <p:cNvSpPr>
            <a:spLocks noGrp="1"/>
          </p:cNvSpPr>
          <p:nvPr>
            <p:ph type="body" sz="quarter" idx="43" hasCustomPrompt="1"/>
          </p:nvPr>
        </p:nvSpPr>
        <p:spPr>
          <a:xfrm>
            <a:off x="5900166" y="4902777"/>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0" name="Text Placeholder 13"/>
          <p:cNvSpPr>
            <a:spLocks noGrp="1"/>
          </p:cNvSpPr>
          <p:nvPr>
            <p:ph type="body" sz="quarter" idx="44" hasCustomPrompt="1"/>
          </p:nvPr>
        </p:nvSpPr>
        <p:spPr>
          <a:xfrm>
            <a:off x="5900166" y="2272087"/>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1" name="Text Placeholder 13"/>
          <p:cNvSpPr>
            <a:spLocks noGrp="1"/>
          </p:cNvSpPr>
          <p:nvPr>
            <p:ph type="body" sz="quarter" idx="45" hasCustomPrompt="1"/>
          </p:nvPr>
        </p:nvSpPr>
        <p:spPr>
          <a:xfrm>
            <a:off x="5900166" y="3590099"/>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3" name="Text Placeholder 13"/>
          <p:cNvSpPr>
            <a:spLocks noGrp="1"/>
          </p:cNvSpPr>
          <p:nvPr>
            <p:ph type="body" sz="quarter" idx="46" hasCustomPrompt="1"/>
          </p:nvPr>
        </p:nvSpPr>
        <p:spPr>
          <a:xfrm>
            <a:off x="3406140" y="2272087"/>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4" name="Text Placeholder 13"/>
          <p:cNvSpPr>
            <a:spLocks noGrp="1"/>
          </p:cNvSpPr>
          <p:nvPr>
            <p:ph type="body" sz="quarter" idx="47" hasCustomPrompt="1"/>
          </p:nvPr>
        </p:nvSpPr>
        <p:spPr>
          <a:xfrm>
            <a:off x="3411294" y="3590099"/>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5" name="Text Placeholder 13"/>
          <p:cNvSpPr>
            <a:spLocks noGrp="1"/>
          </p:cNvSpPr>
          <p:nvPr>
            <p:ph type="body" sz="quarter" idx="48" hasCustomPrompt="1"/>
          </p:nvPr>
        </p:nvSpPr>
        <p:spPr>
          <a:xfrm>
            <a:off x="3411294" y="4902777"/>
            <a:ext cx="2331720" cy="1234440"/>
          </a:xfrm>
        </p:spPr>
        <p:txBody>
          <a:bodyPr vert="horz" lIns="91440" tIns="365760" rIns="91440" bIns="45720" rtlCol="0">
            <a:normAutofit/>
          </a:bodyPr>
          <a:lstStyle>
            <a:lvl1pPr>
              <a:defRPr lang="en-US" sz="1050" baseline="0">
                <a:solidFill>
                  <a:schemeClr val="bg2">
                    <a:lumMod val="75000"/>
                  </a:schemeClr>
                </a:solidFill>
              </a:defRPr>
            </a:lvl1pPr>
          </a:lstStyle>
          <a:p>
            <a:pPr lvl="0"/>
            <a:r>
              <a:rPr lang="en-US"/>
              <a:t>List items</a:t>
            </a:r>
          </a:p>
        </p:txBody>
      </p:sp>
      <p:sp>
        <p:nvSpPr>
          <p:cNvPr id="66" name="Text Placeholder 15"/>
          <p:cNvSpPr>
            <a:spLocks noGrp="1"/>
          </p:cNvSpPr>
          <p:nvPr>
            <p:ph type="body" sz="quarter" idx="49" hasCustomPrompt="1"/>
          </p:nvPr>
        </p:nvSpPr>
        <p:spPr>
          <a:xfrm>
            <a:off x="3406140" y="1860808"/>
            <a:ext cx="2331720" cy="387743"/>
          </a:xfrm>
        </p:spPr>
        <p:txBody>
          <a:bodyPr anchor="ctr">
            <a:noAutofit/>
          </a:bodyPr>
          <a:lstStyle>
            <a:lvl1pPr marL="0" indent="0" algn="ctr">
              <a:buNone/>
              <a:defRPr sz="1500"/>
            </a:lvl1pPr>
          </a:lstStyle>
          <a:p>
            <a:pPr lvl="0"/>
            <a:r>
              <a:rPr lang="en-US"/>
              <a:t>Subtitle</a:t>
            </a:r>
          </a:p>
        </p:txBody>
      </p:sp>
      <p:cxnSp>
        <p:nvCxnSpPr>
          <p:cNvPr id="67" name="Straight Connector 66"/>
          <p:cNvCxnSpPr/>
          <p:nvPr userDrawn="1"/>
        </p:nvCxnSpPr>
        <p:spPr>
          <a:xfrm>
            <a:off x="8510196" y="1888239"/>
            <a:ext cx="0" cy="4422714"/>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619683" y="6261228"/>
            <a:ext cx="7895667" cy="0"/>
          </a:xfrm>
          <a:prstGeom prst="line">
            <a:avLst/>
          </a:prstGeom>
          <a:ln w="28575">
            <a:solidFill>
              <a:schemeClr val="tx2">
                <a:lumMod val="40000"/>
                <a:lumOff val="6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Oval 68"/>
          <p:cNvSpPr/>
          <p:nvPr userDrawn="1"/>
        </p:nvSpPr>
        <p:spPr>
          <a:xfrm>
            <a:off x="8376455" y="6082906"/>
            <a:ext cx="267483" cy="356644"/>
          </a:xfrm>
          <a:prstGeom prst="ellipse">
            <a:avLst/>
          </a:prstGeom>
          <a:solidFill>
            <a:schemeClr val="bg1"/>
          </a:solidFill>
          <a:ln w="28575">
            <a:solidFill>
              <a:schemeClr val="tx2">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0" name="Text Placeholder 12"/>
          <p:cNvSpPr>
            <a:spLocks noGrp="1"/>
          </p:cNvSpPr>
          <p:nvPr>
            <p:ph type="body" sz="quarter" idx="24" hasCustomPrompt="1"/>
          </p:nvPr>
        </p:nvSpPr>
        <p:spPr>
          <a:xfrm>
            <a:off x="956713" y="2275983"/>
            <a:ext cx="2331719" cy="283062"/>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1" name="Text Placeholder 12"/>
          <p:cNvSpPr>
            <a:spLocks noGrp="1"/>
          </p:cNvSpPr>
          <p:nvPr>
            <p:ph type="body" sz="quarter" idx="50" hasCustomPrompt="1"/>
          </p:nvPr>
        </p:nvSpPr>
        <p:spPr>
          <a:xfrm>
            <a:off x="956713" y="3590099"/>
            <a:ext cx="2331719" cy="283062"/>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2" name="Text Placeholder 12"/>
          <p:cNvSpPr>
            <a:spLocks noGrp="1"/>
          </p:cNvSpPr>
          <p:nvPr>
            <p:ph type="body" sz="quarter" idx="51" hasCustomPrompt="1"/>
          </p:nvPr>
        </p:nvSpPr>
        <p:spPr>
          <a:xfrm>
            <a:off x="986422" y="4902777"/>
            <a:ext cx="2331719" cy="283062"/>
          </a:xfrm>
          <a:solidFill>
            <a:schemeClr val="accent4"/>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3" name="Text Placeholder 12"/>
          <p:cNvSpPr>
            <a:spLocks noGrp="1"/>
          </p:cNvSpPr>
          <p:nvPr>
            <p:ph type="body" sz="quarter" idx="52" hasCustomPrompt="1"/>
          </p:nvPr>
        </p:nvSpPr>
        <p:spPr>
          <a:xfrm>
            <a:off x="3411295" y="2275982"/>
            <a:ext cx="2331719" cy="283062"/>
          </a:xfrm>
          <a:solidFill>
            <a:schemeClr val="accent1"/>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4" name="Text Placeholder 12"/>
          <p:cNvSpPr>
            <a:spLocks noGrp="1"/>
          </p:cNvSpPr>
          <p:nvPr>
            <p:ph type="body" sz="quarter" idx="53" hasCustomPrompt="1"/>
          </p:nvPr>
        </p:nvSpPr>
        <p:spPr>
          <a:xfrm>
            <a:off x="3411295" y="3590099"/>
            <a:ext cx="2331719" cy="283062"/>
          </a:xfrm>
          <a:solidFill>
            <a:schemeClr val="accent4"/>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5" name="Text Placeholder 12"/>
          <p:cNvSpPr>
            <a:spLocks noGrp="1"/>
          </p:cNvSpPr>
          <p:nvPr>
            <p:ph type="body" sz="quarter" idx="54" hasCustomPrompt="1"/>
          </p:nvPr>
        </p:nvSpPr>
        <p:spPr>
          <a:xfrm>
            <a:off x="3411295" y="4902777"/>
            <a:ext cx="2331719" cy="283062"/>
          </a:xfrm>
          <a:solidFill>
            <a:schemeClr val="accent3"/>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6" name="Text Placeholder 12"/>
          <p:cNvSpPr>
            <a:spLocks noGrp="1"/>
          </p:cNvSpPr>
          <p:nvPr>
            <p:ph type="body" sz="quarter" idx="55" hasCustomPrompt="1"/>
          </p:nvPr>
        </p:nvSpPr>
        <p:spPr>
          <a:xfrm>
            <a:off x="5900167" y="2275982"/>
            <a:ext cx="2331719" cy="283062"/>
          </a:xfrm>
          <a:solidFill>
            <a:schemeClr val="accent4"/>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7" name="Text Placeholder 12"/>
          <p:cNvSpPr>
            <a:spLocks noGrp="1"/>
          </p:cNvSpPr>
          <p:nvPr>
            <p:ph type="body" sz="quarter" idx="56" hasCustomPrompt="1"/>
          </p:nvPr>
        </p:nvSpPr>
        <p:spPr>
          <a:xfrm>
            <a:off x="5900167" y="3590099"/>
            <a:ext cx="2331719" cy="283062"/>
          </a:xfrm>
          <a:solidFill>
            <a:schemeClr val="accent3"/>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sp>
        <p:nvSpPr>
          <p:cNvPr id="78" name="Text Placeholder 12"/>
          <p:cNvSpPr>
            <a:spLocks noGrp="1"/>
          </p:cNvSpPr>
          <p:nvPr>
            <p:ph type="body" sz="quarter" idx="57" hasCustomPrompt="1"/>
          </p:nvPr>
        </p:nvSpPr>
        <p:spPr>
          <a:xfrm>
            <a:off x="5900167" y="4902777"/>
            <a:ext cx="2331719" cy="283062"/>
          </a:xfrm>
          <a:solidFill>
            <a:schemeClr val="accent3"/>
          </a:solidFill>
          <a:ln>
            <a:noFill/>
          </a:ln>
        </p:spPr>
        <p:txBody>
          <a:bodyPr vert="horz" wrap="square" lIns="91440" tIns="45720" rIns="91440" bIns="45720" rtlCol="0" anchor="ctr">
            <a:noAutofit/>
          </a:bodyPr>
          <a:lstStyle>
            <a:lvl1pPr marL="171450" indent="-171450" algn="ctr">
              <a:buNone/>
              <a:defRPr lang="en-US" sz="1200" b="1" cap="all" baseline="0">
                <a:solidFill>
                  <a:schemeClr val="bg1"/>
                </a:solidFill>
              </a:defRPr>
            </a:lvl1pPr>
          </a:lstStyle>
          <a:p>
            <a:pPr marL="0" lvl="0" indent="0"/>
            <a:r>
              <a:rPr lang="en-US"/>
              <a:t>Title</a:t>
            </a:r>
          </a:p>
        </p:txBody>
      </p:sp>
      <p:grpSp>
        <p:nvGrpSpPr>
          <p:cNvPr id="43" name="Group 42"/>
          <p:cNvGrpSpPr/>
          <p:nvPr userDrawn="1"/>
        </p:nvGrpSpPr>
        <p:grpSpPr>
          <a:xfrm>
            <a:off x="0" y="6766560"/>
            <a:ext cx="9144000" cy="91440"/>
            <a:chOff x="0" y="4480421"/>
            <a:chExt cx="12192000" cy="91440"/>
          </a:xfrm>
        </p:grpSpPr>
        <p:sp>
          <p:nvSpPr>
            <p:cNvPr id="44" name="Rectangle 4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9833544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ishbone 4 caus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13"/>
          <p:cNvSpPr>
            <a:spLocks noGrp="1"/>
          </p:cNvSpPr>
          <p:nvPr>
            <p:ph type="body" sz="quarter" idx="22" hasCustomPrompt="1"/>
          </p:nvPr>
        </p:nvSpPr>
        <p:spPr>
          <a:xfrm>
            <a:off x="4910624" y="423938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4478048" y="4915847"/>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4045472" y="559231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2791697" y="423938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359121" y="4915847"/>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1926545" y="559231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2652012" y="4859874"/>
            <a:ext cx="2269998"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4824497" y="4859874"/>
            <a:ext cx="2269998"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4446164" y="2351737"/>
            <a:ext cx="3026664" cy="356616"/>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2273679" y="2351738"/>
            <a:ext cx="3026664" cy="356616"/>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1926545" y="1484666"/>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359121" y="216113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2791697" y="283759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4045472" y="1496711"/>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4478048" y="2173175"/>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4910624" y="2849638"/>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8" name="Text Placeholder 13"/>
          <p:cNvSpPr>
            <a:spLocks noGrp="1"/>
          </p:cNvSpPr>
          <p:nvPr>
            <p:ph type="body" sz="quarter" idx="42" hasCustomPrompt="1"/>
          </p:nvPr>
        </p:nvSpPr>
        <p:spPr>
          <a:xfrm>
            <a:off x="306752" y="284388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9" name="Text Placeholder 13"/>
          <p:cNvSpPr>
            <a:spLocks noGrp="1"/>
          </p:cNvSpPr>
          <p:nvPr>
            <p:ph type="body" sz="quarter" idx="43" hasCustomPrompt="1"/>
          </p:nvPr>
        </p:nvSpPr>
        <p:spPr>
          <a:xfrm>
            <a:off x="300894" y="3540748"/>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20" name="Text Placeholder 13"/>
          <p:cNvSpPr>
            <a:spLocks noGrp="1"/>
          </p:cNvSpPr>
          <p:nvPr>
            <p:ph type="body" sz="quarter" idx="44" hasCustomPrompt="1"/>
          </p:nvPr>
        </p:nvSpPr>
        <p:spPr>
          <a:xfrm>
            <a:off x="300894" y="4237618"/>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1" name="Text Placeholder 12"/>
          <p:cNvSpPr>
            <a:spLocks noGrp="1"/>
          </p:cNvSpPr>
          <p:nvPr>
            <p:ph type="body" sz="quarter" idx="45" hasCustomPrompt="1"/>
          </p:nvPr>
        </p:nvSpPr>
        <p:spPr>
          <a:xfrm>
            <a:off x="1399032" y="3581099"/>
            <a:ext cx="918972" cy="475488"/>
          </a:xfrm>
          <a:prstGeom prst="rightArrow">
            <a:avLst>
              <a:gd name="adj1" fmla="val 60684"/>
              <a:gd name="adj2" fmla="val 50000"/>
            </a:avLst>
          </a:prstGeom>
          <a:solidFill>
            <a:schemeClr val="accent4"/>
          </a:solidFill>
          <a:ln>
            <a:noFill/>
          </a:ln>
        </p:spPr>
        <p:txBody>
          <a:bodyPr vert="horz" wrap="square" lIns="91440" tIns="45720" rIns="91440" bIns="45720" rtlCol="0" anchor="ctr">
            <a:noAutofit/>
          </a:bodyPr>
          <a:lstStyle>
            <a:lvl1pPr marL="171450" indent="-171450" algn="ctr">
              <a:buNone/>
              <a:defRPr lang="en-US" sz="1200" b="1" cap="none" baseline="0">
                <a:solidFill>
                  <a:schemeClr val="bg1"/>
                </a:solidFill>
              </a:defRPr>
            </a:lvl1pPr>
          </a:lstStyle>
          <a:p>
            <a:pPr marL="0" lvl="0" indent="0"/>
            <a:r>
              <a:rPr lang="en-US"/>
              <a:t>Item</a:t>
            </a:r>
          </a:p>
        </p:txBody>
      </p:sp>
      <p:sp>
        <p:nvSpPr>
          <p:cNvPr id="125" name="Text Placeholder 12"/>
          <p:cNvSpPr>
            <a:spLocks noGrp="1"/>
          </p:cNvSpPr>
          <p:nvPr>
            <p:ph type="body" sz="quarter" idx="46" hasCustomPrompt="1"/>
          </p:nvPr>
        </p:nvSpPr>
        <p:spPr>
          <a:xfrm>
            <a:off x="2318004" y="3624716"/>
            <a:ext cx="4889754"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sp>
        <p:nvSpPr>
          <p:cNvPr id="129" name="Text Placeholder 128"/>
          <p:cNvSpPr>
            <a:spLocks noGrp="1"/>
          </p:cNvSpPr>
          <p:nvPr>
            <p:ph type="body" sz="quarter" idx="48" hasCustomPrompt="1"/>
          </p:nvPr>
        </p:nvSpPr>
        <p:spPr>
          <a:xfrm>
            <a:off x="7228336" y="3654638"/>
            <a:ext cx="1711452"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grpSp>
        <p:nvGrpSpPr>
          <p:cNvPr id="35" name="Group 34"/>
          <p:cNvGrpSpPr/>
          <p:nvPr userDrawn="1"/>
        </p:nvGrpSpPr>
        <p:grpSpPr>
          <a:xfrm>
            <a:off x="0" y="6766560"/>
            <a:ext cx="9144000" cy="91440"/>
            <a:chOff x="0" y="4480421"/>
            <a:chExt cx="12192000" cy="91440"/>
          </a:xfrm>
        </p:grpSpPr>
        <p:sp>
          <p:nvSpPr>
            <p:cNvPr id="36" name="Rectangle 3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322684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ishbone 6 causes">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13"/>
          <p:cNvSpPr>
            <a:spLocks noGrp="1"/>
          </p:cNvSpPr>
          <p:nvPr>
            <p:ph type="body" sz="quarter" idx="22" hasCustomPrompt="1"/>
          </p:nvPr>
        </p:nvSpPr>
        <p:spPr>
          <a:xfrm>
            <a:off x="5027931" y="423938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4" name="Text Placeholder 13"/>
          <p:cNvSpPr>
            <a:spLocks noGrp="1"/>
          </p:cNvSpPr>
          <p:nvPr>
            <p:ph type="body" sz="quarter" idx="27" hasCustomPrompt="1"/>
          </p:nvPr>
        </p:nvSpPr>
        <p:spPr>
          <a:xfrm>
            <a:off x="4595354" y="4915847"/>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5" name="Text Placeholder 13"/>
          <p:cNvSpPr>
            <a:spLocks noGrp="1"/>
          </p:cNvSpPr>
          <p:nvPr>
            <p:ph type="body" sz="quarter" idx="28" hasCustomPrompt="1"/>
          </p:nvPr>
        </p:nvSpPr>
        <p:spPr>
          <a:xfrm>
            <a:off x="4162778" y="559231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56" name="Text Placeholder 13"/>
          <p:cNvSpPr>
            <a:spLocks noGrp="1"/>
          </p:cNvSpPr>
          <p:nvPr>
            <p:ph type="body" sz="quarter" idx="29" hasCustomPrompt="1"/>
          </p:nvPr>
        </p:nvSpPr>
        <p:spPr>
          <a:xfrm>
            <a:off x="2909004" y="423938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57" name="Text Placeholder 13"/>
          <p:cNvSpPr>
            <a:spLocks noGrp="1"/>
          </p:cNvSpPr>
          <p:nvPr>
            <p:ph type="body" sz="quarter" idx="30" hasCustomPrompt="1"/>
          </p:nvPr>
        </p:nvSpPr>
        <p:spPr>
          <a:xfrm>
            <a:off x="2476427" y="4915847"/>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58" name="Text Placeholder 13"/>
          <p:cNvSpPr>
            <a:spLocks noGrp="1"/>
          </p:cNvSpPr>
          <p:nvPr>
            <p:ph type="body" sz="quarter" idx="31" hasCustomPrompt="1"/>
          </p:nvPr>
        </p:nvSpPr>
        <p:spPr>
          <a:xfrm>
            <a:off x="2043851" y="559231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90" name="Text Placeholder 12"/>
          <p:cNvSpPr>
            <a:spLocks noGrp="1"/>
          </p:cNvSpPr>
          <p:nvPr>
            <p:ph type="body" sz="quarter" idx="32" hasCustomPrompt="1"/>
          </p:nvPr>
        </p:nvSpPr>
        <p:spPr>
          <a:xfrm rot="18900000">
            <a:off x="2769319" y="4859874"/>
            <a:ext cx="2269998"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91" name="Text Placeholder 12"/>
          <p:cNvSpPr>
            <a:spLocks noGrp="1"/>
          </p:cNvSpPr>
          <p:nvPr>
            <p:ph type="body" sz="quarter" idx="33" hasCustomPrompt="1"/>
          </p:nvPr>
        </p:nvSpPr>
        <p:spPr>
          <a:xfrm rot="18900000">
            <a:off x="4941803" y="4859874"/>
            <a:ext cx="2269998"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4</a:t>
            </a:r>
          </a:p>
        </p:txBody>
      </p:sp>
      <p:sp>
        <p:nvSpPr>
          <p:cNvPr id="92" name="Text Placeholder 12"/>
          <p:cNvSpPr>
            <a:spLocks noGrp="1"/>
          </p:cNvSpPr>
          <p:nvPr>
            <p:ph type="body" sz="quarter" idx="34" hasCustomPrompt="1"/>
          </p:nvPr>
        </p:nvSpPr>
        <p:spPr>
          <a:xfrm rot="2700000">
            <a:off x="4563470" y="2351737"/>
            <a:ext cx="3026664" cy="356616"/>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2</a:t>
            </a:r>
          </a:p>
        </p:txBody>
      </p:sp>
      <p:sp>
        <p:nvSpPr>
          <p:cNvPr id="93" name="Text Placeholder 12"/>
          <p:cNvSpPr>
            <a:spLocks noGrp="1"/>
          </p:cNvSpPr>
          <p:nvPr>
            <p:ph type="body" sz="quarter" idx="35" hasCustomPrompt="1"/>
          </p:nvPr>
        </p:nvSpPr>
        <p:spPr>
          <a:xfrm rot="2700000">
            <a:off x="2390986" y="2351738"/>
            <a:ext cx="3026664" cy="356616"/>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106" name="Text Placeholder 13"/>
          <p:cNvSpPr>
            <a:spLocks noGrp="1"/>
          </p:cNvSpPr>
          <p:nvPr>
            <p:ph type="body" sz="quarter" idx="36" hasCustomPrompt="1"/>
          </p:nvPr>
        </p:nvSpPr>
        <p:spPr>
          <a:xfrm>
            <a:off x="2043851" y="1484666"/>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07" name="Text Placeholder 13"/>
          <p:cNvSpPr>
            <a:spLocks noGrp="1"/>
          </p:cNvSpPr>
          <p:nvPr>
            <p:ph type="body" sz="quarter" idx="37" hasCustomPrompt="1"/>
          </p:nvPr>
        </p:nvSpPr>
        <p:spPr>
          <a:xfrm>
            <a:off x="2476427" y="216113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08" name="Text Placeholder 13"/>
          <p:cNvSpPr>
            <a:spLocks noGrp="1"/>
          </p:cNvSpPr>
          <p:nvPr>
            <p:ph type="body" sz="quarter" idx="38" hasCustomPrompt="1"/>
          </p:nvPr>
        </p:nvSpPr>
        <p:spPr>
          <a:xfrm>
            <a:off x="2909004" y="283759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12" name="Text Placeholder 13"/>
          <p:cNvSpPr>
            <a:spLocks noGrp="1"/>
          </p:cNvSpPr>
          <p:nvPr>
            <p:ph type="body" sz="quarter" idx="39" hasCustomPrompt="1"/>
          </p:nvPr>
        </p:nvSpPr>
        <p:spPr>
          <a:xfrm>
            <a:off x="4162778" y="1496711"/>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113" name="Text Placeholder 13"/>
          <p:cNvSpPr>
            <a:spLocks noGrp="1"/>
          </p:cNvSpPr>
          <p:nvPr>
            <p:ph type="body" sz="quarter" idx="40" hasCustomPrompt="1"/>
          </p:nvPr>
        </p:nvSpPr>
        <p:spPr>
          <a:xfrm>
            <a:off x="4595354" y="2173175"/>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114" name="Text Placeholder 13"/>
          <p:cNvSpPr>
            <a:spLocks noGrp="1"/>
          </p:cNvSpPr>
          <p:nvPr>
            <p:ph type="body" sz="quarter" idx="41" hasCustomPrompt="1"/>
          </p:nvPr>
        </p:nvSpPr>
        <p:spPr>
          <a:xfrm>
            <a:off x="5027931" y="2849638"/>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129" name="Text Placeholder 128"/>
          <p:cNvSpPr>
            <a:spLocks noGrp="1"/>
          </p:cNvSpPr>
          <p:nvPr>
            <p:ph type="body" sz="quarter" idx="48" hasCustomPrompt="1"/>
          </p:nvPr>
        </p:nvSpPr>
        <p:spPr>
          <a:xfrm>
            <a:off x="7228336" y="3654638"/>
            <a:ext cx="1711452" cy="320857"/>
          </a:xfrm>
          <a:solidFill>
            <a:schemeClr val="accent3"/>
          </a:solidFill>
        </p:spPr>
        <p:txBody>
          <a:bodyPr wrap="square" anchor="ctr">
            <a:spAutoFit/>
          </a:bodyPr>
          <a:lstStyle>
            <a:lvl1pPr marL="0" indent="0" algn="ctr">
              <a:buNone/>
              <a:defRPr sz="1650" b="1" cap="all" baseline="0">
                <a:solidFill>
                  <a:schemeClr val="bg1"/>
                </a:solidFill>
              </a:defRPr>
            </a:lvl1pPr>
          </a:lstStyle>
          <a:p>
            <a:pPr lvl="0"/>
            <a:r>
              <a:rPr lang="en-US"/>
              <a:t>Effect</a:t>
            </a:r>
          </a:p>
        </p:txBody>
      </p:sp>
      <p:sp>
        <p:nvSpPr>
          <p:cNvPr id="36" name="Text Placeholder 13"/>
          <p:cNvSpPr>
            <a:spLocks noGrp="1"/>
          </p:cNvSpPr>
          <p:nvPr>
            <p:ph type="body" sz="quarter" idx="49" hasCustomPrompt="1"/>
          </p:nvPr>
        </p:nvSpPr>
        <p:spPr>
          <a:xfrm>
            <a:off x="984388" y="423938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37" name="Text Placeholder 13"/>
          <p:cNvSpPr>
            <a:spLocks noGrp="1"/>
          </p:cNvSpPr>
          <p:nvPr>
            <p:ph type="body" sz="quarter" idx="50" hasCustomPrompt="1"/>
          </p:nvPr>
        </p:nvSpPr>
        <p:spPr>
          <a:xfrm>
            <a:off x="551811" y="4915847"/>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38" name="Text Placeholder 13"/>
          <p:cNvSpPr>
            <a:spLocks noGrp="1"/>
          </p:cNvSpPr>
          <p:nvPr>
            <p:ph type="body" sz="quarter" idx="51" hasCustomPrompt="1"/>
          </p:nvPr>
        </p:nvSpPr>
        <p:spPr>
          <a:xfrm>
            <a:off x="119235" y="559231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39" name="Text Placeholder 12"/>
          <p:cNvSpPr>
            <a:spLocks noGrp="1"/>
          </p:cNvSpPr>
          <p:nvPr>
            <p:ph type="body" sz="quarter" idx="52" hasCustomPrompt="1"/>
          </p:nvPr>
        </p:nvSpPr>
        <p:spPr>
          <a:xfrm rot="18900000">
            <a:off x="844703" y="4859874"/>
            <a:ext cx="2269998" cy="475488"/>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3</a:t>
            </a:r>
          </a:p>
        </p:txBody>
      </p:sp>
      <p:sp>
        <p:nvSpPr>
          <p:cNvPr id="40" name="Text Placeholder 12"/>
          <p:cNvSpPr>
            <a:spLocks noGrp="1"/>
          </p:cNvSpPr>
          <p:nvPr>
            <p:ph type="body" sz="quarter" idx="53" hasCustomPrompt="1"/>
          </p:nvPr>
        </p:nvSpPr>
        <p:spPr>
          <a:xfrm rot="2700000">
            <a:off x="466370" y="2351738"/>
            <a:ext cx="3026664" cy="356616"/>
          </a:xfrm>
          <a:prstGeom prst="rightArrow">
            <a:avLst>
              <a:gd name="adj1" fmla="val 60684"/>
              <a:gd name="adj2" fmla="val 50000"/>
            </a:avLst>
          </a:prstGeom>
          <a:solidFill>
            <a:schemeClr val="accent1"/>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Category 1</a:t>
            </a:r>
          </a:p>
        </p:txBody>
      </p:sp>
      <p:sp>
        <p:nvSpPr>
          <p:cNvPr id="41" name="Text Placeholder 13"/>
          <p:cNvSpPr>
            <a:spLocks noGrp="1"/>
          </p:cNvSpPr>
          <p:nvPr>
            <p:ph type="body" sz="quarter" idx="54" hasCustomPrompt="1"/>
          </p:nvPr>
        </p:nvSpPr>
        <p:spPr>
          <a:xfrm>
            <a:off x="119235" y="1484666"/>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1</a:t>
            </a:r>
          </a:p>
        </p:txBody>
      </p:sp>
      <p:sp>
        <p:nvSpPr>
          <p:cNvPr id="42" name="Text Placeholder 13"/>
          <p:cNvSpPr>
            <a:spLocks noGrp="1"/>
          </p:cNvSpPr>
          <p:nvPr>
            <p:ph type="body" sz="quarter" idx="55" hasCustomPrompt="1"/>
          </p:nvPr>
        </p:nvSpPr>
        <p:spPr>
          <a:xfrm>
            <a:off x="551811" y="2161130"/>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2</a:t>
            </a:r>
          </a:p>
        </p:txBody>
      </p:sp>
      <p:sp>
        <p:nvSpPr>
          <p:cNvPr id="44" name="Text Placeholder 13"/>
          <p:cNvSpPr>
            <a:spLocks noGrp="1"/>
          </p:cNvSpPr>
          <p:nvPr>
            <p:ph type="body" sz="quarter" idx="56" hasCustomPrompt="1"/>
          </p:nvPr>
        </p:nvSpPr>
        <p:spPr>
          <a:xfrm>
            <a:off x="984388" y="2837593"/>
            <a:ext cx="873231" cy="556191"/>
          </a:xfrm>
          <a:solidFill>
            <a:schemeClr val="bg2">
              <a:lumMod val="20000"/>
              <a:lumOff val="80000"/>
            </a:schemeClr>
          </a:solidFill>
        </p:spPr>
        <p:txBody>
          <a:bodyPr vert="horz" lIns="91440" tIns="91440" rIns="91440" bIns="91440" rtlCol="0">
            <a:normAutofit/>
          </a:bodyPr>
          <a:lstStyle>
            <a:lvl1pPr>
              <a:defRPr lang="en-US" sz="1050" baseline="0">
                <a:solidFill>
                  <a:schemeClr val="bg2">
                    <a:lumMod val="75000"/>
                  </a:schemeClr>
                </a:solidFill>
              </a:defRPr>
            </a:lvl1pPr>
          </a:lstStyle>
          <a:p>
            <a:pPr lvl="0"/>
            <a:r>
              <a:rPr lang="en-US"/>
              <a:t>Cause 3</a:t>
            </a:r>
          </a:p>
        </p:txBody>
      </p:sp>
      <p:sp>
        <p:nvSpPr>
          <p:cNvPr id="45" name="Text Placeholder 12"/>
          <p:cNvSpPr>
            <a:spLocks noGrp="1"/>
          </p:cNvSpPr>
          <p:nvPr>
            <p:ph type="body" sz="quarter" idx="46" hasCustomPrompt="1"/>
          </p:nvPr>
        </p:nvSpPr>
        <p:spPr>
          <a:xfrm>
            <a:off x="992467" y="3624716"/>
            <a:ext cx="6215292" cy="384048"/>
          </a:xfrm>
          <a:prstGeom prst="homePlate">
            <a:avLst/>
          </a:prstGeom>
          <a:solidFill>
            <a:schemeClr val="accent2"/>
          </a:solidFill>
          <a:ln>
            <a:noFill/>
          </a:ln>
        </p:spPr>
        <p:txBody>
          <a:bodyPr vert="horz" wrap="square" lIns="91440" tIns="45720" rIns="91440" bIns="45720" rtlCol="0" anchor="ctr">
            <a:noAutofit/>
          </a:bodyPr>
          <a:lstStyle>
            <a:lvl1pPr marL="171450" indent="-171450" algn="ctr">
              <a:buNone/>
              <a:defRPr lang="en-US" sz="1350" b="1" cap="none" baseline="0">
                <a:solidFill>
                  <a:schemeClr val="bg1"/>
                </a:solidFill>
              </a:defRPr>
            </a:lvl1pPr>
          </a:lstStyle>
          <a:p>
            <a:pPr marL="0" lvl="0" indent="0"/>
            <a:r>
              <a:rPr lang="en-US"/>
              <a:t>Cause &amp; Effect Fishbone Diagram</a:t>
            </a:r>
          </a:p>
        </p:txBody>
      </p:sp>
      <p:grpSp>
        <p:nvGrpSpPr>
          <p:cNvPr id="43" name="Group 42"/>
          <p:cNvGrpSpPr/>
          <p:nvPr userDrawn="1"/>
        </p:nvGrpSpPr>
        <p:grpSpPr>
          <a:xfrm>
            <a:off x="0" y="6766560"/>
            <a:ext cx="9144000" cy="91440"/>
            <a:chOff x="0" y="4480421"/>
            <a:chExt cx="12192000" cy="91440"/>
          </a:xfrm>
        </p:grpSpPr>
        <p:sp>
          <p:nvSpPr>
            <p:cNvPr id="46" name="Rectangle 4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47"/>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ectangle 48"/>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49"/>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Rectangle 50"/>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4545404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6" name="Text Placeholder 13"/>
          <p:cNvSpPr>
            <a:spLocks noGrp="1"/>
          </p:cNvSpPr>
          <p:nvPr>
            <p:ph type="body" sz="quarter" idx="18" hasCustomPrompt="1"/>
          </p:nvPr>
        </p:nvSpPr>
        <p:spPr>
          <a:xfrm>
            <a:off x="361950"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361950" y="1780296"/>
            <a:ext cx="1946148"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361950"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361950"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6835903" y="2040590"/>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6835903" y="1780296"/>
            <a:ext cx="1946148"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6835903"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6835903"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4677918"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4677918" y="1780296"/>
            <a:ext cx="1946148"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4677918"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4677918"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519934"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519934" y="1780296"/>
            <a:ext cx="1946148"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519934"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519934"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grpSp>
        <p:nvGrpSpPr>
          <p:cNvPr id="29" name="Group 28"/>
          <p:cNvGrpSpPr/>
          <p:nvPr userDrawn="1"/>
        </p:nvGrpSpPr>
        <p:grpSpPr>
          <a:xfrm>
            <a:off x="0" y="6766560"/>
            <a:ext cx="9144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2879469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6" name="Text Placeholder 13"/>
          <p:cNvSpPr>
            <a:spLocks noGrp="1"/>
          </p:cNvSpPr>
          <p:nvPr>
            <p:ph type="body" sz="quarter" idx="18" hasCustomPrompt="1"/>
          </p:nvPr>
        </p:nvSpPr>
        <p:spPr>
          <a:xfrm>
            <a:off x="361950"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361950" y="1780296"/>
            <a:ext cx="1946148"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361950"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361950"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6835903" y="2040590"/>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6835903" y="1780296"/>
            <a:ext cx="1946148"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6835903"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6835903"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1" name="Text Placeholder 13"/>
          <p:cNvSpPr>
            <a:spLocks noGrp="1"/>
          </p:cNvSpPr>
          <p:nvPr>
            <p:ph type="body" sz="quarter" idx="31" hasCustomPrompt="1"/>
          </p:nvPr>
        </p:nvSpPr>
        <p:spPr>
          <a:xfrm>
            <a:off x="4677918"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62" name="Text Placeholder 12"/>
          <p:cNvSpPr>
            <a:spLocks noGrp="1"/>
          </p:cNvSpPr>
          <p:nvPr>
            <p:ph type="body" sz="quarter" idx="32" hasCustomPrompt="1"/>
          </p:nvPr>
        </p:nvSpPr>
        <p:spPr>
          <a:xfrm>
            <a:off x="4677918" y="1780296"/>
            <a:ext cx="1946148" cy="607243"/>
          </a:xfrm>
          <a:solidFill>
            <a:schemeClr val="accent3"/>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3</a:t>
            </a:r>
          </a:p>
        </p:txBody>
      </p:sp>
      <p:sp>
        <p:nvSpPr>
          <p:cNvPr id="63" name="Text Placeholder 13"/>
          <p:cNvSpPr>
            <a:spLocks noGrp="1"/>
          </p:cNvSpPr>
          <p:nvPr>
            <p:ph type="body" sz="quarter" idx="33" hasCustomPrompt="1"/>
          </p:nvPr>
        </p:nvSpPr>
        <p:spPr>
          <a:xfrm>
            <a:off x="4677918"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64" name="Text Placeholder 13"/>
          <p:cNvSpPr>
            <a:spLocks noGrp="1"/>
          </p:cNvSpPr>
          <p:nvPr>
            <p:ph type="body" sz="quarter" idx="34" hasCustomPrompt="1"/>
          </p:nvPr>
        </p:nvSpPr>
        <p:spPr>
          <a:xfrm>
            <a:off x="4677918"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2148577" y="2034398"/>
            <a:ext cx="2688863" cy="2961648"/>
          </a:xfrm>
          <a:solidFill>
            <a:schemeClr val="tx2">
              <a:lumMod val="40000"/>
              <a:lumOff val="60000"/>
            </a:schemeClr>
          </a:solidFill>
        </p:spPr>
        <p:txBody>
          <a:bodyPr tIns="640080">
            <a:normAutofit/>
          </a:bodyPr>
          <a:lstStyle>
            <a:lvl1pPr>
              <a:defRPr sz="13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2148577" y="1548552"/>
            <a:ext cx="2688863" cy="838987"/>
          </a:xfrm>
          <a:solidFill>
            <a:schemeClr val="accent1"/>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2</a:t>
            </a:r>
          </a:p>
        </p:txBody>
      </p:sp>
      <p:sp>
        <p:nvSpPr>
          <p:cNvPr id="68" name="Text Placeholder 13"/>
          <p:cNvSpPr>
            <a:spLocks noGrp="1"/>
          </p:cNvSpPr>
          <p:nvPr>
            <p:ph type="body" sz="quarter" idx="37" hasCustomPrompt="1"/>
          </p:nvPr>
        </p:nvSpPr>
        <p:spPr>
          <a:xfrm>
            <a:off x="2148577" y="5506854"/>
            <a:ext cx="2688863"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2148577" y="5129878"/>
            <a:ext cx="2688863"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9144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47550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35" name="Text Placeholder 13"/>
          <p:cNvSpPr>
            <a:spLocks noGrp="1"/>
          </p:cNvSpPr>
          <p:nvPr>
            <p:ph type="body" sz="quarter" idx="39" hasCustomPrompt="1"/>
          </p:nvPr>
        </p:nvSpPr>
        <p:spPr>
          <a:xfrm>
            <a:off x="2519934"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36" name="Text Placeholder 12"/>
          <p:cNvSpPr>
            <a:spLocks noGrp="1"/>
          </p:cNvSpPr>
          <p:nvPr>
            <p:ph type="body" sz="quarter" idx="40" hasCustomPrompt="1"/>
          </p:nvPr>
        </p:nvSpPr>
        <p:spPr>
          <a:xfrm>
            <a:off x="2519934" y="1780296"/>
            <a:ext cx="1946148" cy="607243"/>
          </a:xfrm>
          <a:solidFill>
            <a:schemeClr val="accent1"/>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2</a:t>
            </a:r>
          </a:p>
        </p:txBody>
      </p:sp>
      <p:sp>
        <p:nvSpPr>
          <p:cNvPr id="37" name="Text Placeholder 13"/>
          <p:cNvSpPr>
            <a:spLocks noGrp="1"/>
          </p:cNvSpPr>
          <p:nvPr>
            <p:ph type="body" sz="quarter" idx="41" hasCustomPrompt="1"/>
          </p:nvPr>
        </p:nvSpPr>
        <p:spPr>
          <a:xfrm>
            <a:off x="2519934"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38" name="Text Placeholder 13"/>
          <p:cNvSpPr>
            <a:spLocks noGrp="1"/>
          </p:cNvSpPr>
          <p:nvPr>
            <p:ph type="body" sz="quarter" idx="42" hasCustomPrompt="1"/>
          </p:nvPr>
        </p:nvSpPr>
        <p:spPr>
          <a:xfrm>
            <a:off x="2519934"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6" name="Text Placeholder 13"/>
          <p:cNvSpPr>
            <a:spLocks noGrp="1"/>
          </p:cNvSpPr>
          <p:nvPr>
            <p:ph type="body" sz="quarter" idx="18" hasCustomPrompt="1"/>
          </p:nvPr>
        </p:nvSpPr>
        <p:spPr>
          <a:xfrm>
            <a:off x="361950" y="2034398"/>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48" name="Text Placeholder 12"/>
          <p:cNvSpPr>
            <a:spLocks noGrp="1"/>
          </p:cNvSpPr>
          <p:nvPr>
            <p:ph type="body" sz="quarter" idx="24" hasCustomPrompt="1"/>
          </p:nvPr>
        </p:nvSpPr>
        <p:spPr>
          <a:xfrm>
            <a:off x="361950" y="1780296"/>
            <a:ext cx="1946148" cy="607243"/>
          </a:xfrm>
          <a:solidFill>
            <a:schemeClr val="accent4"/>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1</a:t>
            </a:r>
          </a:p>
        </p:txBody>
      </p:sp>
      <p:sp>
        <p:nvSpPr>
          <p:cNvPr id="49" name="Text Placeholder 13"/>
          <p:cNvSpPr>
            <a:spLocks noGrp="1"/>
          </p:cNvSpPr>
          <p:nvPr>
            <p:ph type="body" sz="quarter" idx="25" hasCustomPrompt="1"/>
          </p:nvPr>
        </p:nvSpPr>
        <p:spPr>
          <a:xfrm>
            <a:off x="361950"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0" name="Text Placeholder 13"/>
          <p:cNvSpPr>
            <a:spLocks noGrp="1"/>
          </p:cNvSpPr>
          <p:nvPr>
            <p:ph type="body" sz="quarter" idx="26" hasCustomPrompt="1"/>
          </p:nvPr>
        </p:nvSpPr>
        <p:spPr>
          <a:xfrm>
            <a:off x="361950"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51" name="Text Placeholder 13"/>
          <p:cNvSpPr>
            <a:spLocks noGrp="1"/>
          </p:cNvSpPr>
          <p:nvPr>
            <p:ph type="body" sz="quarter" idx="27" hasCustomPrompt="1"/>
          </p:nvPr>
        </p:nvSpPr>
        <p:spPr>
          <a:xfrm>
            <a:off x="6835903" y="2040590"/>
            <a:ext cx="1946148" cy="2574178"/>
          </a:xfrm>
          <a:solidFill>
            <a:schemeClr val="tx2">
              <a:lumMod val="40000"/>
              <a:lumOff val="60000"/>
            </a:schemeClr>
          </a:solidFill>
        </p:spPr>
        <p:txBody>
          <a:bodyPr tIns="640080">
            <a:normAutofit/>
          </a:bodyPr>
          <a:lstStyle>
            <a:lvl1pPr>
              <a:defRPr sz="1050" baseline="0">
                <a:solidFill>
                  <a:schemeClr val="accent2"/>
                </a:solidFill>
              </a:defRPr>
            </a:lvl1pPr>
          </a:lstStyle>
          <a:p>
            <a:pPr lvl="0"/>
            <a:r>
              <a:rPr lang="en-US"/>
              <a:t>List items for Title 1</a:t>
            </a:r>
          </a:p>
        </p:txBody>
      </p:sp>
      <p:sp>
        <p:nvSpPr>
          <p:cNvPr id="52" name="Text Placeholder 12"/>
          <p:cNvSpPr>
            <a:spLocks noGrp="1"/>
          </p:cNvSpPr>
          <p:nvPr>
            <p:ph type="body" sz="quarter" idx="28" hasCustomPrompt="1"/>
          </p:nvPr>
        </p:nvSpPr>
        <p:spPr>
          <a:xfrm>
            <a:off x="6835903" y="1780296"/>
            <a:ext cx="1946148" cy="607243"/>
          </a:xfrm>
          <a:solidFill>
            <a:schemeClr val="accent5"/>
          </a:solidFill>
          <a:ln>
            <a:noFill/>
          </a:ln>
        </p:spPr>
        <p:txBody>
          <a:bodyPr vert="horz" wrap="square" lIns="91440" tIns="45720" rIns="91440" bIns="45720" rtlCol="0" anchor="ctr">
            <a:noAutofit/>
          </a:bodyPr>
          <a:lstStyle>
            <a:lvl1pPr marL="171450" indent="-171450" algn="ctr">
              <a:buNone/>
              <a:defRPr lang="en-US" sz="1650" b="1" cap="all" baseline="0">
                <a:solidFill>
                  <a:schemeClr val="bg1"/>
                </a:solidFill>
              </a:defRPr>
            </a:lvl1pPr>
          </a:lstStyle>
          <a:p>
            <a:pPr marL="0" lvl="0" indent="0"/>
            <a:r>
              <a:rPr lang="en-US"/>
              <a:t>Option 4</a:t>
            </a:r>
          </a:p>
        </p:txBody>
      </p:sp>
      <p:sp>
        <p:nvSpPr>
          <p:cNvPr id="53" name="Text Placeholder 13"/>
          <p:cNvSpPr>
            <a:spLocks noGrp="1"/>
          </p:cNvSpPr>
          <p:nvPr>
            <p:ph type="body" sz="quarter" idx="29" hasCustomPrompt="1"/>
          </p:nvPr>
        </p:nvSpPr>
        <p:spPr>
          <a:xfrm>
            <a:off x="6835903" y="5161362"/>
            <a:ext cx="1946148" cy="783448"/>
          </a:xfrm>
          <a:solidFill>
            <a:schemeClr val="tx2">
              <a:lumMod val="40000"/>
              <a:lumOff val="60000"/>
            </a:schemeClr>
          </a:solidFill>
        </p:spPr>
        <p:txBody>
          <a:bodyPr tIns="91440" bIns="91440" anchor="ctr">
            <a:normAutofit/>
          </a:bodyPr>
          <a:lstStyle>
            <a:lvl1pPr marL="0" indent="0" algn="ctr">
              <a:buNone/>
              <a:defRPr sz="2100" b="1" baseline="0">
                <a:solidFill>
                  <a:schemeClr val="accent2"/>
                </a:solidFill>
              </a:defRPr>
            </a:lvl1pPr>
          </a:lstStyle>
          <a:p>
            <a:pPr lvl="0"/>
            <a:r>
              <a:rPr lang="en-US"/>
              <a:t>Price Here</a:t>
            </a:r>
          </a:p>
        </p:txBody>
      </p:sp>
      <p:sp>
        <p:nvSpPr>
          <p:cNvPr id="59" name="Text Placeholder 13"/>
          <p:cNvSpPr>
            <a:spLocks noGrp="1"/>
          </p:cNvSpPr>
          <p:nvPr>
            <p:ph type="body" sz="quarter" idx="30" hasCustomPrompt="1"/>
          </p:nvPr>
        </p:nvSpPr>
        <p:spPr>
          <a:xfrm>
            <a:off x="6835903" y="4784386"/>
            <a:ext cx="1946148" cy="387470"/>
          </a:xfrm>
          <a:solidFill>
            <a:schemeClr val="tx2">
              <a:lumMod val="20000"/>
              <a:lumOff val="80000"/>
            </a:schemeClr>
          </a:solidFill>
        </p:spPr>
        <p:txBody>
          <a:bodyPr tIns="91440" bIns="91440" anchor="ctr">
            <a:noAutofit/>
          </a:bodyPr>
          <a:lstStyle>
            <a:lvl1pPr marL="0" indent="0" algn="ctr">
              <a:buNone/>
              <a:defRPr sz="1500" b="0" baseline="0">
                <a:solidFill>
                  <a:schemeClr val="accent2"/>
                </a:solidFill>
              </a:defRPr>
            </a:lvl1pPr>
          </a:lstStyle>
          <a:p>
            <a:pPr lvl="0"/>
            <a:r>
              <a:rPr lang="en-US"/>
              <a:t>Price:</a:t>
            </a:r>
          </a:p>
        </p:txBody>
      </p:sp>
      <p:sp>
        <p:nvSpPr>
          <p:cNvPr id="66" name="Text Placeholder 13"/>
          <p:cNvSpPr>
            <a:spLocks noGrp="1"/>
          </p:cNvSpPr>
          <p:nvPr>
            <p:ph type="body" sz="quarter" idx="35" hasCustomPrompt="1"/>
          </p:nvPr>
        </p:nvSpPr>
        <p:spPr>
          <a:xfrm>
            <a:off x="4306561" y="2034398"/>
            <a:ext cx="2688863" cy="2961648"/>
          </a:xfrm>
          <a:solidFill>
            <a:schemeClr val="tx2">
              <a:lumMod val="40000"/>
              <a:lumOff val="60000"/>
            </a:schemeClr>
          </a:solidFill>
        </p:spPr>
        <p:txBody>
          <a:bodyPr tIns="640080">
            <a:normAutofit/>
          </a:bodyPr>
          <a:lstStyle>
            <a:lvl1pPr>
              <a:defRPr sz="1350" baseline="0">
                <a:solidFill>
                  <a:schemeClr val="accent2"/>
                </a:solidFill>
              </a:defRPr>
            </a:lvl1pPr>
          </a:lstStyle>
          <a:p>
            <a:pPr lvl="0"/>
            <a:r>
              <a:rPr lang="en-US"/>
              <a:t>List items for Title 1</a:t>
            </a:r>
          </a:p>
        </p:txBody>
      </p:sp>
      <p:sp>
        <p:nvSpPr>
          <p:cNvPr id="67" name="Text Placeholder 12"/>
          <p:cNvSpPr>
            <a:spLocks noGrp="1"/>
          </p:cNvSpPr>
          <p:nvPr>
            <p:ph type="body" sz="quarter" idx="36" hasCustomPrompt="1"/>
          </p:nvPr>
        </p:nvSpPr>
        <p:spPr>
          <a:xfrm>
            <a:off x="4306561" y="1548552"/>
            <a:ext cx="2688863" cy="838987"/>
          </a:xfrm>
          <a:solidFill>
            <a:schemeClr val="accent3"/>
          </a:solidFill>
          <a:ln>
            <a:noFill/>
          </a:ln>
        </p:spPr>
        <p:txBody>
          <a:bodyPr vert="horz" wrap="square" lIns="91440" tIns="45720" rIns="91440" bIns="45720" rtlCol="0" anchor="ctr">
            <a:noAutofit/>
          </a:bodyPr>
          <a:lstStyle>
            <a:lvl1pPr marL="171450" indent="-171450" algn="ctr">
              <a:buNone/>
              <a:defRPr lang="en-US" sz="2700" b="1" cap="all" baseline="0">
                <a:solidFill>
                  <a:schemeClr val="bg1"/>
                </a:solidFill>
              </a:defRPr>
            </a:lvl1pPr>
          </a:lstStyle>
          <a:p>
            <a:pPr marL="0" lvl="0" indent="0"/>
            <a:r>
              <a:rPr lang="en-US"/>
              <a:t>Option 3</a:t>
            </a:r>
          </a:p>
        </p:txBody>
      </p:sp>
      <p:sp>
        <p:nvSpPr>
          <p:cNvPr id="68" name="Text Placeholder 13"/>
          <p:cNvSpPr>
            <a:spLocks noGrp="1"/>
          </p:cNvSpPr>
          <p:nvPr>
            <p:ph type="body" sz="quarter" idx="37" hasCustomPrompt="1"/>
          </p:nvPr>
        </p:nvSpPr>
        <p:spPr>
          <a:xfrm>
            <a:off x="4306561" y="5506854"/>
            <a:ext cx="2688863" cy="783448"/>
          </a:xfrm>
          <a:solidFill>
            <a:schemeClr val="tx2">
              <a:lumMod val="40000"/>
              <a:lumOff val="60000"/>
            </a:schemeClr>
          </a:solidFill>
        </p:spPr>
        <p:txBody>
          <a:bodyPr tIns="91440" bIns="91440" anchor="ctr">
            <a:normAutofit/>
          </a:bodyPr>
          <a:lstStyle>
            <a:lvl1pPr marL="0" indent="0" algn="ctr">
              <a:buNone/>
              <a:defRPr sz="2700" b="1" baseline="0">
                <a:solidFill>
                  <a:schemeClr val="accent2"/>
                </a:solidFill>
              </a:defRPr>
            </a:lvl1pPr>
          </a:lstStyle>
          <a:p>
            <a:pPr lvl="0"/>
            <a:r>
              <a:rPr lang="en-US"/>
              <a:t>Price Here</a:t>
            </a:r>
          </a:p>
        </p:txBody>
      </p:sp>
      <p:sp>
        <p:nvSpPr>
          <p:cNvPr id="69" name="Text Placeholder 13"/>
          <p:cNvSpPr>
            <a:spLocks noGrp="1"/>
          </p:cNvSpPr>
          <p:nvPr>
            <p:ph type="body" sz="quarter" idx="38" hasCustomPrompt="1"/>
          </p:nvPr>
        </p:nvSpPr>
        <p:spPr>
          <a:xfrm>
            <a:off x="4306561" y="5129878"/>
            <a:ext cx="2688863" cy="387470"/>
          </a:xfrm>
          <a:solidFill>
            <a:schemeClr val="tx2">
              <a:lumMod val="20000"/>
              <a:lumOff val="80000"/>
            </a:schemeClr>
          </a:solidFill>
        </p:spPr>
        <p:txBody>
          <a:bodyPr tIns="91440" bIns="91440" anchor="ctr">
            <a:noAutofit/>
          </a:bodyPr>
          <a:lstStyle>
            <a:lvl1pPr marL="0" indent="0" algn="ctr">
              <a:buNone/>
              <a:defRPr sz="2100" b="0" baseline="0">
                <a:solidFill>
                  <a:schemeClr val="accent2"/>
                </a:solidFill>
              </a:defRPr>
            </a:lvl1pPr>
          </a:lstStyle>
          <a:p>
            <a:pPr lvl="0"/>
            <a:r>
              <a:rPr lang="en-US"/>
              <a:t>Price:</a:t>
            </a:r>
          </a:p>
        </p:txBody>
      </p:sp>
      <p:grpSp>
        <p:nvGrpSpPr>
          <p:cNvPr id="29" name="Group 28"/>
          <p:cNvGrpSpPr/>
          <p:nvPr userDrawn="1"/>
        </p:nvGrpSpPr>
        <p:grpSpPr>
          <a:xfrm>
            <a:off x="0" y="6766560"/>
            <a:ext cx="9144000" cy="91440"/>
            <a:chOff x="0" y="4480421"/>
            <a:chExt cx="12192000" cy="91440"/>
          </a:xfrm>
        </p:grpSpPr>
        <p:sp>
          <p:nvSpPr>
            <p:cNvPr id="30" name="Rectangle 2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5441247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le 4">
    <p:spTree>
      <p:nvGrpSpPr>
        <p:cNvPr id="1" name=""/>
        <p:cNvGrpSpPr/>
        <p:nvPr/>
      </p:nvGrpSpPr>
      <p:grpSpPr>
        <a:xfrm>
          <a:off x="0" y="0"/>
          <a:ext cx="0" cy="0"/>
          <a:chOff x="0" y="0"/>
          <a:chExt cx="0" cy="0"/>
        </a:xfrm>
      </p:grpSpPr>
      <p:sp>
        <p:nvSpPr>
          <p:cNvPr id="6" name="Rectangle 5"/>
          <p:cNvSpPr/>
          <p:nvPr userDrawn="1"/>
        </p:nvSpPr>
        <p:spPr>
          <a:xfrm>
            <a:off x="361950" y="1773746"/>
            <a:ext cx="2431542"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5" name="Rectangle 74"/>
          <p:cNvSpPr/>
          <p:nvPr userDrawn="1"/>
        </p:nvSpPr>
        <p:spPr>
          <a:xfrm>
            <a:off x="3356229" y="1773746"/>
            <a:ext cx="2431542"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userDrawn="1"/>
        </p:nvSpPr>
        <p:spPr>
          <a:xfrm>
            <a:off x="6350508" y="1773746"/>
            <a:ext cx="2431542" cy="4255070"/>
          </a:xfrm>
          <a:prstGeom prst="rect">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31" name="Text Placeholder 12"/>
          <p:cNvSpPr>
            <a:spLocks noGrp="1"/>
          </p:cNvSpPr>
          <p:nvPr>
            <p:ph type="body" sz="quarter" idx="24" hasCustomPrompt="1"/>
          </p:nvPr>
        </p:nvSpPr>
        <p:spPr>
          <a:xfrm>
            <a:off x="361950" y="1780296"/>
            <a:ext cx="2431542"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1</a:t>
            </a:r>
          </a:p>
        </p:txBody>
      </p:sp>
      <p:sp>
        <p:nvSpPr>
          <p:cNvPr id="32" name="Text Placeholder 13"/>
          <p:cNvSpPr>
            <a:spLocks noGrp="1"/>
          </p:cNvSpPr>
          <p:nvPr>
            <p:ph type="body" sz="quarter" idx="25" hasCustomPrompt="1"/>
          </p:nvPr>
        </p:nvSpPr>
        <p:spPr>
          <a:xfrm>
            <a:off x="361950" y="2406549"/>
            <a:ext cx="2431542"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34" name="Text Placeholder 13"/>
          <p:cNvSpPr>
            <a:spLocks noGrp="1"/>
          </p:cNvSpPr>
          <p:nvPr>
            <p:ph type="body" sz="quarter" idx="26" hasCustomPrompt="1"/>
          </p:nvPr>
        </p:nvSpPr>
        <p:spPr>
          <a:xfrm>
            <a:off x="361950" y="319213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40" name="Text Placeholder 12"/>
          <p:cNvSpPr>
            <a:spLocks noGrp="1"/>
          </p:cNvSpPr>
          <p:nvPr>
            <p:ph type="body" sz="quarter" idx="28" hasCustomPrompt="1"/>
          </p:nvPr>
        </p:nvSpPr>
        <p:spPr>
          <a:xfrm>
            <a:off x="6350509" y="1780296"/>
            <a:ext cx="2431542"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3</a:t>
            </a:r>
          </a:p>
        </p:txBody>
      </p:sp>
      <p:sp>
        <p:nvSpPr>
          <p:cNvPr id="41" name="Text Placeholder 13"/>
          <p:cNvSpPr>
            <a:spLocks noGrp="1"/>
          </p:cNvSpPr>
          <p:nvPr>
            <p:ph type="body" sz="quarter" idx="29" hasCustomPrompt="1"/>
          </p:nvPr>
        </p:nvSpPr>
        <p:spPr>
          <a:xfrm>
            <a:off x="6350509" y="2406549"/>
            <a:ext cx="2431542"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42" name="Text Placeholder 13"/>
          <p:cNvSpPr>
            <a:spLocks noGrp="1"/>
          </p:cNvSpPr>
          <p:nvPr>
            <p:ph type="body" sz="quarter" idx="30" hasCustomPrompt="1"/>
          </p:nvPr>
        </p:nvSpPr>
        <p:spPr>
          <a:xfrm>
            <a:off x="6350509" y="319213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5" name="Text Placeholder 12"/>
          <p:cNvSpPr>
            <a:spLocks noGrp="1"/>
          </p:cNvSpPr>
          <p:nvPr>
            <p:ph type="body" sz="quarter" idx="36" hasCustomPrompt="1"/>
          </p:nvPr>
        </p:nvSpPr>
        <p:spPr>
          <a:xfrm>
            <a:off x="3356229" y="1780296"/>
            <a:ext cx="2431542" cy="607243"/>
          </a:xfrm>
          <a:noFill/>
          <a:ln>
            <a:noFill/>
          </a:ln>
        </p:spPr>
        <p:txBody>
          <a:bodyPr vert="horz" wrap="square" lIns="91440" tIns="45720" rIns="91440" bIns="45720" rtlCol="0" anchor="ctr">
            <a:noAutofit/>
          </a:bodyPr>
          <a:lstStyle>
            <a:lvl1pPr marL="171450" indent="-171450" algn="ctr">
              <a:buNone/>
              <a:defRPr lang="en-US" sz="1200" b="1" cap="all" baseline="0">
                <a:solidFill>
                  <a:schemeClr val="bg2"/>
                </a:solidFill>
              </a:defRPr>
            </a:lvl1pPr>
          </a:lstStyle>
          <a:p>
            <a:pPr marL="0" lvl="0" indent="0"/>
            <a:r>
              <a:rPr lang="en-US"/>
              <a:t>Option 2</a:t>
            </a:r>
          </a:p>
        </p:txBody>
      </p:sp>
      <p:sp>
        <p:nvSpPr>
          <p:cNvPr id="56" name="Text Placeholder 13"/>
          <p:cNvSpPr>
            <a:spLocks noGrp="1"/>
          </p:cNvSpPr>
          <p:nvPr>
            <p:ph type="body" sz="quarter" idx="37" hasCustomPrompt="1"/>
          </p:nvPr>
        </p:nvSpPr>
        <p:spPr>
          <a:xfrm>
            <a:off x="3356229" y="2406549"/>
            <a:ext cx="2431542" cy="783448"/>
          </a:xfrm>
          <a:noFill/>
        </p:spPr>
        <p:txBody>
          <a:bodyPr tIns="91440" bIns="91440" anchor="ctr">
            <a:normAutofit/>
          </a:bodyPr>
          <a:lstStyle>
            <a:lvl1pPr marL="0" indent="0" algn="ctr">
              <a:buNone/>
              <a:defRPr sz="2100" b="1" baseline="0">
                <a:solidFill>
                  <a:schemeClr val="tx1"/>
                </a:solidFill>
              </a:defRPr>
            </a:lvl1pPr>
          </a:lstStyle>
          <a:p>
            <a:pPr lvl="0"/>
            <a:r>
              <a:rPr lang="en-US"/>
              <a:t>Price Here</a:t>
            </a:r>
          </a:p>
        </p:txBody>
      </p:sp>
      <p:sp>
        <p:nvSpPr>
          <p:cNvPr id="57" name="Text Placeholder 13"/>
          <p:cNvSpPr>
            <a:spLocks noGrp="1"/>
          </p:cNvSpPr>
          <p:nvPr>
            <p:ph type="body" sz="quarter" idx="38" hasCustomPrompt="1"/>
          </p:nvPr>
        </p:nvSpPr>
        <p:spPr>
          <a:xfrm>
            <a:off x="3356229" y="319213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1</a:t>
            </a:r>
          </a:p>
        </p:txBody>
      </p:sp>
      <p:sp>
        <p:nvSpPr>
          <p:cNvPr id="58" name="Text Placeholder 13"/>
          <p:cNvSpPr>
            <a:spLocks noGrp="1"/>
          </p:cNvSpPr>
          <p:nvPr>
            <p:ph type="body" sz="quarter" idx="39" hasCustomPrompt="1"/>
          </p:nvPr>
        </p:nvSpPr>
        <p:spPr>
          <a:xfrm>
            <a:off x="361950" y="3588139"/>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0" name="Text Placeholder 13"/>
          <p:cNvSpPr>
            <a:spLocks noGrp="1"/>
          </p:cNvSpPr>
          <p:nvPr>
            <p:ph type="body" sz="quarter" idx="40" hasCustomPrompt="1"/>
          </p:nvPr>
        </p:nvSpPr>
        <p:spPr>
          <a:xfrm>
            <a:off x="6350509" y="3588139"/>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1" name="Text Placeholder 13"/>
          <p:cNvSpPr>
            <a:spLocks noGrp="1"/>
          </p:cNvSpPr>
          <p:nvPr>
            <p:ph type="body" sz="quarter" idx="41" hasCustomPrompt="1"/>
          </p:nvPr>
        </p:nvSpPr>
        <p:spPr>
          <a:xfrm>
            <a:off x="3356229" y="3588139"/>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2</a:t>
            </a:r>
          </a:p>
        </p:txBody>
      </p:sp>
      <p:sp>
        <p:nvSpPr>
          <p:cNvPr id="62" name="Text Placeholder 13"/>
          <p:cNvSpPr>
            <a:spLocks noGrp="1"/>
          </p:cNvSpPr>
          <p:nvPr>
            <p:ph type="body" sz="quarter" idx="42" hasCustomPrompt="1"/>
          </p:nvPr>
        </p:nvSpPr>
        <p:spPr>
          <a:xfrm>
            <a:off x="361950" y="3984141"/>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3" name="Text Placeholder 13"/>
          <p:cNvSpPr>
            <a:spLocks noGrp="1"/>
          </p:cNvSpPr>
          <p:nvPr>
            <p:ph type="body" sz="quarter" idx="43" hasCustomPrompt="1"/>
          </p:nvPr>
        </p:nvSpPr>
        <p:spPr>
          <a:xfrm>
            <a:off x="6350509" y="3984141"/>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4" name="Text Placeholder 13"/>
          <p:cNvSpPr>
            <a:spLocks noGrp="1"/>
          </p:cNvSpPr>
          <p:nvPr>
            <p:ph type="body" sz="quarter" idx="44" hasCustomPrompt="1"/>
          </p:nvPr>
        </p:nvSpPr>
        <p:spPr>
          <a:xfrm>
            <a:off x="3356229" y="3984141"/>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3</a:t>
            </a:r>
          </a:p>
        </p:txBody>
      </p:sp>
      <p:sp>
        <p:nvSpPr>
          <p:cNvPr id="65" name="Text Placeholder 13"/>
          <p:cNvSpPr>
            <a:spLocks noGrp="1"/>
          </p:cNvSpPr>
          <p:nvPr>
            <p:ph type="body" sz="quarter" idx="45" hasCustomPrompt="1"/>
          </p:nvPr>
        </p:nvSpPr>
        <p:spPr>
          <a:xfrm>
            <a:off x="361950" y="4380144"/>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0" name="Text Placeholder 13"/>
          <p:cNvSpPr>
            <a:spLocks noGrp="1"/>
          </p:cNvSpPr>
          <p:nvPr>
            <p:ph type="body" sz="quarter" idx="46" hasCustomPrompt="1"/>
          </p:nvPr>
        </p:nvSpPr>
        <p:spPr>
          <a:xfrm>
            <a:off x="6350509" y="4380144"/>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1" name="Text Placeholder 13"/>
          <p:cNvSpPr>
            <a:spLocks noGrp="1"/>
          </p:cNvSpPr>
          <p:nvPr>
            <p:ph type="body" sz="quarter" idx="47" hasCustomPrompt="1"/>
          </p:nvPr>
        </p:nvSpPr>
        <p:spPr>
          <a:xfrm>
            <a:off x="3356229" y="4380144"/>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4</a:t>
            </a:r>
          </a:p>
        </p:txBody>
      </p:sp>
      <p:sp>
        <p:nvSpPr>
          <p:cNvPr id="72" name="Text Placeholder 13"/>
          <p:cNvSpPr>
            <a:spLocks noGrp="1"/>
          </p:cNvSpPr>
          <p:nvPr>
            <p:ph type="body" sz="quarter" idx="48" hasCustomPrompt="1"/>
          </p:nvPr>
        </p:nvSpPr>
        <p:spPr>
          <a:xfrm>
            <a:off x="361950" y="477614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3" name="Text Placeholder 13"/>
          <p:cNvSpPr>
            <a:spLocks noGrp="1"/>
          </p:cNvSpPr>
          <p:nvPr>
            <p:ph type="body" sz="quarter" idx="49" hasCustomPrompt="1"/>
          </p:nvPr>
        </p:nvSpPr>
        <p:spPr>
          <a:xfrm>
            <a:off x="6350509" y="477614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sp>
        <p:nvSpPr>
          <p:cNvPr id="74" name="Text Placeholder 13"/>
          <p:cNvSpPr>
            <a:spLocks noGrp="1"/>
          </p:cNvSpPr>
          <p:nvPr>
            <p:ph type="body" sz="quarter" idx="50" hasCustomPrompt="1"/>
          </p:nvPr>
        </p:nvSpPr>
        <p:spPr>
          <a:xfrm>
            <a:off x="3356229" y="4776146"/>
            <a:ext cx="2431542" cy="387470"/>
          </a:xfrm>
          <a:noFill/>
        </p:spPr>
        <p:txBody>
          <a:bodyPr tIns="91440" bIns="91440" anchor="ctr">
            <a:noAutofit/>
          </a:bodyPr>
          <a:lstStyle>
            <a:lvl1pPr marL="0" indent="0" algn="ctr">
              <a:buNone/>
              <a:defRPr sz="1200" b="0" baseline="0">
                <a:solidFill>
                  <a:schemeClr val="bg2">
                    <a:lumMod val="75000"/>
                  </a:schemeClr>
                </a:solidFill>
              </a:defRPr>
            </a:lvl1pPr>
          </a:lstStyle>
          <a:p>
            <a:pPr lvl="0"/>
            <a:r>
              <a:rPr lang="en-US"/>
              <a:t>Attribute 5</a:t>
            </a:r>
          </a:p>
        </p:txBody>
      </p:sp>
      <p:grpSp>
        <p:nvGrpSpPr>
          <p:cNvPr id="11" name="Group 10"/>
          <p:cNvGrpSpPr/>
          <p:nvPr userDrawn="1"/>
        </p:nvGrpSpPr>
        <p:grpSpPr>
          <a:xfrm>
            <a:off x="361950" y="3192136"/>
            <a:ext cx="2431542" cy="1584010"/>
            <a:chOff x="482600" y="3192136"/>
            <a:chExt cx="3242056" cy="1584010"/>
          </a:xfrm>
        </p:grpSpPr>
        <p:cxnSp>
          <p:nvCxnSpPr>
            <p:cNvPr id="9" name="Straight Connector 8"/>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81" name="Text Placeholder 13"/>
          <p:cNvSpPr>
            <a:spLocks noGrp="1"/>
          </p:cNvSpPr>
          <p:nvPr>
            <p:ph type="body" sz="quarter" idx="51" hasCustomPrompt="1"/>
          </p:nvPr>
        </p:nvSpPr>
        <p:spPr>
          <a:xfrm>
            <a:off x="3356229" y="5219609"/>
            <a:ext cx="2431542"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2" name="Text Placeholder 13"/>
          <p:cNvSpPr>
            <a:spLocks noGrp="1"/>
          </p:cNvSpPr>
          <p:nvPr>
            <p:ph type="body" sz="quarter" idx="52" hasCustomPrompt="1"/>
          </p:nvPr>
        </p:nvSpPr>
        <p:spPr>
          <a:xfrm>
            <a:off x="361950" y="5219609"/>
            <a:ext cx="2431542"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sp>
        <p:nvSpPr>
          <p:cNvPr id="85" name="Text Placeholder 13"/>
          <p:cNvSpPr>
            <a:spLocks noGrp="1"/>
          </p:cNvSpPr>
          <p:nvPr>
            <p:ph type="body" sz="quarter" idx="53" hasCustomPrompt="1"/>
          </p:nvPr>
        </p:nvSpPr>
        <p:spPr>
          <a:xfrm>
            <a:off x="6350509" y="5219609"/>
            <a:ext cx="2431542" cy="783448"/>
          </a:xfrm>
          <a:noFill/>
        </p:spPr>
        <p:txBody>
          <a:bodyPr tIns="91440" bIns="91440" anchor="ctr">
            <a:normAutofit/>
          </a:bodyPr>
          <a:lstStyle>
            <a:lvl1pPr marL="0" indent="0" algn="ctr">
              <a:buNone/>
              <a:defRPr sz="1500" b="1" baseline="0">
                <a:solidFill>
                  <a:schemeClr val="bg2">
                    <a:lumMod val="75000"/>
                  </a:schemeClr>
                </a:solidFill>
              </a:defRPr>
            </a:lvl1pPr>
          </a:lstStyle>
          <a:p>
            <a:pPr lvl="0"/>
            <a:r>
              <a:rPr lang="en-US"/>
              <a:t>Comment here</a:t>
            </a:r>
          </a:p>
        </p:txBody>
      </p:sp>
      <p:grpSp>
        <p:nvGrpSpPr>
          <p:cNvPr id="86" name="Group 85"/>
          <p:cNvGrpSpPr/>
          <p:nvPr userDrawn="1"/>
        </p:nvGrpSpPr>
        <p:grpSpPr>
          <a:xfrm>
            <a:off x="3356229" y="3192136"/>
            <a:ext cx="2431542" cy="1584010"/>
            <a:chOff x="482600" y="3192136"/>
            <a:chExt cx="3242056" cy="1584010"/>
          </a:xfrm>
        </p:grpSpPr>
        <p:cxnSp>
          <p:nvCxnSpPr>
            <p:cNvPr id="87" name="Straight Connector 86"/>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userDrawn="1"/>
        </p:nvGrpSpPr>
        <p:grpSpPr>
          <a:xfrm>
            <a:off x="6350508" y="3192136"/>
            <a:ext cx="2431542" cy="1584010"/>
            <a:chOff x="482600" y="3192136"/>
            <a:chExt cx="3242056" cy="1584010"/>
          </a:xfrm>
        </p:grpSpPr>
        <p:cxnSp>
          <p:nvCxnSpPr>
            <p:cNvPr id="93" name="Straight Connector 92"/>
            <p:cNvCxnSpPr/>
            <p:nvPr userDrawn="1"/>
          </p:nvCxnSpPr>
          <p:spPr>
            <a:xfrm>
              <a:off x="482600" y="477614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2600" y="3192136"/>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482600" y="3588139"/>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82600" y="3984141"/>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82600" y="4380144"/>
              <a:ext cx="3242056" cy="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userDrawn="1"/>
        </p:nvGrpSpPr>
        <p:grpSpPr>
          <a:xfrm>
            <a:off x="0" y="6766560"/>
            <a:ext cx="9144000" cy="91440"/>
            <a:chOff x="0" y="4480421"/>
            <a:chExt cx="12192000" cy="91440"/>
          </a:xfrm>
        </p:grpSpPr>
        <p:sp>
          <p:nvSpPr>
            <p:cNvPr id="66" name="Rectangle 65"/>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Rectangle 6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98357946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8" name="Table Placeholder 7"/>
          <p:cNvSpPr>
            <a:spLocks noGrp="1"/>
          </p:cNvSpPr>
          <p:nvPr>
            <p:ph type="tbl" sz="quarter" idx="13"/>
          </p:nvPr>
        </p:nvSpPr>
        <p:spPr>
          <a:xfrm>
            <a:off x="361950" y="1619251"/>
            <a:ext cx="8420101" cy="4505325"/>
          </a:xfrm>
        </p:spPr>
        <p:txBody>
          <a:bodyPr/>
          <a:lstStyle/>
          <a:p>
            <a:endParaRPr lang="en-US"/>
          </a:p>
        </p:txBody>
      </p:sp>
      <p:grpSp>
        <p:nvGrpSpPr>
          <p:cNvPr id="14" name="Group 13"/>
          <p:cNvGrpSpPr/>
          <p:nvPr userDrawn="1"/>
        </p:nvGrpSpPr>
        <p:grpSpPr>
          <a:xfrm>
            <a:off x="0" y="6766560"/>
            <a:ext cx="9144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65994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782026"/>
            <a:ext cx="8424936" cy="784830"/>
          </a:xfrm>
        </p:spPr>
        <p:txBody>
          <a:bodyPr wrap="square" anchor="ctr">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6021288"/>
            <a:ext cx="9144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348880"/>
            <a:ext cx="4901695" cy="4051250"/>
          </a:xfrm>
          <a:prstGeom prst="rect">
            <a:avLst/>
          </a:prstGeom>
          <a:effectLst>
            <a:reflection blurRad="6350" stA="52000" endA="300" endPos="35000" dir="5400000" sy="-100000" algn="bl" rotWithShape="0"/>
          </a:effectLst>
        </p:spPr>
      </p:pic>
      <p:sp>
        <p:nvSpPr>
          <p:cNvPr id="13" name="Picture Placeholder 8"/>
          <p:cNvSpPr>
            <a:spLocks noGrp="1"/>
          </p:cNvSpPr>
          <p:nvPr>
            <p:ph type="pic" sz="quarter" idx="10"/>
          </p:nvPr>
        </p:nvSpPr>
        <p:spPr>
          <a:xfrm>
            <a:off x="530650" y="2564904"/>
            <a:ext cx="4343435" cy="2449935"/>
          </a:xfrm>
        </p:spPr>
        <p:txBody>
          <a:bodyPr/>
          <a:lstStyle>
            <a:lvl1pPr>
              <a:defRPr>
                <a:solidFill>
                  <a:schemeClr val="bg1"/>
                </a:solidFill>
              </a:defRPr>
            </a:lvl1pPr>
          </a:lstStyle>
          <a:p>
            <a:endParaRPr lang="en-US"/>
          </a:p>
        </p:txBody>
      </p:sp>
      <p:pic>
        <p:nvPicPr>
          <p:cNvPr id="16" name="Picture 15"/>
          <p:cNvPicPr>
            <a:picLocks noChangeAspect="1"/>
          </p:cNvPicPr>
          <p:nvPr userDrawn="1"/>
        </p:nvPicPr>
        <p:blipFill>
          <a:blip r:embed="rId3"/>
          <a:stretch>
            <a:fillRect/>
          </a:stretch>
        </p:blipFill>
        <p:spPr>
          <a:xfrm>
            <a:off x="7243399" y="6216529"/>
            <a:ext cx="1627773" cy="451143"/>
          </a:xfrm>
          <a:prstGeom prst="rect">
            <a:avLst/>
          </a:prstGeom>
        </p:spPr>
      </p:pic>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8048512" y="4937768"/>
            <a:ext cx="1095488" cy="1083520"/>
          </a:xfrm>
          <a:prstGeom prst="rect">
            <a:avLst/>
          </a:prstGeom>
        </p:spPr>
      </p:pic>
    </p:spTree>
    <p:extLst>
      <p:ext uri="{BB962C8B-B14F-4D97-AF65-F5344CB8AC3E}">
        <p14:creationId xmlns:p14="http://schemas.microsoft.com/office/powerpoint/2010/main" val="20896372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ull width tabl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8" name="Table Placeholder 7"/>
          <p:cNvSpPr>
            <a:spLocks noGrp="1"/>
          </p:cNvSpPr>
          <p:nvPr>
            <p:ph type="tbl" sz="quarter" idx="13"/>
          </p:nvPr>
        </p:nvSpPr>
        <p:spPr>
          <a:xfrm>
            <a:off x="0" y="1619251"/>
            <a:ext cx="9144000" cy="4505325"/>
          </a:xfrm>
        </p:spPr>
        <p:txBody>
          <a:bodyPr/>
          <a:lstStyle/>
          <a:p>
            <a:endParaRPr lang="en-US"/>
          </a:p>
        </p:txBody>
      </p:sp>
      <p:grpSp>
        <p:nvGrpSpPr>
          <p:cNvPr id="14" name="Group 13"/>
          <p:cNvGrpSpPr/>
          <p:nvPr userDrawn="1"/>
        </p:nvGrpSpPr>
        <p:grpSpPr>
          <a:xfrm>
            <a:off x="0" y="6766560"/>
            <a:ext cx="9144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42074692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ap and chart">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Text Placeholder 12"/>
          <p:cNvSpPr>
            <a:spLocks noGrp="1"/>
          </p:cNvSpPr>
          <p:nvPr>
            <p:ph type="body" sz="quarter" idx="24" hasCustomPrompt="1"/>
          </p:nvPr>
        </p:nvSpPr>
        <p:spPr>
          <a:xfrm>
            <a:off x="361949" y="2967666"/>
            <a:ext cx="243459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17" name="Text Placeholder 12"/>
          <p:cNvSpPr>
            <a:spLocks noGrp="1"/>
          </p:cNvSpPr>
          <p:nvPr>
            <p:ph type="body" sz="quarter" idx="28" hasCustomPrompt="1"/>
          </p:nvPr>
        </p:nvSpPr>
        <p:spPr>
          <a:xfrm>
            <a:off x="6350509" y="2967666"/>
            <a:ext cx="243459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26" name="Text Placeholder 12"/>
          <p:cNvSpPr>
            <a:spLocks noGrp="1"/>
          </p:cNvSpPr>
          <p:nvPr>
            <p:ph type="body" sz="quarter" idx="36" hasCustomPrompt="1"/>
          </p:nvPr>
        </p:nvSpPr>
        <p:spPr>
          <a:xfrm>
            <a:off x="3354705" y="2967666"/>
            <a:ext cx="243459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361949" y="3593920"/>
            <a:ext cx="243459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0"/>
          </p:nvPr>
        </p:nvSpPr>
        <p:spPr>
          <a:xfrm>
            <a:off x="3354705" y="3593920"/>
            <a:ext cx="243459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0" name="Text Placeholder 5"/>
          <p:cNvSpPr>
            <a:spLocks noGrp="1"/>
          </p:cNvSpPr>
          <p:nvPr>
            <p:ph type="body" sz="quarter" idx="41"/>
          </p:nvPr>
        </p:nvSpPr>
        <p:spPr>
          <a:xfrm>
            <a:off x="6350509" y="3593920"/>
            <a:ext cx="2434590"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12" name="Chart Placeholder 11"/>
          <p:cNvSpPr>
            <a:spLocks noGrp="1"/>
          </p:cNvSpPr>
          <p:nvPr>
            <p:ph type="chart" sz="quarter" idx="42"/>
          </p:nvPr>
        </p:nvSpPr>
        <p:spPr>
          <a:xfrm>
            <a:off x="361949" y="4730712"/>
            <a:ext cx="2434590" cy="1517689"/>
          </a:xfrm>
        </p:spPr>
        <p:txBody>
          <a:bodyPr/>
          <a:lstStyle/>
          <a:p>
            <a:endParaRPr lang="en-US"/>
          </a:p>
        </p:txBody>
      </p:sp>
      <p:sp>
        <p:nvSpPr>
          <p:cNvPr id="31" name="Chart Placeholder 11"/>
          <p:cNvSpPr>
            <a:spLocks noGrp="1"/>
          </p:cNvSpPr>
          <p:nvPr>
            <p:ph type="chart" sz="quarter" idx="43"/>
          </p:nvPr>
        </p:nvSpPr>
        <p:spPr>
          <a:xfrm>
            <a:off x="3354705" y="4730712"/>
            <a:ext cx="2434590" cy="1517689"/>
          </a:xfrm>
        </p:spPr>
        <p:txBody>
          <a:bodyPr/>
          <a:lstStyle/>
          <a:p>
            <a:endParaRPr lang="en-US"/>
          </a:p>
        </p:txBody>
      </p:sp>
      <p:sp>
        <p:nvSpPr>
          <p:cNvPr id="32" name="Chart Placeholder 11"/>
          <p:cNvSpPr>
            <a:spLocks noGrp="1"/>
          </p:cNvSpPr>
          <p:nvPr>
            <p:ph type="chart" sz="quarter" idx="44"/>
          </p:nvPr>
        </p:nvSpPr>
        <p:spPr>
          <a:xfrm>
            <a:off x="6350509" y="4730712"/>
            <a:ext cx="2434590" cy="1517689"/>
          </a:xfrm>
        </p:spPr>
        <p:txBody>
          <a:bodyPr/>
          <a:lstStyle/>
          <a:p>
            <a:endParaRPr lang="en-US"/>
          </a:p>
        </p:txBody>
      </p:sp>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Rectangle 33"/>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784530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map and chart 2">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Text Placeholder 12"/>
          <p:cNvSpPr>
            <a:spLocks noGrp="1"/>
          </p:cNvSpPr>
          <p:nvPr>
            <p:ph type="body" sz="quarter" idx="24" hasCustomPrompt="1"/>
          </p:nvPr>
        </p:nvSpPr>
        <p:spPr>
          <a:xfrm>
            <a:off x="361948" y="4224966"/>
            <a:ext cx="4210052"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361948" y="4851220"/>
            <a:ext cx="4210052" cy="1117781"/>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4981575" y="3378201"/>
            <a:ext cx="3803524" cy="2590800"/>
          </a:xfrm>
        </p:spPr>
        <p:txBody>
          <a:bodyPr/>
          <a:lstStyle/>
          <a:p>
            <a:endParaRPr lang="en-US"/>
          </a:p>
        </p:txBody>
      </p:sp>
      <p:sp>
        <p:nvSpPr>
          <p:cNvPr id="24" name="Text Placeholder 5"/>
          <p:cNvSpPr>
            <a:spLocks noGrp="1"/>
          </p:cNvSpPr>
          <p:nvPr>
            <p:ph type="body" sz="quarter" idx="45"/>
          </p:nvPr>
        </p:nvSpPr>
        <p:spPr>
          <a:xfrm>
            <a:off x="4981575" y="1668688"/>
            <a:ext cx="3800477"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3003376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ap and chart 3">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Text Placeholder 12"/>
          <p:cNvSpPr>
            <a:spLocks noGrp="1"/>
          </p:cNvSpPr>
          <p:nvPr>
            <p:ph type="body" sz="quarter" idx="24" hasCustomPrompt="1"/>
          </p:nvPr>
        </p:nvSpPr>
        <p:spPr>
          <a:xfrm>
            <a:off x="361949" y="2694811"/>
            <a:ext cx="2057400"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Continent</a:t>
            </a:r>
          </a:p>
        </p:txBody>
      </p:sp>
      <p:sp>
        <p:nvSpPr>
          <p:cNvPr id="6" name="Text Placeholder 5"/>
          <p:cNvSpPr>
            <a:spLocks noGrp="1"/>
          </p:cNvSpPr>
          <p:nvPr>
            <p:ph type="body" sz="quarter" idx="39"/>
          </p:nvPr>
        </p:nvSpPr>
        <p:spPr>
          <a:xfrm>
            <a:off x="361949" y="3302054"/>
            <a:ext cx="2057400" cy="2666947"/>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sp>
        <p:nvSpPr>
          <p:cNvPr id="32" name="Chart Placeholder 11"/>
          <p:cNvSpPr>
            <a:spLocks noGrp="1"/>
          </p:cNvSpPr>
          <p:nvPr>
            <p:ph type="chart" sz="quarter" idx="44"/>
          </p:nvPr>
        </p:nvSpPr>
        <p:spPr>
          <a:xfrm>
            <a:off x="4981575" y="3378201"/>
            <a:ext cx="3803524" cy="2590800"/>
          </a:xfrm>
        </p:spPr>
        <p:txBody>
          <a:bodyPr/>
          <a:lstStyle/>
          <a:p>
            <a:endParaRPr lang="en-US"/>
          </a:p>
        </p:txBody>
      </p:sp>
      <p:sp>
        <p:nvSpPr>
          <p:cNvPr id="24" name="Text Placeholder 5"/>
          <p:cNvSpPr>
            <a:spLocks noGrp="1"/>
          </p:cNvSpPr>
          <p:nvPr>
            <p:ph type="body" sz="quarter" idx="45"/>
          </p:nvPr>
        </p:nvSpPr>
        <p:spPr>
          <a:xfrm>
            <a:off x="4981575" y="1668688"/>
            <a:ext cx="3800477" cy="15317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grpSp>
        <p:nvGrpSpPr>
          <p:cNvPr id="17" name="Group 16"/>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2399978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p 4">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4" name="Text Placeholder 12"/>
          <p:cNvSpPr>
            <a:spLocks noGrp="1"/>
          </p:cNvSpPr>
          <p:nvPr>
            <p:ph type="body" sz="quarter" idx="24" hasCustomPrompt="1"/>
          </p:nvPr>
        </p:nvSpPr>
        <p:spPr>
          <a:xfrm>
            <a:off x="361948" y="5361759"/>
            <a:ext cx="4210052" cy="607243"/>
          </a:xfrm>
          <a:noFill/>
          <a:ln>
            <a:noFill/>
          </a:ln>
        </p:spPr>
        <p:txBody>
          <a:bodyPr vert="horz" wrap="square" lIns="91440" tIns="45720" rIns="91440" bIns="45720" rtlCol="0" anchor="ctr">
            <a:noAutofit/>
          </a:bodyPr>
          <a:lstStyle>
            <a:lvl1pPr marL="171450" indent="-171450" algn="l">
              <a:buNone/>
              <a:defRPr lang="en-US" sz="1200" b="1" cap="all" baseline="0">
                <a:solidFill>
                  <a:schemeClr val="bg2"/>
                </a:solidFill>
              </a:defRPr>
            </a:lvl1pPr>
          </a:lstStyle>
          <a:p>
            <a:pPr marL="0" lvl="0" indent="0"/>
            <a:r>
              <a:rPr lang="en-US"/>
              <a:t>COUNTRY</a:t>
            </a:r>
          </a:p>
        </p:txBody>
      </p:sp>
      <p:sp>
        <p:nvSpPr>
          <p:cNvPr id="24" name="Text Placeholder 5"/>
          <p:cNvSpPr>
            <a:spLocks noGrp="1"/>
          </p:cNvSpPr>
          <p:nvPr>
            <p:ph type="body" sz="quarter" idx="45"/>
          </p:nvPr>
        </p:nvSpPr>
        <p:spPr>
          <a:xfrm>
            <a:off x="4981575" y="1668688"/>
            <a:ext cx="3800477" cy="2890612"/>
          </a:xfrm>
        </p:spPr>
        <p:txBody>
          <a:bodyPr>
            <a:noAutofit/>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050">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userDrawn="1"/>
        </p:nvCxnSpPr>
        <p:spPr>
          <a:xfrm>
            <a:off x="4981575" y="4714194"/>
            <a:ext cx="3800477" cy="0"/>
          </a:xfrm>
          <a:prstGeom prst="line">
            <a:avLst/>
          </a:prstGeom>
          <a:ln>
            <a:solidFill>
              <a:schemeClr val="bg2">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16" name="Group 15"/>
          <p:cNvGrpSpPr/>
          <p:nvPr userDrawn="1"/>
        </p:nvGrpSpPr>
        <p:grpSpPr>
          <a:xfrm>
            <a:off x="0" y="6766560"/>
            <a:ext cx="9144000" cy="91440"/>
            <a:chOff x="0" y="4480421"/>
            <a:chExt cx="12192000" cy="91440"/>
          </a:xfrm>
        </p:grpSpPr>
        <p:sp>
          <p:nvSpPr>
            <p:cNvPr id="17" name="Rectangle 1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498157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invoice">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9" name="Table Placeholder 8"/>
          <p:cNvSpPr>
            <a:spLocks noGrp="1"/>
          </p:cNvSpPr>
          <p:nvPr>
            <p:ph type="tbl" sz="quarter" idx="13"/>
          </p:nvPr>
        </p:nvSpPr>
        <p:spPr>
          <a:xfrm>
            <a:off x="5344886" y="1654176"/>
            <a:ext cx="3440214" cy="1988911"/>
          </a:xfrm>
        </p:spPr>
        <p:txBody>
          <a:bodyPr/>
          <a:lstStyle/>
          <a:p>
            <a:endParaRPr lang="en-US"/>
          </a:p>
        </p:txBody>
      </p:sp>
      <p:sp>
        <p:nvSpPr>
          <p:cNvPr id="25" name="Table Placeholder 8"/>
          <p:cNvSpPr>
            <a:spLocks noGrp="1"/>
          </p:cNvSpPr>
          <p:nvPr>
            <p:ph type="tbl" sz="quarter" idx="14"/>
          </p:nvPr>
        </p:nvSpPr>
        <p:spPr>
          <a:xfrm>
            <a:off x="361949" y="4125687"/>
            <a:ext cx="8423150" cy="2086323"/>
          </a:xfrm>
        </p:spPr>
        <p:txBody>
          <a:bodyPr/>
          <a:lstStyle/>
          <a:p>
            <a:endParaRPr lang="en-US"/>
          </a:p>
        </p:txBody>
      </p:sp>
      <p:sp>
        <p:nvSpPr>
          <p:cNvPr id="11" name="Text Placeholder 10"/>
          <p:cNvSpPr>
            <a:spLocks noGrp="1"/>
          </p:cNvSpPr>
          <p:nvPr>
            <p:ph type="body" sz="quarter" idx="15" hasCustomPrompt="1"/>
          </p:nvPr>
        </p:nvSpPr>
        <p:spPr>
          <a:xfrm>
            <a:off x="361949" y="1981512"/>
            <a:ext cx="3927023" cy="1890071"/>
          </a:xfrm>
        </p:spPr>
        <p:txBody>
          <a:bodyPr>
            <a:normAutofit/>
          </a:bodyPr>
          <a:lstStyle>
            <a:lvl1pPr marL="0" indent="0">
              <a:spcBef>
                <a:spcPts val="0"/>
              </a:spcBef>
              <a:buNone/>
              <a:defRPr sz="1200" baseline="0"/>
            </a:lvl1pPr>
            <a:lvl2pPr marL="342900" indent="0">
              <a:buNone/>
              <a:defRPr/>
            </a:lvl2pPr>
            <a:lvl3pPr marL="685800" indent="0">
              <a:buNone/>
              <a:defRPr/>
            </a:lvl3pPr>
            <a:lvl4pPr marL="1028700" indent="0">
              <a:buNone/>
              <a:defRPr/>
            </a:lvl4pPr>
            <a:lvl5pPr marL="1371600" indent="0">
              <a:buNone/>
              <a:defRPr/>
            </a:lvl5pPr>
          </a:lstStyle>
          <a:p>
            <a:pPr lvl="0"/>
            <a:r>
              <a:rPr lang="en-US"/>
              <a:t>Supplier information (address, phone #, etc.)</a:t>
            </a:r>
          </a:p>
        </p:txBody>
      </p:sp>
      <p:sp>
        <p:nvSpPr>
          <p:cNvPr id="26" name="Text Placeholder 10"/>
          <p:cNvSpPr>
            <a:spLocks noGrp="1"/>
          </p:cNvSpPr>
          <p:nvPr>
            <p:ph type="body" sz="quarter" idx="16" hasCustomPrompt="1"/>
          </p:nvPr>
        </p:nvSpPr>
        <p:spPr>
          <a:xfrm>
            <a:off x="361948" y="1630415"/>
            <a:ext cx="3927023" cy="332086"/>
          </a:xfrm>
        </p:spPr>
        <p:txBody>
          <a:bodyPr>
            <a:noAutofit/>
          </a:bodyPr>
          <a:lstStyle>
            <a:lvl1pPr marL="0" indent="0">
              <a:buNone/>
              <a:defRPr sz="1350" b="1" baseline="0"/>
            </a:lvl1pPr>
            <a:lvl2pPr marL="342900" indent="0">
              <a:buNone/>
              <a:defRPr/>
            </a:lvl2pPr>
            <a:lvl3pPr marL="685800" indent="0">
              <a:buNone/>
              <a:defRPr/>
            </a:lvl3pPr>
            <a:lvl4pPr marL="1028700" indent="0">
              <a:buNone/>
              <a:defRPr/>
            </a:lvl4pPr>
            <a:lvl5pPr marL="1371600" indent="0">
              <a:buNone/>
              <a:defRPr/>
            </a:lvl5pPr>
          </a:lstStyle>
          <a:p>
            <a:pPr lvl="0"/>
            <a:r>
              <a:rPr lang="en-US"/>
              <a:t>Invoice to:</a:t>
            </a:r>
          </a:p>
        </p:txBody>
      </p:sp>
      <p:grpSp>
        <p:nvGrpSpPr>
          <p:cNvPr id="17" name="Group 16"/>
          <p:cNvGrpSpPr/>
          <p:nvPr userDrawn="1"/>
        </p:nvGrpSpPr>
        <p:grpSpPr>
          <a:xfrm>
            <a:off x="0" y="6766560"/>
            <a:ext cx="9144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599406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and 6 icons left">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1" name="Text Placeholder 10"/>
          <p:cNvSpPr>
            <a:spLocks noGrp="1"/>
          </p:cNvSpPr>
          <p:nvPr>
            <p:ph type="body" sz="quarter" idx="15" hasCustomPrompt="1"/>
          </p:nvPr>
        </p:nvSpPr>
        <p:spPr>
          <a:xfrm>
            <a:off x="361948" y="2295144"/>
            <a:ext cx="5204462"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361948"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1288921"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2215894"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3142867"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4069840"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4996813"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361948"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361948" y="4889679"/>
            <a:ext cx="5204462"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1288921"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2215894"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3142867"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4069840"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4996813"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361948" y="1766691"/>
            <a:ext cx="5204462"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9144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8710434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and 6 icons right">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49"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7699"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11" name="Text Placeholder 10"/>
          <p:cNvSpPr>
            <a:spLocks noGrp="1"/>
          </p:cNvSpPr>
          <p:nvPr>
            <p:ph type="body" sz="quarter" idx="15" hasCustomPrompt="1"/>
          </p:nvPr>
        </p:nvSpPr>
        <p:spPr>
          <a:xfrm>
            <a:off x="3580637" y="2295144"/>
            <a:ext cx="5204462" cy="1242913"/>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17" name="Text Placeholder 10"/>
          <p:cNvSpPr>
            <a:spLocks noGrp="1"/>
          </p:cNvSpPr>
          <p:nvPr>
            <p:ph type="body" sz="quarter" idx="16" hasCustomPrompt="1"/>
          </p:nvPr>
        </p:nvSpPr>
        <p:spPr>
          <a:xfrm>
            <a:off x="3580637"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4" name="Text Placeholder 10"/>
          <p:cNvSpPr>
            <a:spLocks noGrp="1"/>
          </p:cNvSpPr>
          <p:nvPr>
            <p:ph type="body" sz="quarter" idx="17" hasCustomPrompt="1"/>
          </p:nvPr>
        </p:nvSpPr>
        <p:spPr>
          <a:xfrm>
            <a:off x="4507610"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7" name="Text Placeholder 10"/>
          <p:cNvSpPr>
            <a:spLocks noGrp="1"/>
          </p:cNvSpPr>
          <p:nvPr>
            <p:ph type="body" sz="quarter" idx="18" hasCustomPrompt="1"/>
          </p:nvPr>
        </p:nvSpPr>
        <p:spPr>
          <a:xfrm>
            <a:off x="5434583"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8" name="Text Placeholder 10"/>
          <p:cNvSpPr>
            <a:spLocks noGrp="1"/>
          </p:cNvSpPr>
          <p:nvPr>
            <p:ph type="body" sz="quarter" idx="19" hasCustomPrompt="1"/>
          </p:nvPr>
        </p:nvSpPr>
        <p:spPr>
          <a:xfrm>
            <a:off x="6361556"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29" name="Text Placeholder 10"/>
          <p:cNvSpPr>
            <a:spLocks noGrp="1"/>
          </p:cNvSpPr>
          <p:nvPr>
            <p:ph type="body" sz="quarter" idx="20" hasCustomPrompt="1"/>
          </p:nvPr>
        </p:nvSpPr>
        <p:spPr>
          <a:xfrm>
            <a:off x="7288529"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0" name="Text Placeholder 10"/>
          <p:cNvSpPr>
            <a:spLocks noGrp="1"/>
          </p:cNvSpPr>
          <p:nvPr>
            <p:ph type="body" sz="quarter" idx="21" hasCustomPrompt="1"/>
          </p:nvPr>
        </p:nvSpPr>
        <p:spPr>
          <a:xfrm>
            <a:off x="8215502" y="3640616"/>
            <a:ext cx="569597" cy="759462"/>
          </a:xfrm>
        </p:spPr>
        <p:txBody>
          <a:bodyPr anchor="ctr">
            <a:normAutofit/>
          </a:bodyPr>
          <a:lstStyle>
            <a:lvl1pPr marL="0" indent="0" algn="ctr">
              <a:spcBef>
                <a:spcPts val="0"/>
              </a:spcBef>
              <a:buNone/>
              <a:defRPr sz="2700" baseline="0">
                <a:latin typeface="FontAwesome" pitchFamily="2"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a:t>
            </a:r>
          </a:p>
        </p:txBody>
      </p:sp>
      <p:sp>
        <p:nvSpPr>
          <p:cNvPr id="31" name="Text Placeholder 10"/>
          <p:cNvSpPr>
            <a:spLocks noGrp="1"/>
          </p:cNvSpPr>
          <p:nvPr>
            <p:ph type="body" sz="quarter" idx="22" hasCustomPrompt="1"/>
          </p:nvPr>
        </p:nvSpPr>
        <p:spPr>
          <a:xfrm>
            <a:off x="3580637"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38" name="Text Placeholder 10"/>
          <p:cNvSpPr>
            <a:spLocks noGrp="1"/>
          </p:cNvSpPr>
          <p:nvPr>
            <p:ph type="body" sz="quarter" idx="28" hasCustomPrompt="1"/>
          </p:nvPr>
        </p:nvSpPr>
        <p:spPr>
          <a:xfrm>
            <a:off x="3580637" y="4889679"/>
            <a:ext cx="5204462" cy="1348429"/>
          </a:xfrm>
        </p:spPr>
        <p:txBody>
          <a:bodyPr>
            <a:normAutofit/>
          </a:bodyPr>
          <a:lstStyle>
            <a:lvl1pPr marL="0" indent="0">
              <a:spcBef>
                <a:spcPts val="0"/>
              </a:spcBef>
              <a:buNone/>
              <a:defRPr sz="1200" baseline="0">
                <a:solidFill>
                  <a:schemeClr val="bg2">
                    <a:lumMod val="75000"/>
                  </a:schemeClr>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t>Your text here</a:t>
            </a:r>
          </a:p>
        </p:txBody>
      </p:sp>
      <p:sp>
        <p:nvSpPr>
          <p:cNvPr id="39" name="Text Placeholder 10"/>
          <p:cNvSpPr>
            <a:spLocks noGrp="1"/>
          </p:cNvSpPr>
          <p:nvPr>
            <p:ph type="body" sz="quarter" idx="29" hasCustomPrompt="1"/>
          </p:nvPr>
        </p:nvSpPr>
        <p:spPr>
          <a:xfrm>
            <a:off x="4507610"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0" name="Text Placeholder 10"/>
          <p:cNvSpPr>
            <a:spLocks noGrp="1"/>
          </p:cNvSpPr>
          <p:nvPr>
            <p:ph type="body" sz="quarter" idx="30" hasCustomPrompt="1"/>
          </p:nvPr>
        </p:nvSpPr>
        <p:spPr>
          <a:xfrm>
            <a:off x="5434583"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1" name="Text Placeholder 10"/>
          <p:cNvSpPr>
            <a:spLocks noGrp="1"/>
          </p:cNvSpPr>
          <p:nvPr>
            <p:ph type="body" sz="quarter" idx="31" hasCustomPrompt="1"/>
          </p:nvPr>
        </p:nvSpPr>
        <p:spPr>
          <a:xfrm>
            <a:off x="6361556"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2" name="Text Placeholder 10"/>
          <p:cNvSpPr>
            <a:spLocks noGrp="1"/>
          </p:cNvSpPr>
          <p:nvPr>
            <p:ph type="body" sz="quarter" idx="32" hasCustomPrompt="1"/>
          </p:nvPr>
        </p:nvSpPr>
        <p:spPr>
          <a:xfrm>
            <a:off x="7288529"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3" name="Text Placeholder 10"/>
          <p:cNvSpPr>
            <a:spLocks noGrp="1"/>
          </p:cNvSpPr>
          <p:nvPr>
            <p:ph type="body" sz="quarter" idx="33" hasCustomPrompt="1"/>
          </p:nvPr>
        </p:nvSpPr>
        <p:spPr>
          <a:xfrm>
            <a:off x="8215502" y="4419089"/>
            <a:ext cx="569597" cy="237757"/>
          </a:xfrm>
          <a:solidFill>
            <a:schemeClr val="bg2">
              <a:lumMod val="20000"/>
              <a:lumOff val="80000"/>
            </a:schemeClr>
          </a:solidFill>
        </p:spPr>
        <p:txBody>
          <a:bodyPr lIns="0" rIns="0" anchor="t">
            <a:spAutoFit/>
          </a:bodyPr>
          <a:lstStyle>
            <a:lvl1pPr marL="0" indent="0" algn="ctr">
              <a:spcBef>
                <a:spcPts val="0"/>
              </a:spcBef>
              <a:buNone/>
              <a:defRPr sz="1050" b="1"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Caption</a:t>
            </a:r>
          </a:p>
        </p:txBody>
      </p:sp>
      <p:sp>
        <p:nvSpPr>
          <p:cNvPr id="44" name="Text Placeholder 10"/>
          <p:cNvSpPr>
            <a:spLocks noGrp="1"/>
          </p:cNvSpPr>
          <p:nvPr>
            <p:ph type="body" sz="quarter" idx="34" hasCustomPrompt="1"/>
          </p:nvPr>
        </p:nvSpPr>
        <p:spPr>
          <a:xfrm>
            <a:off x="3580637" y="1766691"/>
            <a:ext cx="5204462" cy="413582"/>
          </a:xfrm>
        </p:spPr>
        <p:txBody>
          <a:bodyPr>
            <a:normAutofit/>
          </a:bodyPr>
          <a:lstStyle>
            <a:lvl1pPr marL="0" indent="0">
              <a:spcBef>
                <a:spcPts val="0"/>
              </a:spcBef>
              <a:buNone/>
              <a:defRPr sz="1500" b="1" cap="all" baseline="0"/>
            </a:lvl1pPr>
            <a:lvl2pPr marL="342900" indent="0">
              <a:buNone/>
              <a:defRPr/>
            </a:lvl2pPr>
            <a:lvl3pPr marL="685800" indent="0">
              <a:buNone/>
              <a:defRPr/>
            </a:lvl3pPr>
            <a:lvl4pPr marL="1028700" indent="0">
              <a:buNone/>
              <a:defRPr/>
            </a:lvl4pPr>
            <a:lvl5pPr marL="1371600" indent="0">
              <a:buNone/>
              <a:defRPr/>
            </a:lvl5pPr>
          </a:lstStyle>
          <a:p>
            <a:pPr lvl="0"/>
            <a:r>
              <a:rPr lang="en-US"/>
              <a:t>Your title here</a:t>
            </a:r>
          </a:p>
        </p:txBody>
      </p:sp>
      <p:grpSp>
        <p:nvGrpSpPr>
          <p:cNvPr id="32" name="Group 31"/>
          <p:cNvGrpSpPr/>
          <p:nvPr userDrawn="1"/>
        </p:nvGrpSpPr>
        <p:grpSpPr>
          <a:xfrm>
            <a:off x="0" y="6766560"/>
            <a:ext cx="9144000" cy="91440"/>
            <a:chOff x="0" y="4480421"/>
            <a:chExt cx="12192000" cy="91440"/>
          </a:xfrm>
        </p:grpSpPr>
        <p:sp>
          <p:nvSpPr>
            <p:cNvPr id="34" name="Rectangle 3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3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Rectangle 3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Rectangle 3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44"/>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1253129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c">
    <p:spTree>
      <p:nvGrpSpPr>
        <p:cNvPr id="1" name=""/>
        <p:cNvGrpSpPr/>
        <p:nvPr/>
      </p:nvGrpSpPr>
      <p:grpSpPr>
        <a:xfrm>
          <a:off x="0" y="0"/>
          <a:ext cx="0" cy="0"/>
          <a:chOff x="0" y="0"/>
          <a:chExt cx="0" cy="0"/>
        </a:xfrm>
      </p:grpSpPr>
      <p:grpSp>
        <p:nvGrpSpPr>
          <p:cNvPr id="25" name="Group 24"/>
          <p:cNvGrpSpPr/>
          <p:nvPr userDrawn="1"/>
        </p:nvGrpSpPr>
        <p:grpSpPr>
          <a:xfrm>
            <a:off x="777582" y="1717358"/>
            <a:ext cx="3794399" cy="4416742"/>
            <a:chOff x="3742268" y="2033349"/>
            <a:chExt cx="4296282" cy="3750707"/>
          </a:xfrm>
        </p:grpSpPr>
        <p:sp>
          <p:nvSpPr>
            <p:cNvPr id="26" name="Shape 6"/>
            <p:cNvSpPr/>
            <p:nvPr/>
          </p:nvSpPr>
          <p:spPr>
            <a:xfrm>
              <a:off x="5156233" y="5716335"/>
              <a:ext cx="1464334"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solidFill>
              <a:srgbClr val="32373C">
                <a:alpha val="1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7" name="Shape 6"/>
            <p:cNvSpPr/>
            <p:nvPr/>
          </p:nvSpPr>
          <p:spPr>
            <a:xfrm>
              <a:off x="5148520" y="5698509"/>
              <a:ext cx="1479760" cy="67721"/>
            </a:xfrm>
            <a:custGeom>
              <a:avLst/>
              <a:gdLst/>
              <a:ahLst/>
              <a:cxnLst>
                <a:cxn ang="0">
                  <a:pos x="wd2" y="hd2"/>
                </a:cxn>
                <a:cxn ang="5400000">
                  <a:pos x="wd2" y="hd2"/>
                </a:cxn>
                <a:cxn ang="10800000">
                  <a:pos x="wd2" y="hd2"/>
                </a:cxn>
                <a:cxn ang="16200000">
                  <a:pos x="wd2" y="hd2"/>
                </a:cxn>
              </a:cxnLst>
              <a:rect l="0" t="0" r="r" b="b"/>
              <a:pathLst>
                <a:path w="21600" h="21600" extrusionOk="0">
                  <a:moveTo>
                    <a:pt x="21518" y="7200"/>
                  </a:moveTo>
                  <a:lnTo>
                    <a:pt x="21600" y="0"/>
                  </a:lnTo>
                  <a:cubicBezTo>
                    <a:pt x="21575" y="2780"/>
                    <a:pt x="21355" y="12687"/>
                    <a:pt x="20651" y="13859"/>
                  </a:cubicBezTo>
                  <a:cubicBezTo>
                    <a:pt x="19347" y="16026"/>
                    <a:pt x="17405" y="15717"/>
                    <a:pt x="17405" y="15717"/>
                  </a:cubicBezTo>
                  <a:lnTo>
                    <a:pt x="12405" y="15717"/>
                  </a:lnTo>
                  <a:lnTo>
                    <a:pt x="9195" y="15717"/>
                  </a:lnTo>
                  <a:lnTo>
                    <a:pt x="4195" y="15717"/>
                  </a:lnTo>
                  <a:cubicBezTo>
                    <a:pt x="4195" y="15717"/>
                    <a:pt x="2253" y="16026"/>
                    <a:pt x="949" y="13859"/>
                  </a:cubicBezTo>
                  <a:cubicBezTo>
                    <a:pt x="245" y="12687"/>
                    <a:pt x="25" y="4217"/>
                    <a:pt x="0" y="1437"/>
                  </a:cubicBezTo>
                  <a:lnTo>
                    <a:pt x="82" y="5385"/>
                  </a:lnTo>
                  <a:cubicBezTo>
                    <a:pt x="82" y="5385"/>
                    <a:pt x="124" y="14404"/>
                    <a:pt x="496" y="17423"/>
                  </a:cubicBezTo>
                  <a:cubicBezTo>
                    <a:pt x="868" y="20442"/>
                    <a:pt x="2101" y="21600"/>
                    <a:pt x="2983" y="21600"/>
                  </a:cubicBezTo>
                  <a:cubicBezTo>
                    <a:pt x="3502" y="21600"/>
                    <a:pt x="6673" y="21600"/>
                    <a:pt x="9195" y="21600"/>
                  </a:cubicBezTo>
                  <a:cubicBezTo>
                    <a:pt x="10959" y="21600"/>
                    <a:pt x="12405" y="21600"/>
                    <a:pt x="12405" y="21600"/>
                  </a:cubicBezTo>
                  <a:cubicBezTo>
                    <a:pt x="14927" y="21600"/>
                    <a:pt x="18098" y="21600"/>
                    <a:pt x="18617" y="21600"/>
                  </a:cubicBezTo>
                  <a:cubicBezTo>
                    <a:pt x="19499" y="21600"/>
                    <a:pt x="20732" y="20442"/>
                    <a:pt x="21104" y="17423"/>
                  </a:cubicBezTo>
                  <a:cubicBezTo>
                    <a:pt x="21476" y="14404"/>
                    <a:pt x="21518" y="7200"/>
                    <a:pt x="21518" y="7200"/>
                  </a:cubicBezTo>
                  <a:close/>
                </a:path>
              </a:pathLst>
            </a:custGeom>
            <a:gradFill>
              <a:gsLst>
                <a:gs pos="17000">
                  <a:srgbClr val="000000">
                    <a:alpha val="30000"/>
                  </a:srgbClr>
                </a:gs>
                <a:gs pos="76000">
                  <a:srgbClr val="32373C">
                    <a:alpha val="8000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8" name="Shape 7"/>
            <p:cNvSpPr/>
            <p:nvPr/>
          </p:nvSpPr>
          <p:spPr>
            <a:xfrm>
              <a:off x="3742268" y="4635867"/>
              <a:ext cx="4296281" cy="485675"/>
            </a:xfrm>
            <a:custGeom>
              <a:avLst/>
              <a:gdLst/>
              <a:ahLst/>
              <a:cxnLst>
                <a:cxn ang="0">
                  <a:pos x="wd2" y="hd2"/>
                </a:cxn>
                <a:cxn ang="5400000">
                  <a:pos x="wd2" y="hd2"/>
                </a:cxn>
                <a:cxn ang="10800000">
                  <a:pos x="wd2" y="hd2"/>
                </a:cxn>
                <a:cxn ang="16200000">
                  <a:pos x="wd2" y="hd2"/>
                </a:cxn>
              </a:cxnLst>
              <a:rect l="0" t="0" r="r" b="b"/>
              <a:pathLst>
                <a:path w="21600" h="21600" extrusionOk="0">
                  <a:moveTo>
                    <a:pt x="0" y="15382"/>
                  </a:moveTo>
                  <a:cubicBezTo>
                    <a:pt x="0" y="18816"/>
                    <a:pt x="315" y="21600"/>
                    <a:pt x="703" y="21600"/>
                  </a:cubicBezTo>
                  <a:lnTo>
                    <a:pt x="20897" y="21600"/>
                  </a:lnTo>
                  <a:cubicBezTo>
                    <a:pt x="21285" y="21600"/>
                    <a:pt x="21600" y="18816"/>
                    <a:pt x="21600" y="15382"/>
                  </a:cubicBezTo>
                  <a:lnTo>
                    <a:pt x="21600" y="0"/>
                  </a:lnTo>
                  <a:lnTo>
                    <a:pt x="0" y="0"/>
                  </a:lnTo>
                  <a:cubicBezTo>
                    <a:pt x="0" y="0"/>
                    <a:pt x="0" y="15382"/>
                    <a:pt x="0" y="15382"/>
                  </a:cubicBezTo>
                  <a:close/>
                </a:path>
              </a:pathLst>
            </a:custGeom>
            <a:gradFill>
              <a:gsLst>
                <a:gs pos="0">
                  <a:srgbClr val="C8CBCF"/>
                </a:gs>
                <a:gs pos="100000">
                  <a:srgbClr val="E7E7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9" name="Shape 8"/>
            <p:cNvSpPr/>
            <p:nvPr/>
          </p:nvSpPr>
          <p:spPr>
            <a:xfrm>
              <a:off x="3742268" y="2033349"/>
              <a:ext cx="4296282" cy="2607645"/>
            </a:xfrm>
            <a:custGeom>
              <a:avLst/>
              <a:gdLst/>
              <a:ahLst/>
              <a:cxnLst>
                <a:cxn ang="0">
                  <a:pos x="wd2" y="hd2"/>
                </a:cxn>
                <a:cxn ang="5400000">
                  <a:pos x="wd2" y="hd2"/>
                </a:cxn>
                <a:cxn ang="10800000">
                  <a:pos x="wd2" y="hd2"/>
                </a:cxn>
                <a:cxn ang="16200000">
                  <a:pos x="wd2" y="hd2"/>
                </a:cxn>
              </a:cxnLst>
              <a:rect l="0" t="0" r="r" b="b"/>
              <a:pathLst>
                <a:path w="21600" h="21600" extrusionOk="0">
                  <a:moveTo>
                    <a:pt x="20575" y="19911"/>
                  </a:moveTo>
                  <a:lnTo>
                    <a:pt x="1025" y="19911"/>
                  </a:lnTo>
                  <a:lnTo>
                    <a:pt x="1025" y="1737"/>
                  </a:lnTo>
                  <a:lnTo>
                    <a:pt x="20575" y="1737"/>
                  </a:lnTo>
                  <a:cubicBezTo>
                    <a:pt x="20575" y="1737"/>
                    <a:pt x="20575" y="19911"/>
                    <a:pt x="20575" y="19911"/>
                  </a:cubicBezTo>
                  <a:close/>
                  <a:moveTo>
                    <a:pt x="20897" y="0"/>
                  </a:moveTo>
                  <a:lnTo>
                    <a:pt x="703" y="0"/>
                  </a:lnTo>
                  <a:cubicBezTo>
                    <a:pt x="315" y="0"/>
                    <a:pt x="0" y="518"/>
                    <a:pt x="0" y="1158"/>
                  </a:cubicBezTo>
                  <a:lnTo>
                    <a:pt x="0" y="21600"/>
                  </a:lnTo>
                  <a:lnTo>
                    <a:pt x="21600" y="21600"/>
                  </a:lnTo>
                  <a:lnTo>
                    <a:pt x="21600" y="1158"/>
                  </a:lnTo>
                  <a:cubicBezTo>
                    <a:pt x="21600" y="518"/>
                    <a:pt x="21285" y="0"/>
                    <a:pt x="20897" y="0"/>
                  </a:cubicBezTo>
                  <a:close/>
                </a:path>
              </a:pathLst>
            </a:custGeom>
            <a:gradFill>
              <a:gsLst>
                <a:gs pos="6000">
                  <a:srgbClr val="32373C"/>
                </a:gs>
                <a:gs pos="62000">
                  <a:srgbClr val="000000"/>
                </a:gs>
              </a:gsLst>
              <a:lin ang="18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0" name="Shape 9"/>
            <p:cNvSpPr/>
            <p:nvPr/>
          </p:nvSpPr>
          <p:spPr>
            <a:xfrm>
              <a:off x="5154883" y="5711236"/>
              <a:ext cx="1468712" cy="45147"/>
            </a:xfrm>
            <a:custGeom>
              <a:avLst/>
              <a:gdLst/>
              <a:ahLst/>
              <a:cxnLst>
                <a:cxn ang="0">
                  <a:pos x="wd2" y="hd2"/>
                </a:cxn>
                <a:cxn ang="5400000">
                  <a:pos x="wd2" y="hd2"/>
                </a:cxn>
                <a:cxn ang="10800000">
                  <a:pos x="wd2" y="hd2"/>
                </a:cxn>
                <a:cxn ang="16200000">
                  <a:pos x="wd2" y="hd2"/>
                </a:cxn>
              </a:cxnLst>
              <a:rect l="0" t="0" r="r" b="b"/>
              <a:pathLst>
                <a:path w="21516" h="21600" extrusionOk="0">
                  <a:moveTo>
                    <a:pt x="21512" y="0"/>
                  </a:moveTo>
                  <a:cubicBezTo>
                    <a:pt x="21499" y="3516"/>
                    <a:pt x="21438" y="9477"/>
                    <a:pt x="21185" y="12548"/>
                  </a:cubicBezTo>
                  <a:cubicBezTo>
                    <a:pt x="20811" y="17077"/>
                    <a:pt x="19488" y="18813"/>
                    <a:pt x="18603" y="18813"/>
                  </a:cubicBezTo>
                  <a:cubicBezTo>
                    <a:pt x="18082" y="18813"/>
                    <a:pt x="14899" y="18813"/>
                    <a:pt x="12368" y="18813"/>
                  </a:cubicBezTo>
                  <a:cubicBezTo>
                    <a:pt x="12368" y="18813"/>
                    <a:pt x="10917" y="18813"/>
                    <a:pt x="9148" y="18813"/>
                  </a:cubicBezTo>
                  <a:cubicBezTo>
                    <a:pt x="6617" y="18813"/>
                    <a:pt x="3434" y="18813"/>
                    <a:pt x="2913" y="18813"/>
                  </a:cubicBezTo>
                  <a:cubicBezTo>
                    <a:pt x="2028" y="18813"/>
                    <a:pt x="705" y="17077"/>
                    <a:pt x="331" y="12548"/>
                  </a:cubicBezTo>
                  <a:cubicBezTo>
                    <a:pt x="78" y="9477"/>
                    <a:pt x="17" y="3516"/>
                    <a:pt x="4" y="0"/>
                  </a:cubicBezTo>
                  <a:lnTo>
                    <a:pt x="2" y="0"/>
                  </a:lnTo>
                  <a:cubicBezTo>
                    <a:pt x="2" y="0"/>
                    <a:pt x="-42" y="10806"/>
                    <a:pt x="331" y="15335"/>
                  </a:cubicBezTo>
                  <a:cubicBezTo>
                    <a:pt x="705" y="19864"/>
                    <a:pt x="2028" y="21600"/>
                    <a:pt x="2913" y="21600"/>
                  </a:cubicBezTo>
                  <a:cubicBezTo>
                    <a:pt x="3434" y="21600"/>
                    <a:pt x="6617" y="21600"/>
                    <a:pt x="9148" y="21600"/>
                  </a:cubicBezTo>
                  <a:cubicBezTo>
                    <a:pt x="10917" y="21600"/>
                    <a:pt x="12368" y="21600"/>
                    <a:pt x="12368" y="21600"/>
                  </a:cubicBezTo>
                  <a:cubicBezTo>
                    <a:pt x="14899" y="21600"/>
                    <a:pt x="18082" y="21600"/>
                    <a:pt x="18603" y="21600"/>
                  </a:cubicBezTo>
                  <a:cubicBezTo>
                    <a:pt x="19488" y="21600"/>
                    <a:pt x="20811" y="19864"/>
                    <a:pt x="21185" y="15335"/>
                  </a:cubicBezTo>
                  <a:cubicBezTo>
                    <a:pt x="21558" y="10806"/>
                    <a:pt x="21514" y="0"/>
                    <a:pt x="21514" y="0"/>
                  </a:cubicBezTo>
                  <a:cubicBezTo>
                    <a:pt x="21514" y="0"/>
                    <a:pt x="21512" y="0"/>
                    <a:pt x="21512" y="0"/>
                  </a:cubicBezTo>
                  <a:close/>
                </a:path>
              </a:pathLst>
            </a:custGeom>
            <a:solidFill>
              <a:srgbClr val="000000">
                <a:alpha val="7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1" name="Shape 10"/>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6000">
                  <a:srgbClr val="A4A7A8"/>
                </a:gs>
                <a:gs pos="0">
                  <a:srgbClr val="A4A7A8"/>
                </a:gs>
                <a:gs pos="34000">
                  <a:srgbClr val="F5F8FA"/>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2" name="Shape 11"/>
            <p:cNvSpPr/>
            <p:nvPr/>
          </p:nvSpPr>
          <p:spPr>
            <a:xfrm>
              <a:off x="5148520" y="5119465"/>
              <a:ext cx="1480148" cy="610751"/>
            </a:xfrm>
            <a:custGeom>
              <a:avLst/>
              <a:gdLst/>
              <a:ahLst/>
              <a:cxnLst>
                <a:cxn ang="0">
                  <a:pos x="wd2" y="hd2"/>
                </a:cxn>
                <a:cxn ang="5400000">
                  <a:pos x="wd2" y="hd2"/>
                </a:cxn>
                <a:cxn ang="10800000">
                  <a:pos x="wd2" y="hd2"/>
                </a:cxn>
                <a:cxn ang="16200000">
                  <a:pos x="wd2" y="hd2"/>
                </a:cxn>
              </a:cxnLst>
              <a:rect l="0" t="0" r="r" b="b"/>
              <a:pathLst>
                <a:path w="20919" h="21568" extrusionOk="0">
                  <a:moveTo>
                    <a:pt x="20738" y="19920"/>
                  </a:moveTo>
                  <a:cubicBezTo>
                    <a:pt x="20559" y="19543"/>
                    <a:pt x="18693" y="15429"/>
                    <a:pt x="18281" y="13714"/>
                  </a:cubicBezTo>
                  <a:cubicBezTo>
                    <a:pt x="17870" y="12000"/>
                    <a:pt x="17568" y="0"/>
                    <a:pt x="17568" y="0"/>
                  </a:cubicBezTo>
                  <a:lnTo>
                    <a:pt x="12013" y="0"/>
                  </a:lnTo>
                  <a:lnTo>
                    <a:pt x="8905" y="0"/>
                  </a:lnTo>
                  <a:lnTo>
                    <a:pt x="3350" y="0"/>
                  </a:lnTo>
                  <a:cubicBezTo>
                    <a:pt x="3350" y="0"/>
                    <a:pt x="3048" y="12000"/>
                    <a:pt x="2637" y="13714"/>
                  </a:cubicBezTo>
                  <a:cubicBezTo>
                    <a:pt x="2225" y="15429"/>
                    <a:pt x="359" y="19543"/>
                    <a:pt x="180" y="19920"/>
                  </a:cubicBezTo>
                  <a:cubicBezTo>
                    <a:pt x="2" y="20297"/>
                    <a:pt x="-341" y="21120"/>
                    <a:pt x="921" y="21360"/>
                  </a:cubicBezTo>
                  <a:cubicBezTo>
                    <a:pt x="2184" y="21600"/>
                    <a:pt x="4064" y="21566"/>
                    <a:pt x="4064" y="21566"/>
                  </a:cubicBezTo>
                  <a:lnTo>
                    <a:pt x="8905" y="21566"/>
                  </a:lnTo>
                  <a:lnTo>
                    <a:pt x="12013" y="21566"/>
                  </a:lnTo>
                  <a:lnTo>
                    <a:pt x="16854" y="21566"/>
                  </a:lnTo>
                  <a:cubicBezTo>
                    <a:pt x="16854" y="21566"/>
                    <a:pt x="18734" y="21600"/>
                    <a:pt x="19997" y="21360"/>
                  </a:cubicBezTo>
                  <a:cubicBezTo>
                    <a:pt x="21259" y="21120"/>
                    <a:pt x="20916" y="20297"/>
                    <a:pt x="20738" y="19920"/>
                  </a:cubicBezTo>
                  <a:close/>
                </a:path>
              </a:pathLst>
            </a:custGeom>
            <a:gradFill>
              <a:gsLst>
                <a:gs pos="65000">
                  <a:srgbClr val="000000">
                    <a:alpha val="30000"/>
                  </a:srgbClr>
                </a:gs>
                <a:gs pos="36000">
                  <a:srgbClr val="FFFFFF">
                    <a:alpha val="0"/>
                  </a:srgbClr>
                </a:gs>
                <a:gs pos="95000">
                  <a:srgbClr val="FFFFFF">
                    <a:alpha val="0"/>
                  </a:srgbClr>
                </a:gs>
              </a:gsLst>
              <a:lin ang="54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4" name="Shape 12"/>
            <p:cNvSpPr/>
            <p:nvPr/>
          </p:nvSpPr>
          <p:spPr>
            <a:xfrm>
              <a:off x="5148520" y="5704872"/>
              <a:ext cx="1480363" cy="45147"/>
            </a:xfrm>
            <a:custGeom>
              <a:avLst/>
              <a:gdLst/>
              <a:ahLst/>
              <a:cxnLst>
                <a:cxn ang="0">
                  <a:pos x="wd2" y="hd2"/>
                </a:cxn>
                <a:cxn ang="5400000">
                  <a:pos x="wd2" y="hd2"/>
                </a:cxn>
                <a:cxn ang="10800000">
                  <a:pos x="wd2" y="hd2"/>
                </a:cxn>
                <a:cxn ang="16200000">
                  <a:pos x="wd2" y="hd2"/>
                </a:cxn>
              </a:cxnLst>
              <a:rect l="0" t="0" r="r" b="b"/>
              <a:pathLst>
                <a:path w="21516" h="21600" extrusionOk="0">
                  <a:moveTo>
                    <a:pt x="21515" y="0"/>
                  </a:moveTo>
                  <a:lnTo>
                    <a:pt x="21512" y="0"/>
                  </a:lnTo>
                  <a:cubicBezTo>
                    <a:pt x="21487" y="4170"/>
                    <a:pt x="21268" y="8231"/>
                    <a:pt x="20567" y="9989"/>
                  </a:cubicBezTo>
                  <a:cubicBezTo>
                    <a:pt x="19268" y="13239"/>
                    <a:pt x="17335" y="12776"/>
                    <a:pt x="17335" y="12776"/>
                  </a:cubicBezTo>
                  <a:lnTo>
                    <a:pt x="12356" y="12776"/>
                  </a:lnTo>
                  <a:lnTo>
                    <a:pt x="9160" y="12776"/>
                  </a:lnTo>
                  <a:lnTo>
                    <a:pt x="4181" y="12776"/>
                  </a:lnTo>
                  <a:cubicBezTo>
                    <a:pt x="4181" y="12776"/>
                    <a:pt x="2248" y="13239"/>
                    <a:pt x="949" y="9989"/>
                  </a:cubicBezTo>
                  <a:cubicBezTo>
                    <a:pt x="248" y="8231"/>
                    <a:pt x="29" y="4170"/>
                    <a:pt x="4" y="0"/>
                  </a:cubicBezTo>
                  <a:lnTo>
                    <a:pt x="1" y="0"/>
                  </a:lnTo>
                  <a:cubicBezTo>
                    <a:pt x="1" y="0"/>
                    <a:pt x="-42" y="10806"/>
                    <a:pt x="328" y="15335"/>
                  </a:cubicBezTo>
                  <a:cubicBezTo>
                    <a:pt x="699" y="19864"/>
                    <a:pt x="2096" y="21600"/>
                    <a:pt x="2974" y="21600"/>
                  </a:cubicBezTo>
                  <a:cubicBezTo>
                    <a:pt x="3491" y="21600"/>
                    <a:pt x="6649" y="21600"/>
                    <a:pt x="9160" y="21600"/>
                  </a:cubicBezTo>
                  <a:cubicBezTo>
                    <a:pt x="10916" y="21600"/>
                    <a:pt x="12356" y="21600"/>
                    <a:pt x="12356" y="21600"/>
                  </a:cubicBezTo>
                  <a:cubicBezTo>
                    <a:pt x="14867" y="21600"/>
                    <a:pt x="18025" y="21600"/>
                    <a:pt x="18542" y="21600"/>
                  </a:cubicBezTo>
                  <a:cubicBezTo>
                    <a:pt x="19420" y="21600"/>
                    <a:pt x="20817" y="19864"/>
                    <a:pt x="21188" y="15335"/>
                  </a:cubicBezTo>
                  <a:cubicBezTo>
                    <a:pt x="21558" y="10806"/>
                    <a:pt x="21515" y="0"/>
                    <a:pt x="21515" y="0"/>
                  </a:cubicBezTo>
                  <a:close/>
                </a:path>
              </a:pathLst>
            </a:custGeom>
            <a:gradFill>
              <a:gsLst>
                <a:gs pos="0">
                  <a:srgbClr val="6A6A6A"/>
                </a:gs>
                <a:gs pos="87000">
                  <a:srgbClr val="F5F8FA"/>
                </a:gs>
                <a:gs pos="13000">
                  <a:srgbClr val="F5F8FA"/>
                </a:gs>
                <a:gs pos="100000">
                  <a:srgbClr val="6A6A6A"/>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5" name="Shape 13"/>
            <p:cNvSpPr/>
            <p:nvPr/>
          </p:nvSpPr>
          <p:spPr>
            <a:xfrm>
              <a:off x="5148520"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9190" y="0"/>
                  </a:moveTo>
                  <a:cubicBezTo>
                    <a:pt x="8788" y="0"/>
                    <a:pt x="8391" y="32"/>
                    <a:pt x="7999" y="92"/>
                  </a:cubicBezTo>
                  <a:cubicBezTo>
                    <a:pt x="7690" y="4243"/>
                    <a:pt x="7297" y="8100"/>
                    <a:pt x="6856" y="9211"/>
                  </a:cubicBezTo>
                  <a:cubicBezTo>
                    <a:pt x="5786" y="11904"/>
                    <a:pt x="933" y="18368"/>
                    <a:pt x="470" y="18961"/>
                  </a:cubicBezTo>
                  <a:cubicBezTo>
                    <a:pt x="6" y="19553"/>
                    <a:pt x="-886" y="20846"/>
                    <a:pt x="2396" y="21223"/>
                  </a:cubicBezTo>
                  <a:cubicBezTo>
                    <a:pt x="5678" y="21600"/>
                    <a:pt x="10566" y="21546"/>
                    <a:pt x="10566" y="21546"/>
                  </a:cubicBezTo>
                  <a:lnTo>
                    <a:pt x="20377" y="21546"/>
                  </a:lnTo>
                  <a:cubicBezTo>
                    <a:pt x="20596" y="20209"/>
                    <a:pt x="20714" y="18811"/>
                    <a:pt x="20714" y="17372"/>
                  </a:cubicBezTo>
                  <a:cubicBezTo>
                    <a:pt x="20714" y="7778"/>
                    <a:pt x="15555" y="0"/>
                    <a:pt x="9190" y="0"/>
                  </a:cubicBezTo>
                  <a:close/>
                </a:path>
              </a:pathLst>
            </a:custGeom>
            <a:gradFill flip="none" rotWithShape="1">
              <a:gsLst>
                <a:gs pos="94000">
                  <a:srgbClr val="F5F8FA"/>
                </a:gs>
                <a:gs pos="35000">
                  <a:srgbClr val="FFFFFF">
                    <a:alpha val="0"/>
                  </a:srgbClr>
                </a:gs>
              </a:gsLst>
              <a:lin ang="9000000" scaled="0"/>
              <a:tileRec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6" name="Shape 14"/>
            <p:cNvSpPr/>
            <p:nvPr/>
          </p:nvSpPr>
          <p:spPr>
            <a:xfrm>
              <a:off x="6064811" y="5342174"/>
              <a:ext cx="563717" cy="388408"/>
            </a:xfrm>
            <a:custGeom>
              <a:avLst/>
              <a:gdLst/>
              <a:ahLst/>
              <a:cxnLst>
                <a:cxn ang="0">
                  <a:pos x="wd2" y="hd2"/>
                </a:cxn>
                <a:cxn ang="5400000">
                  <a:pos x="wd2" y="hd2"/>
                </a:cxn>
                <a:cxn ang="10800000">
                  <a:pos x="wd2" y="hd2"/>
                </a:cxn>
                <a:cxn ang="16200000">
                  <a:pos x="wd2" y="hd2"/>
                </a:cxn>
              </a:cxnLst>
              <a:rect l="0" t="0" r="r" b="b"/>
              <a:pathLst>
                <a:path w="20714" h="21549" extrusionOk="0">
                  <a:moveTo>
                    <a:pt x="11524" y="0"/>
                  </a:moveTo>
                  <a:cubicBezTo>
                    <a:pt x="11926" y="0"/>
                    <a:pt x="12323" y="32"/>
                    <a:pt x="12715" y="92"/>
                  </a:cubicBezTo>
                  <a:cubicBezTo>
                    <a:pt x="13024" y="4243"/>
                    <a:pt x="13417" y="8100"/>
                    <a:pt x="13858" y="9211"/>
                  </a:cubicBezTo>
                  <a:cubicBezTo>
                    <a:pt x="14928" y="11904"/>
                    <a:pt x="19781" y="18368"/>
                    <a:pt x="20244" y="18961"/>
                  </a:cubicBezTo>
                  <a:cubicBezTo>
                    <a:pt x="20708" y="19553"/>
                    <a:pt x="21600" y="20846"/>
                    <a:pt x="18318" y="21223"/>
                  </a:cubicBezTo>
                  <a:cubicBezTo>
                    <a:pt x="15036" y="21600"/>
                    <a:pt x="10148" y="21546"/>
                    <a:pt x="10148" y="21546"/>
                  </a:cubicBezTo>
                  <a:lnTo>
                    <a:pt x="337" y="21546"/>
                  </a:lnTo>
                  <a:cubicBezTo>
                    <a:pt x="118" y="20209"/>
                    <a:pt x="0" y="18811"/>
                    <a:pt x="0" y="17372"/>
                  </a:cubicBezTo>
                  <a:cubicBezTo>
                    <a:pt x="0" y="7778"/>
                    <a:pt x="5159" y="0"/>
                    <a:pt x="11524" y="0"/>
                  </a:cubicBezTo>
                  <a:close/>
                </a:path>
              </a:pathLst>
            </a:custGeom>
            <a:gradFill flip="none" rotWithShape="1">
              <a:gsLst>
                <a:gs pos="78000">
                  <a:srgbClr val="EEEFF1">
                    <a:alpha val="0"/>
                  </a:srgbClr>
                </a:gs>
                <a:gs pos="21000">
                  <a:srgbClr val="F5F8FA"/>
                </a:gs>
              </a:gsLst>
              <a:path path="circle">
                <a:fillToRect l="100000" t="100000"/>
              </a:path>
              <a:tileRect r="-100000" b="-1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8" name="Shape 16"/>
            <p:cNvSpPr/>
            <p:nvPr/>
          </p:nvSpPr>
          <p:spPr>
            <a:xfrm>
              <a:off x="3742268" y="4642230"/>
              <a:ext cx="4296281" cy="58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gradFill>
              <a:gsLst>
                <a:gs pos="0">
                  <a:srgbClr val="E1E1E3">
                    <a:alpha val="0"/>
                  </a:srgbClr>
                </a:gs>
                <a:gs pos="100000">
                  <a:srgbClr val="9EA0A4">
                    <a:alpha val="0"/>
                  </a:srgbClr>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9" name="Shape 17"/>
            <p:cNvSpPr/>
            <p:nvPr/>
          </p:nvSpPr>
          <p:spPr>
            <a:xfrm>
              <a:off x="5861191" y="2084254"/>
              <a:ext cx="55723" cy="55723"/>
            </a:xfrm>
            <a:custGeom>
              <a:avLst/>
              <a:gdLst/>
              <a:ahLst/>
              <a:cxnLst>
                <a:cxn ang="0">
                  <a:pos x="wd2" y="hd2"/>
                </a:cxn>
                <a:cxn ang="5400000">
                  <a:pos x="wd2" y="hd2"/>
                </a:cxn>
                <a:cxn ang="10800000">
                  <a:pos x="wd2" y="hd2"/>
                </a:cxn>
                <a:cxn ang="16200000">
                  <a:pos x="wd2" y="hd2"/>
                </a:cxn>
              </a:cxnLst>
              <a:rect l="0" t="0" r="r" b="b"/>
              <a:pathLst>
                <a:path w="19678" h="19678" extrusionOk="0">
                  <a:moveTo>
                    <a:pt x="16797" y="2883"/>
                  </a:moveTo>
                  <a:cubicBezTo>
                    <a:pt x="12953" y="-961"/>
                    <a:pt x="6723" y="-961"/>
                    <a:pt x="2882" y="2883"/>
                  </a:cubicBezTo>
                  <a:cubicBezTo>
                    <a:pt x="-961" y="6723"/>
                    <a:pt x="-961" y="12953"/>
                    <a:pt x="2882" y="16797"/>
                  </a:cubicBezTo>
                  <a:cubicBezTo>
                    <a:pt x="6723" y="20639"/>
                    <a:pt x="12953" y="20638"/>
                    <a:pt x="16797" y="16797"/>
                  </a:cubicBezTo>
                  <a:cubicBezTo>
                    <a:pt x="20637" y="12953"/>
                    <a:pt x="20639" y="6723"/>
                    <a:pt x="16797" y="2883"/>
                  </a:cubicBezTo>
                  <a:close/>
                </a:path>
              </a:pathLst>
            </a:custGeom>
            <a:gradFill>
              <a:gsLst>
                <a:gs pos="28000">
                  <a:srgbClr val="666666"/>
                </a:gs>
                <a:gs pos="86000">
                  <a:srgbClr val="090909"/>
                </a:gs>
              </a:gsLst>
              <a:lin ang="3558017"/>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44" name="Shape 18"/>
            <p:cNvSpPr/>
            <p:nvPr/>
          </p:nvSpPr>
          <p:spPr>
            <a:xfrm>
              <a:off x="5867554" y="2090617"/>
              <a:ext cx="43907" cy="43895"/>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40" y="21600"/>
                    <a:pt x="0" y="16765"/>
                    <a:pt x="0" y="10803"/>
                  </a:cubicBezTo>
                  <a:cubicBezTo>
                    <a:pt x="0" y="4835"/>
                    <a:pt x="4840" y="0"/>
                    <a:pt x="10800" y="0"/>
                  </a:cubicBezTo>
                  <a:cubicBezTo>
                    <a:pt x="16776" y="0"/>
                    <a:pt x="21600" y="4835"/>
                    <a:pt x="21600" y="10803"/>
                  </a:cubicBezTo>
                  <a:close/>
                </a:path>
              </a:pathLst>
            </a:custGeom>
            <a:gradFill>
              <a:gsLst>
                <a:gs pos="30000">
                  <a:srgbClr val="474747"/>
                </a:gs>
                <a:gs pos="70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45" name="Shape 19"/>
            <p:cNvSpPr/>
            <p:nvPr/>
          </p:nvSpPr>
          <p:spPr>
            <a:xfrm>
              <a:off x="5883462" y="2106525"/>
              <a:ext cx="10795" cy="10792"/>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24" name="Picture Placeholder 5"/>
          <p:cNvSpPr>
            <a:spLocks noGrp="1"/>
          </p:cNvSpPr>
          <p:nvPr>
            <p:ph type="pic" sz="quarter" idx="22"/>
          </p:nvPr>
        </p:nvSpPr>
        <p:spPr>
          <a:xfrm>
            <a:off x="955484" y="1965559"/>
            <a:ext cx="3435858" cy="2587752"/>
          </a:xfrm>
        </p:spPr>
        <p:txBody>
          <a:bodyPr/>
          <a:lstStyle/>
          <a:p>
            <a:endParaRPr lang="en-US"/>
          </a:p>
        </p:txBody>
      </p:sp>
      <p:grpSp>
        <p:nvGrpSpPr>
          <p:cNvPr id="37" name="Group 36"/>
          <p:cNvGrpSpPr/>
          <p:nvPr userDrawn="1"/>
        </p:nvGrpSpPr>
        <p:grpSpPr>
          <a:xfrm>
            <a:off x="0" y="6766560"/>
            <a:ext cx="9144000" cy="91440"/>
            <a:chOff x="0" y="4480421"/>
            <a:chExt cx="12192000" cy="91440"/>
          </a:xfrm>
        </p:grpSpPr>
        <p:sp>
          <p:nvSpPr>
            <p:cNvPr id="40" name="Rectangle 39"/>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Rectangle 45"/>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1200035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acBook">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pic>
        <p:nvPicPr>
          <p:cNvPr id="3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1956" y="1801199"/>
            <a:ext cx="4625577" cy="354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icture Placeholder 4"/>
          <p:cNvSpPr>
            <a:spLocks noGrp="1"/>
          </p:cNvSpPr>
          <p:nvPr>
            <p:ph type="pic" sz="quarter" idx="22"/>
          </p:nvPr>
        </p:nvSpPr>
        <p:spPr>
          <a:xfrm>
            <a:off x="722813" y="2037930"/>
            <a:ext cx="3483864" cy="2895111"/>
          </a:xfrm>
        </p:spPr>
      </p:sp>
      <p:grpSp>
        <p:nvGrpSpPr>
          <p:cNvPr id="17" name="Group 16"/>
          <p:cNvGrpSpPr/>
          <p:nvPr userDrawn="1"/>
        </p:nvGrpSpPr>
        <p:grpSpPr>
          <a:xfrm>
            <a:off x="0" y="6766560"/>
            <a:ext cx="9144000" cy="91440"/>
            <a:chOff x="0" y="4480421"/>
            <a:chExt cx="12192000" cy="91440"/>
          </a:xfrm>
        </p:grpSpPr>
        <p:sp>
          <p:nvSpPr>
            <p:cNvPr id="24" name="Rectangle 2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50091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8048512" y="5774480"/>
            <a:ext cx="1095488" cy="1083520"/>
          </a:xfrm>
          <a:prstGeom prst="rect">
            <a:avLst/>
          </a:prstGeom>
        </p:spPr>
      </p:pic>
    </p:spTree>
    <p:extLst>
      <p:ext uri="{BB962C8B-B14F-4D97-AF65-F5344CB8AC3E}">
        <p14:creationId xmlns:p14="http://schemas.microsoft.com/office/powerpoint/2010/main" val="4652206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Pad black">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307370" y="1778378"/>
            <a:ext cx="2352517" cy="4080933"/>
            <a:chOff x="14427200" y="12090400"/>
            <a:chExt cx="15590475" cy="20283713"/>
          </a:xfrm>
        </p:grpSpPr>
        <p:sp>
          <p:nvSpPr>
            <p:cNvPr id="24" name="Shape 6"/>
            <p:cNvSpPr/>
            <p:nvPr userDrawn="1"/>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chemeClr val="tx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6" name="Shape 8"/>
            <p:cNvSpPr/>
            <p:nvPr userDrawn="1"/>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39" name="Picture Placeholder 4"/>
          <p:cNvSpPr>
            <a:spLocks noGrp="1"/>
          </p:cNvSpPr>
          <p:nvPr>
            <p:ph type="pic" sz="quarter" idx="22"/>
          </p:nvPr>
        </p:nvSpPr>
        <p:spPr>
          <a:xfrm>
            <a:off x="1553856" y="2236803"/>
            <a:ext cx="1859543" cy="3233860"/>
          </a:xfrm>
        </p:spPr>
      </p:sp>
      <p:grpSp>
        <p:nvGrpSpPr>
          <p:cNvPr id="30" name="Group 29"/>
          <p:cNvGrpSpPr/>
          <p:nvPr userDrawn="1"/>
        </p:nvGrpSpPr>
        <p:grpSpPr>
          <a:xfrm>
            <a:off x="0" y="6766560"/>
            <a:ext cx="9144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7043040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apple watch">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60000"/>
              <a:lumOff val="4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sp>
        <p:nvSpPr>
          <p:cNvPr id="37" name="Freeform 9"/>
          <p:cNvSpPr>
            <a:spLocks/>
          </p:cNvSpPr>
          <p:nvPr userDrawn="1"/>
        </p:nvSpPr>
        <p:spPr bwMode="auto">
          <a:xfrm>
            <a:off x="3392359" y="2996165"/>
            <a:ext cx="132907" cy="410605"/>
          </a:xfrm>
          <a:custGeom>
            <a:avLst/>
            <a:gdLst>
              <a:gd name="T0" fmla="*/ 62 w 123"/>
              <a:gd name="T1" fmla="*/ 0 h 285"/>
              <a:gd name="T2" fmla="*/ 81 w 123"/>
              <a:gd name="T3" fmla="*/ 4 h 285"/>
              <a:gd name="T4" fmla="*/ 98 w 123"/>
              <a:gd name="T5" fmla="*/ 11 h 285"/>
              <a:gd name="T6" fmla="*/ 111 w 123"/>
              <a:gd name="T7" fmla="*/ 25 h 285"/>
              <a:gd name="T8" fmla="*/ 121 w 123"/>
              <a:gd name="T9" fmla="*/ 42 h 285"/>
              <a:gd name="T10" fmla="*/ 123 w 123"/>
              <a:gd name="T11" fmla="*/ 61 h 285"/>
              <a:gd name="T12" fmla="*/ 123 w 123"/>
              <a:gd name="T13" fmla="*/ 224 h 285"/>
              <a:gd name="T14" fmla="*/ 121 w 123"/>
              <a:gd name="T15" fmla="*/ 243 h 285"/>
              <a:gd name="T16" fmla="*/ 111 w 123"/>
              <a:gd name="T17" fmla="*/ 260 h 285"/>
              <a:gd name="T18" fmla="*/ 98 w 123"/>
              <a:gd name="T19" fmla="*/ 273 h 285"/>
              <a:gd name="T20" fmla="*/ 81 w 123"/>
              <a:gd name="T21" fmla="*/ 282 h 285"/>
              <a:gd name="T22" fmla="*/ 62 w 123"/>
              <a:gd name="T23" fmla="*/ 285 h 285"/>
              <a:gd name="T24" fmla="*/ 42 w 123"/>
              <a:gd name="T25" fmla="*/ 282 h 285"/>
              <a:gd name="T26" fmla="*/ 25 w 123"/>
              <a:gd name="T27" fmla="*/ 273 h 285"/>
              <a:gd name="T28" fmla="*/ 12 w 123"/>
              <a:gd name="T29" fmla="*/ 260 h 285"/>
              <a:gd name="T30" fmla="*/ 3 w 123"/>
              <a:gd name="T31" fmla="*/ 243 h 285"/>
              <a:gd name="T32" fmla="*/ 0 w 123"/>
              <a:gd name="T33" fmla="*/ 224 h 285"/>
              <a:gd name="T34" fmla="*/ 0 w 123"/>
              <a:gd name="T35" fmla="*/ 61 h 285"/>
              <a:gd name="T36" fmla="*/ 3 w 123"/>
              <a:gd name="T37" fmla="*/ 42 h 285"/>
              <a:gd name="T38" fmla="*/ 12 w 123"/>
              <a:gd name="T39" fmla="*/ 25 h 285"/>
              <a:gd name="T40" fmla="*/ 25 w 123"/>
              <a:gd name="T41" fmla="*/ 11 h 285"/>
              <a:gd name="T42" fmla="*/ 42 w 123"/>
              <a:gd name="T43" fmla="*/ 4 h 285"/>
              <a:gd name="T44" fmla="*/ 62 w 123"/>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85">
                <a:moveTo>
                  <a:pt x="62" y="0"/>
                </a:moveTo>
                <a:lnTo>
                  <a:pt x="81" y="4"/>
                </a:lnTo>
                <a:lnTo>
                  <a:pt x="98" y="11"/>
                </a:lnTo>
                <a:lnTo>
                  <a:pt x="111" y="25"/>
                </a:lnTo>
                <a:lnTo>
                  <a:pt x="121" y="42"/>
                </a:lnTo>
                <a:lnTo>
                  <a:pt x="123" y="61"/>
                </a:lnTo>
                <a:lnTo>
                  <a:pt x="123" y="224"/>
                </a:lnTo>
                <a:lnTo>
                  <a:pt x="121" y="243"/>
                </a:lnTo>
                <a:lnTo>
                  <a:pt x="111" y="260"/>
                </a:lnTo>
                <a:lnTo>
                  <a:pt x="98" y="273"/>
                </a:lnTo>
                <a:lnTo>
                  <a:pt x="81" y="282"/>
                </a:lnTo>
                <a:lnTo>
                  <a:pt x="62" y="285"/>
                </a:lnTo>
                <a:lnTo>
                  <a:pt x="42" y="282"/>
                </a:lnTo>
                <a:lnTo>
                  <a:pt x="25" y="273"/>
                </a:lnTo>
                <a:lnTo>
                  <a:pt x="12" y="260"/>
                </a:lnTo>
                <a:lnTo>
                  <a:pt x="3" y="243"/>
                </a:lnTo>
                <a:lnTo>
                  <a:pt x="0" y="224"/>
                </a:lnTo>
                <a:lnTo>
                  <a:pt x="0" y="61"/>
                </a:lnTo>
                <a:lnTo>
                  <a:pt x="3" y="42"/>
                </a:lnTo>
                <a:lnTo>
                  <a:pt x="12" y="25"/>
                </a:lnTo>
                <a:lnTo>
                  <a:pt x="25" y="11"/>
                </a:lnTo>
                <a:lnTo>
                  <a:pt x="42" y="4"/>
                </a:lnTo>
                <a:lnTo>
                  <a:pt x="62" y="0"/>
                </a:lnTo>
                <a:close/>
              </a:path>
            </a:pathLst>
          </a:custGeom>
          <a:solidFill>
            <a:schemeClr val="bg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0" name="Freeform 10"/>
          <p:cNvSpPr>
            <a:spLocks/>
          </p:cNvSpPr>
          <p:nvPr userDrawn="1"/>
        </p:nvSpPr>
        <p:spPr bwMode="auto">
          <a:xfrm>
            <a:off x="3426936" y="4203184"/>
            <a:ext cx="91846" cy="609423"/>
          </a:xfrm>
          <a:custGeom>
            <a:avLst/>
            <a:gdLst>
              <a:gd name="T0" fmla="*/ 42 w 85"/>
              <a:gd name="T1" fmla="*/ 0 h 423"/>
              <a:gd name="T2" fmla="*/ 59 w 85"/>
              <a:gd name="T3" fmla="*/ 4 h 423"/>
              <a:gd name="T4" fmla="*/ 72 w 85"/>
              <a:gd name="T5" fmla="*/ 13 h 423"/>
              <a:gd name="T6" fmla="*/ 81 w 85"/>
              <a:gd name="T7" fmla="*/ 27 h 423"/>
              <a:gd name="T8" fmla="*/ 85 w 85"/>
              <a:gd name="T9" fmla="*/ 44 h 423"/>
              <a:gd name="T10" fmla="*/ 85 w 85"/>
              <a:gd name="T11" fmla="*/ 380 h 423"/>
              <a:gd name="T12" fmla="*/ 81 w 85"/>
              <a:gd name="T13" fmla="*/ 397 h 423"/>
              <a:gd name="T14" fmla="*/ 72 w 85"/>
              <a:gd name="T15" fmla="*/ 410 h 423"/>
              <a:gd name="T16" fmla="*/ 59 w 85"/>
              <a:gd name="T17" fmla="*/ 419 h 423"/>
              <a:gd name="T18" fmla="*/ 42 w 85"/>
              <a:gd name="T19" fmla="*/ 423 h 423"/>
              <a:gd name="T20" fmla="*/ 26 w 85"/>
              <a:gd name="T21" fmla="*/ 419 h 423"/>
              <a:gd name="T22" fmla="*/ 11 w 85"/>
              <a:gd name="T23" fmla="*/ 410 h 423"/>
              <a:gd name="T24" fmla="*/ 2 w 85"/>
              <a:gd name="T25" fmla="*/ 397 h 423"/>
              <a:gd name="T26" fmla="*/ 0 w 85"/>
              <a:gd name="T27" fmla="*/ 380 h 423"/>
              <a:gd name="T28" fmla="*/ 0 w 85"/>
              <a:gd name="T29" fmla="*/ 44 h 423"/>
              <a:gd name="T30" fmla="*/ 2 w 85"/>
              <a:gd name="T31" fmla="*/ 27 h 423"/>
              <a:gd name="T32" fmla="*/ 11 w 85"/>
              <a:gd name="T33" fmla="*/ 13 h 423"/>
              <a:gd name="T34" fmla="*/ 26 w 85"/>
              <a:gd name="T35" fmla="*/ 4 h 423"/>
              <a:gd name="T36" fmla="*/ 42 w 85"/>
              <a:gd name="T3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423">
                <a:moveTo>
                  <a:pt x="42" y="0"/>
                </a:moveTo>
                <a:lnTo>
                  <a:pt x="59" y="4"/>
                </a:lnTo>
                <a:lnTo>
                  <a:pt x="72" y="13"/>
                </a:lnTo>
                <a:lnTo>
                  <a:pt x="81" y="27"/>
                </a:lnTo>
                <a:lnTo>
                  <a:pt x="85" y="44"/>
                </a:lnTo>
                <a:lnTo>
                  <a:pt x="85" y="380"/>
                </a:lnTo>
                <a:lnTo>
                  <a:pt x="81" y="397"/>
                </a:lnTo>
                <a:lnTo>
                  <a:pt x="72" y="410"/>
                </a:lnTo>
                <a:lnTo>
                  <a:pt x="59" y="419"/>
                </a:lnTo>
                <a:lnTo>
                  <a:pt x="42" y="423"/>
                </a:lnTo>
                <a:lnTo>
                  <a:pt x="26" y="419"/>
                </a:lnTo>
                <a:lnTo>
                  <a:pt x="11" y="410"/>
                </a:lnTo>
                <a:lnTo>
                  <a:pt x="2" y="397"/>
                </a:lnTo>
                <a:lnTo>
                  <a:pt x="0" y="380"/>
                </a:lnTo>
                <a:lnTo>
                  <a:pt x="0" y="44"/>
                </a:lnTo>
                <a:lnTo>
                  <a:pt x="2" y="27"/>
                </a:lnTo>
                <a:lnTo>
                  <a:pt x="11" y="13"/>
                </a:lnTo>
                <a:lnTo>
                  <a:pt x="26" y="4"/>
                </a:lnTo>
                <a:lnTo>
                  <a:pt x="42" y="0"/>
                </a:lnTo>
                <a:close/>
              </a:path>
            </a:pathLst>
          </a:custGeom>
          <a:solidFill>
            <a:schemeClr val="bg1">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1" name="Freeform 11"/>
          <p:cNvSpPr>
            <a:spLocks/>
          </p:cNvSpPr>
          <p:nvPr userDrawn="1"/>
        </p:nvSpPr>
        <p:spPr bwMode="auto">
          <a:xfrm>
            <a:off x="1498177" y="1313407"/>
            <a:ext cx="1983866" cy="5077084"/>
          </a:xfrm>
          <a:custGeom>
            <a:avLst/>
            <a:gdLst>
              <a:gd name="T0" fmla="*/ 1141 w 1836"/>
              <a:gd name="T1" fmla="*/ 5 h 3524"/>
              <a:gd name="T2" fmla="*/ 1354 w 1836"/>
              <a:gd name="T3" fmla="*/ 24 h 3524"/>
              <a:gd name="T4" fmla="*/ 1436 w 1836"/>
              <a:gd name="T5" fmla="*/ 59 h 3524"/>
              <a:gd name="T6" fmla="*/ 1480 w 1836"/>
              <a:gd name="T7" fmla="*/ 132 h 3524"/>
              <a:gd name="T8" fmla="*/ 1489 w 1836"/>
              <a:gd name="T9" fmla="*/ 221 h 3524"/>
              <a:gd name="T10" fmla="*/ 1504 w 1836"/>
              <a:gd name="T11" fmla="*/ 384 h 3524"/>
              <a:gd name="T12" fmla="*/ 1545 w 1836"/>
              <a:gd name="T13" fmla="*/ 528 h 3524"/>
              <a:gd name="T14" fmla="*/ 1618 w 1836"/>
              <a:gd name="T15" fmla="*/ 653 h 3524"/>
              <a:gd name="T16" fmla="*/ 1697 w 1836"/>
              <a:gd name="T17" fmla="*/ 725 h 3524"/>
              <a:gd name="T18" fmla="*/ 1760 w 1836"/>
              <a:gd name="T19" fmla="*/ 776 h 3524"/>
              <a:gd name="T20" fmla="*/ 1821 w 1836"/>
              <a:gd name="T21" fmla="*/ 871 h 3524"/>
              <a:gd name="T22" fmla="*/ 1836 w 1836"/>
              <a:gd name="T23" fmla="*/ 2546 h 3524"/>
              <a:gd name="T24" fmla="*/ 1821 w 1836"/>
              <a:gd name="T25" fmla="*/ 2630 h 3524"/>
              <a:gd name="T26" fmla="*/ 1761 w 1836"/>
              <a:gd name="T27" fmla="*/ 2739 h 3524"/>
              <a:gd name="T28" fmla="*/ 1665 w 1836"/>
              <a:gd name="T29" fmla="*/ 2821 h 3524"/>
              <a:gd name="T30" fmla="*/ 1592 w 1836"/>
              <a:gd name="T31" fmla="*/ 2896 h 3524"/>
              <a:gd name="T32" fmla="*/ 1529 w 1836"/>
              <a:gd name="T33" fmla="*/ 3033 h 3524"/>
              <a:gd name="T34" fmla="*/ 1507 w 1836"/>
              <a:gd name="T35" fmla="*/ 3168 h 3524"/>
              <a:gd name="T36" fmla="*/ 1497 w 1836"/>
              <a:gd name="T37" fmla="*/ 3294 h 3524"/>
              <a:gd name="T38" fmla="*/ 1473 w 1836"/>
              <a:gd name="T39" fmla="*/ 3392 h 3524"/>
              <a:gd name="T40" fmla="*/ 1429 w 1836"/>
              <a:gd name="T41" fmla="*/ 3455 h 3524"/>
              <a:gd name="T42" fmla="*/ 1346 w 1836"/>
              <a:gd name="T43" fmla="*/ 3494 h 3524"/>
              <a:gd name="T44" fmla="*/ 1247 w 1836"/>
              <a:gd name="T45" fmla="*/ 3508 h 3524"/>
              <a:gd name="T46" fmla="*/ 918 w 1836"/>
              <a:gd name="T47" fmla="*/ 3524 h 3524"/>
              <a:gd name="T48" fmla="*/ 589 w 1836"/>
              <a:gd name="T49" fmla="*/ 3508 h 3524"/>
              <a:gd name="T50" fmla="*/ 490 w 1836"/>
              <a:gd name="T51" fmla="*/ 3494 h 3524"/>
              <a:gd name="T52" fmla="*/ 407 w 1836"/>
              <a:gd name="T53" fmla="*/ 3455 h 3524"/>
              <a:gd name="T54" fmla="*/ 363 w 1836"/>
              <a:gd name="T55" fmla="*/ 3392 h 3524"/>
              <a:gd name="T56" fmla="*/ 339 w 1836"/>
              <a:gd name="T57" fmla="*/ 3294 h 3524"/>
              <a:gd name="T58" fmla="*/ 329 w 1836"/>
              <a:gd name="T59" fmla="*/ 3168 h 3524"/>
              <a:gd name="T60" fmla="*/ 307 w 1836"/>
              <a:gd name="T61" fmla="*/ 3033 h 3524"/>
              <a:gd name="T62" fmla="*/ 244 w 1836"/>
              <a:gd name="T63" fmla="*/ 2896 h 3524"/>
              <a:gd name="T64" fmla="*/ 171 w 1836"/>
              <a:gd name="T65" fmla="*/ 2821 h 3524"/>
              <a:gd name="T66" fmla="*/ 87 w 1836"/>
              <a:gd name="T67" fmla="*/ 2744 h 3524"/>
              <a:gd name="T68" fmla="*/ 34 w 1836"/>
              <a:gd name="T69" fmla="*/ 2676 h 3524"/>
              <a:gd name="T70" fmla="*/ 6 w 1836"/>
              <a:gd name="T71" fmla="*/ 2589 h 3524"/>
              <a:gd name="T72" fmla="*/ 0 w 1836"/>
              <a:gd name="T73" fmla="*/ 943 h 3524"/>
              <a:gd name="T74" fmla="*/ 30 w 1836"/>
              <a:gd name="T75" fmla="*/ 836 h 3524"/>
              <a:gd name="T76" fmla="*/ 104 w 1836"/>
              <a:gd name="T77" fmla="*/ 750 h 3524"/>
              <a:gd name="T78" fmla="*/ 144 w 1836"/>
              <a:gd name="T79" fmla="*/ 721 h 3524"/>
              <a:gd name="T80" fmla="*/ 240 w 1836"/>
              <a:gd name="T81" fmla="*/ 623 h 3524"/>
              <a:gd name="T82" fmla="*/ 305 w 1836"/>
              <a:gd name="T83" fmla="*/ 487 h 3524"/>
              <a:gd name="T84" fmla="*/ 338 w 1836"/>
              <a:gd name="T85" fmla="*/ 335 h 3524"/>
              <a:gd name="T86" fmla="*/ 347 w 1836"/>
              <a:gd name="T87" fmla="*/ 204 h 3524"/>
              <a:gd name="T88" fmla="*/ 367 w 1836"/>
              <a:gd name="T89" fmla="*/ 103 h 3524"/>
              <a:gd name="T90" fmla="*/ 423 w 1836"/>
              <a:gd name="T91" fmla="*/ 43 h 3524"/>
              <a:gd name="T92" fmla="*/ 517 w 1836"/>
              <a:gd name="T93" fmla="*/ 18 h 3524"/>
              <a:gd name="T94" fmla="*/ 843 w 1836"/>
              <a:gd name="T95" fmla="*/ 0 h 3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6" h="3524">
                <a:moveTo>
                  <a:pt x="843" y="0"/>
                </a:moveTo>
                <a:lnTo>
                  <a:pt x="993" y="0"/>
                </a:lnTo>
                <a:lnTo>
                  <a:pt x="1141" y="5"/>
                </a:lnTo>
                <a:lnTo>
                  <a:pt x="1287" y="16"/>
                </a:lnTo>
                <a:lnTo>
                  <a:pt x="1319" y="18"/>
                </a:lnTo>
                <a:lnTo>
                  <a:pt x="1354" y="24"/>
                </a:lnTo>
                <a:lnTo>
                  <a:pt x="1385" y="31"/>
                </a:lnTo>
                <a:lnTo>
                  <a:pt x="1413" y="43"/>
                </a:lnTo>
                <a:lnTo>
                  <a:pt x="1436" y="59"/>
                </a:lnTo>
                <a:lnTo>
                  <a:pt x="1455" y="80"/>
                </a:lnTo>
                <a:lnTo>
                  <a:pt x="1469" y="103"/>
                </a:lnTo>
                <a:lnTo>
                  <a:pt x="1480" y="132"/>
                </a:lnTo>
                <a:lnTo>
                  <a:pt x="1486" y="166"/>
                </a:lnTo>
                <a:lnTo>
                  <a:pt x="1489" y="204"/>
                </a:lnTo>
                <a:lnTo>
                  <a:pt x="1489" y="221"/>
                </a:lnTo>
                <a:lnTo>
                  <a:pt x="1493" y="284"/>
                </a:lnTo>
                <a:lnTo>
                  <a:pt x="1498" y="334"/>
                </a:lnTo>
                <a:lnTo>
                  <a:pt x="1504" y="384"/>
                </a:lnTo>
                <a:lnTo>
                  <a:pt x="1515" y="432"/>
                </a:lnTo>
                <a:lnTo>
                  <a:pt x="1528" y="480"/>
                </a:lnTo>
                <a:lnTo>
                  <a:pt x="1545" y="528"/>
                </a:lnTo>
                <a:lnTo>
                  <a:pt x="1565" y="572"/>
                </a:lnTo>
                <a:lnTo>
                  <a:pt x="1590" y="614"/>
                </a:lnTo>
                <a:lnTo>
                  <a:pt x="1618" y="653"/>
                </a:lnTo>
                <a:lnTo>
                  <a:pt x="1652" y="689"/>
                </a:lnTo>
                <a:lnTo>
                  <a:pt x="1692" y="721"/>
                </a:lnTo>
                <a:lnTo>
                  <a:pt x="1697" y="725"/>
                </a:lnTo>
                <a:lnTo>
                  <a:pt x="1703" y="729"/>
                </a:lnTo>
                <a:lnTo>
                  <a:pt x="1732" y="750"/>
                </a:lnTo>
                <a:lnTo>
                  <a:pt x="1760" y="776"/>
                </a:lnTo>
                <a:lnTo>
                  <a:pt x="1785" y="805"/>
                </a:lnTo>
                <a:lnTo>
                  <a:pt x="1806" y="836"/>
                </a:lnTo>
                <a:lnTo>
                  <a:pt x="1821" y="871"/>
                </a:lnTo>
                <a:lnTo>
                  <a:pt x="1832" y="906"/>
                </a:lnTo>
                <a:lnTo>
                  <a:pt x="1836" y="943"/>
                </a:lnTo>
                <a:lnTo>
                  <a:pt x="1836" y="2546"/>
                </a:lnTo>
                <a:lnTo>
                  <a:pt x="1834" y="2568"/>
                </a:lnTo>
                <a:lnTo>
                  <a:pt x="1830" y="2589"/>
                </a:lnTo>
                <a:lnTo>
                  <a:pt x="1821" y="2630"/>
                </a:lnTo>
                <a:lnTo>
                  <a:pt x="1806" y="2669"/>
                </a:lnTo>
                <a:lnTo>
                  <a:pt x="1786" y="2705"/>
                </a:lnTo>
                <a:lnTo>
                  <a:pt x="1761" y="2739"/>
                </a:lnTo>
                <a:lnTo>
                  <a:pt x="1731" y="2769"/>
                </a:lnTo>
                <a:lnTo>
                  <a:pt x="1700" y="2796"/>
                </a:lnTo>
                <a:lnTo>
                  <a:pt x="1665" y="2821"/>
                </a:lnTo>
                <a:lnTo>
                  <a:pt x="1646" y="2835"/>
                </a:lnTo>
                <a:lnTo>
                  <a:pt x="1628" y="2850"/>
                </a:lnTo>
                <a:lnTo>
                  <a:pt x="1592" y="2896"/>
                </a:lnTo>
                <a:lnTo>
                  <a:pt x="1566" y="2941"/>
                </a:lnTo>
                <a:lnTo>
                  <a:pt x="1545" y="2987"/>
                </a:lnTo>
                <a:lnTo>
                  <a:pt x="1529" y="3033"/>
                </a:lnTo>
                <a:lnTo>
                  <a:pt x="1519" y="3079"/>
                </a:lnTo>
                <a:lnTo>
                  <a:pt x="1511" y="3125"/>
                </a:lnTo>
                <a:lnTo>
                  <a:pt x="1507" y="3168"/>
                </a:lnTo>
                <a:lnTo>
                  <a:pt x="1503" y="3211"/>
                </a:lnTo>
                <a:lnTo>
                  <a:pt x="1501" y="3253"/>
                </a:lnTo>
                <a:lnTo>
                  <a:pt x="1497" y="3294"/>
                </a:lnTo>
                <a:lnTo>
                  <a:pt x="1491" y="3332"/>
                </a:lnTo>
                <a:lnTo>
                  <a:pt x="1482" y="3367"/>
                </a:lnTo>
                <a:lnTo>
                  <a:pt x="1473" y="3392"/>
                </a:lnTo>
                <a:lnTo>
                  <a:pt x="1463" y="3415"/>
                </a:lnTo>
                <a:lnTo>
                  <a:pt x="1447" y="3436"/>
                </a:lnTo>
                <a:lnTo>
                  <a:pt x="1429" y="3455"/>
                </a:lnTo>
                <a:lnTo>
                  <a:pt x="1406" y="3470"/>
                </a:lnTo>
                <a:lnTo>
                  <a:pt x="1379" y="3483"/>
                </a:lnTo>
                <a:lnTo>
                  <a:pt x="1346" y="3494"/>
                </a:lnTo>
                <a:lnTo>
                  <a:pt x="1307" y="3500"/>
                </a:lnTo>
                <a:lnTo>
                  <a:pt x="1285" y="3503"/>
                </a:lnTo>
                <a:lnTo>
                  <a:pt x="1247" y="3508"/>
                </a:lnTo>
                <a:lnTo>
                  <a:pt x="1139" y="3517"/>
                </a:lnTo>
                <a:lnTo>
                  <a:pt x="1029" y="3523"/>
                </a:lnTo>
                <a:lnTo>
                  <a:pt x="918" y="3524"/>
                </a:lnTo>
                <a:lnTo>
                  <a:pt x="807" y="3523"/>
                </a:lnTo>
                <a:lnTo>
                  <a:pt x="697" y="3517"/>
                </a:lnTo>
                <a:lnTo>
                  <a:pt x="589" y="3508"/>
                </a:lnTo>
                <a:lnTo>
                  <a:pt x="551" y="3503"/>
                </a:lnTo>
                <a:lnTo>
                  <a:pt x="529" y="3500"/>
                </a:lnTo>
                <a:lnTo>
                  <a:pt x="490" y="3494"/>
                </a:lnTo>
                <a:lnTo>
                  <a:pt x="457" y="3483"/>
                </a:lnTo>
                <a:lnTo>
                  <a:pt x="430" y="3470"/>
                </a:lnTo>
                <a:lnTo>
                  <a:pt x="407" y="3455"/>
                </a:lnTo>
                <a:lnTo>
                  <a:pt x="389" y="3436"/>
                </a:lnTo>
                <a:lnTo>
                  <a:pt x="373" y="3415"/>
                </a:lnTo>
                <a:lnTo>
                  <a:pt x="363" y="3392"/>
                </a:lnTo>
                <a:lnTo>
                  <a:pt x="354" y="3367"/>
                </a:lnTo>
                <a:lnTo>
                  <a:pt x="345" y="3332"/>
                </a:lnTo>
                <a:lnTo>
                  <a:pt x="339" y="3294"/>
                </a:lnTo>
                <a:lnTo>
                  <a:pt x="335" y="3253"/>
                </a:lnTo>
                <a:lnTo>
                  <a:pt x="333" y="3211"/>
                </a:lnTo>
                <a:lnTo>
                  <a:pt x="329" y="3168"/>
                </a:lnTo>
                <a:lnTo>
                  <a:pt x="325" y="3125"/>
                </a:lnTo>
                <a:lnTo>
                  <a:pt x="317" y="3079"/>
                </a:lnTo>
                <a:lnTo>
                  <a:pt x="307" y="3033"/>
                </a:lnTo>
                <a:lnTo>
                  <a:pt x="291" y="2987"/>
                </a:lnTo>
                <a:lnTo>
                  <a:pt x="270" y="2941"/>
                </a:lnTo>
                <a:lnTo>
                  <a:pt x="244" y="2896"/>
                </a:lnTo>
                <a:lnTo>
                  <a:pt x="208" y="2850"/>
                </a:lnTo>
                <a:lnTo>
                  <a:pt x="190" y="2835"/>
                </a:lnTo>
                <a:lnTo>
                  <a:pt x="171" y="2821"/>
                </a:lnTo>
                <a:lnTo>
                  <a:pt x="142" y="2800"/>
                </a:lnTo>
                <a:lnTo>
                  <a:pt x="113" y="2774"/>
                </a:lnTo>
                <a:lnTo>
                  <a:pt x="87" y="2744"/>
                </a:lnTo>
                <a:lnTo>
                  <a:pt x="66" y="2724"/>
                </a:lnTo>
                <a:lnTo>
                  <a:pt x="47" y="2701"/>
                </a:lnTo>
                <a:lnTo>
                  <a:pt x="34" y="2676"/>
                </a:lnTo>
                <a:lnTo>
                  <a:pt x="23" y="2648"/>
                </a:lnTo>
                <a:lnTo>
                  <a:pt x="13" y="2619"/>
                </a:lnTo>
                <a:lnTo>
                  <a:pt x="6" y="2589"/>
                </a:lnTo>
                <a:lnTo>
                  <a:pt x="2" y="2568"/>
                </a:lnTo>
                <a:lnTo>
                  <a:pt x="0" y="2546"/>
                </a:lnTo>
                <a:lnTo>
                  <a:pt x="0" y="943"/>
                </a:lnTo>
                <a:lnTo>
                  <a:pt x="4" y="906"/>
                </a:lnTo>
                <a:lnTo>
                  <a:pt x="15" y="871"/>
                </a:lnTo>
                <a:lnTo>
                  <a:pt x="30" y="836"/>
                </a:lnTo>
                <a:lnTo>
                  <a:pt x="51" y="805"/>
                </a:lnTo>
                <a:lnTo>
                  <a:pt x="76" y="776"/>
                </a:lnTo>
                <a:lnTo>
                  <a:pt x="104" y="750"/>
                </a:lnTo>
                <a:lnTo>
                  <a:pt x="133" y="729"/>
                </a:lnTo>
                <a:lnTo>
                  <a:pt x="139" y="725"/>
                </a:lnTo>
                <a:lnTo>
                  <a:pt x="144" y="721"/>
                </a:lnTo>
                <a:lnTo>
                  <a:pt x="180" y="692"/>
                </a:lnTo>
                <a:lnTo>
                  <a:pt x="210" y="662"/>
                </a:lnTo>
                <a:lnTo>
                  <a:pt x="240" y="623"/>
                </a:lnTo>
                <a:lnTo>
                  <a:pt x="266" y="581"/>
                </a:lnTo>
                <a:lnTo>
                  <a:pt x="288" y="535"/>
                </a:lnTo>
                <a:lnTo>
                  <a:pt x="305" y="487"/>
                </a:lnTo>
                <a:lnTo>
                  <a:pt x="320" y="437"/>
                </a:lnTo>
                <a:lnTo>
                  <a:pt x="330" y="386"/>
                </a:lnTo>
                <a:lnTo>
                  <a:pt x="338" y="335"/>
                </a:lnTo>
                <a:lnTo>
                  <a:pt x="343" y="284"/>
                </a:lnTo>
                <a:lnTo>
                  <a:pt x="347" y="221"/>
                </a:lnTo>
                <a:lnTo>
                  <a:pt x="347" y="204"/>
                </a:lnTo>
                <a:lnTo>
                  <a:pt x="350" y="166"/>
                </a:lnTo>
                <a:lnTo>
                  <a:pt x="356" y="132"/>
                </a:lnTo>
                <a:lnTo>
                  <a:pt x="367" y="103"/>
                </a:lnTo>
                <a:lnTo>
                  <a:pt x="381" y="80"/>
                </a:lnTo>
                <a:lnTo>
                  <a:pt x="400" y="59"/>
                </a:lnTo>
                <a:lnTo>
                  <a:pt x="423" y="43"/>
                </a:lnTo>
                <a:lnTo>
                  <a:pt x="451" y="31"/>
                </a:lnTo>
                <a:lnTo>
                  <a:pt x="482" y="24"/>
                </a:lnTo>
                <a:lnTo>
                  <a:pt x="517" y="18"/>
                </a:lnTo>
                <a:lnTo>
                  <a:pt x="549" y="16"/>
                </a:lnTo>
                <a:lnTo>
                  <a:pt x="695" y="5"/>
                </a:lnTo>
                <a:lnTo>
                  <a:pt x="843" y="0"/>
                </a:lnTo>
                <a:close/>
              </a:path>
            </a:pathLst>
          </a:custGeom>
          <a:pattFill prst="wdUpDiag">
            <a:fgClr>
              <a:srgbClr val="C8DB46"/>
            </a:fgClr>
            <a:bgClr>
              <a:srgbClr val="D0E546"/>
            </a:bgClr>
          </a:patt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2" name="Freeform 12"/>
          <p:cNvSpPr>
            <a:spLocks/>
          </p:cNvSpPr>
          <p:nvPr userDrawn="1"/>
        </p:nvSpPr>
        <p:spPr bwMode="auto">
          <a:xfrm>
            <a:off x="1498177" y="2277247"/>
            <a:ext cx="1983866" cy="3149406"/>
          </a:xfrm>
          <a:custGeom>
            <a:avLst/>
            <a:gdLst>
              <a:gd name="T0" fmla="*/ 1498 w 1836"/>
              <a:gd name="T1" fmla="*/ 0 h 2186"/>
              <a:gd name="T2" fmla="*/ 1563 w 1836"/>
              <a:gd name="T3" fmla="*/ 1 h 2186"/>
              <a:gd name="T4" fmla="*/ 1614 w 1836"/>
              <a:gd name="T5" fmla="*/ 10 h 2186"/>
              <a:gd name="T6" fmla="*/ 1664 w 1836"/>
              <a:gd name="T7" fmla="*/ 34 h 2186"/>
              <a:gd name="T8" fmla="*/ 1697 w 1836"/>
              <a:gd name="T9" fmla="*/ 56 h 2186"/>
              <a:gd name="T10" fmla="*/ 1732 w 1836"/>
              <a:gd name="T11" fmla="*/ 81 h 2186"/>
              <a:gd name="T12" fmla="*/ 1785 w 1836"/>
              <a:gd name="T13" fmla="*/ 136 h 2186"/>
              <a:gd name="T14" fmla="*/ 1821 w 1836"/>
              <a:gd name="T15" fmla="*/ 202 h 2186"/>
              <a:gd name="T16" fmla="*/ 1836 w 1836"/>
              <a:gd name="T17" fmla="*/ 274 h 2186"/>
              <a:gd name="T18" fmla="*/ 1834 w 1836"/>
              <a:gd name="T19" fmla="*/ 1899 h 2186"/>
              <a:gd name="T20" fmla="*/ 1821 w 1836"/>
              <a:gd name="T21" fmla="*/ 1961 h 2186"/>
              <a:gd name="T22" fmla="*/ 1786 w 1836"/>
              <a:gd name="T23" fmla="*/ 2036 h 2186"/>
              <a:gd name="T24" fmla="*/ 1731 w 1836"/>
              <a:gd name="T25" fmla="*/ 2100 h 2186"/>
              <a:gd name="T26" fmla="*/ 1665 w 1836"/>
              <a:gd name="T27" fmla="*/ 2152 h 2186"/>
              <a:gd name="T28" fmla="*/ 1604 w 1836"/>
              <a:gd name="T29" fmla="*/ 2178 h 2186"/>
              <a:gd name="T30" fmla="*/ 1537 w 1836"/>
              <a:gd name="T31" fmla="*/ 2186 h 2186"/>
              <a:gd name="T32" fmla="*/ 338 w 1836"/>
              <a:gd name="T33" fmla="*/ 2186 h 2186"/>
              <a:gd name="T34" fmla="*/ 231 w 1836"/>
              <a:gd name="T35" fmla="*/ 2176 h 2186"/>
              <a:gd name="T36" fmla="*/ 177 w 1836"/>
              <a:gd name="T37" fmla="*/ 2157 h 2186"/>
              <a:gd name="T38" fmla="*/ 136 w 1836"/>
              <a:gd name="T39" fmla="*/ 2127 h 2186"/>
              <a:gd name="T40" fmla="*/ 75 w 1836"/>
              <a:gd name="T41" fmla="*/ 2070 h 2186"/>
              <a:gd name="T42" fmla="*/ 30 w 1836"/>
              <a:gd name="T43" fmla="*/ 2000 h 2186"/>
              <a:gd name="T44" fmla="*/ 6 w 1836"/>
              <a:gd name="T45" fmla="*/ 1920 h 2186"/>
              <a:gd name="T46" fmla="*/ 0 w 1836"/>
              <a:gd name="T47" fmla="*/ 1877 h 2186"/>
              <a:gd name="T48" fmla="*/ 4 w 1836"/>
              <a:gd name="T49" fmla="*/ 237 h 2186"/>
              <a:gd name="T50" fmla="*/ 30 w 1836"/>
              <a:gd name="T51" fmla="*/ 167 h 2186"/>
              <a:gd name="T52" fmla="*/ 76 w 1836"/>
              <a:gd name="T53" fmla="*/ 107 h 2186"/>
              <a:gd name="T54" fmla="*/ 133 w 1836"/>
              <a:gd name="T55" fmla="*/ 60 h 2186"/>
              <a:gd name="T56" fmla="*/ 144 w 1836"/>
              <a:gd name="T57" fmla="*/ 52 h 2186"/>
              <a:gd name="T58" fmla="*/ 207 w 1836"/>
              <a:gd name="T59" fmla="*/ 17 h 2186"/>
              <a:gd name="T60" fmla="*/ 271 w 1836"/>
              <a:gd name="T61" fmla="*/ 3 h 2186"/>
              <a:gd name="T62" fmla="*/ 345 w 1836"/>
              <a:gd name="T63" fmla="*/ 0 h 2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2186">
                <a:moveTo>
                  <a:pt x="345" y="0"/>
                </a:moveTo>
                <a:lnTo>
                  <a:pt x="1498" y="0"/>
                </a:lnTo>
                <a:lnTo>
                  <a:pt x="1533" y="0"/>
                </a:lnTo>
                <a:lnTo>
                  <a:pt x="1563" y="1"/>
                </a:lnTo>
                <a:lnTo>
                  <a:pt x="1590" y="5"/>
                </a:lnTo>
                <a:lnTo>
                  <a:pt x="1614" y="10"/>
                </a:lnTo>
                <a:lnTo>
                  <a:pt x="1639" y="21"/>
                </a:lnTo>
                <a:lnTo>
                  <a:pt x="1664" y="34"/>
                </a:lnTo>
                <a:lnTo>
                  <a:pt x="1692" y="52"/>
                </a:lnTo>
                <a:lnTo>
                  <a:pt x="1697" y="56"/>
                </a:lnTo>
                <a:lnTo>
                  <a:pt x="1703" y="60"/>
                </a:lnTo>
                <a:lnTo>
                  <a:pt x="1732" y="81"/>
                </a:lnTo>
                <a:lnTo>
                  <a:pt x="1760" y="107"/>
                </a:lnTo>
                <a:lnTo>
                  <a:pt x="1785" y="136"/>
                </a:lnTo>
                <a:lnTo>
                  <a:pt x="1806" y="167"/>
                </a:lnTo>
                <a:lnTo>
                  <a:pt x="1821" y="202"/>
                </a:lnTo>
                <a:lnTo>
                  <a:pt x="1832" y="237"/>
                </a:lnTo>
                <a:lnTo>
                  <a:pt x="1836" y="274"/>
                </a:lnTo>
                <a:lnTo>
                  <a:pt x="1836" y="1877"/>
                </a:lnTo>
                <a:lnTo>
                  <a:pt x="1834" y="1899"/>
                </a:lnTo>
                <a:lnTo>
                  <a:pt x="1830" y="1920"/>
                </a:lnTo>
                <a:lnTo>
                  <a:pt x="1821" y="1961"/>
                </a:lnTo>
                <a:lnTo>
                  <a:pt x="1806" y="2000"/>
                </a:lnTo>
                <a:lnTo>
                  <a:pt x="1786" y="2036"/>
                </a:lnTo>
                <a:lnTo>
                  <a:pt x="1761" y="2070"/>
                </a:lnTo>
                <a:lnTo>
                  <a:pt x="1731" y="2100"/>
                </a:lnTo>
                <a:lnTo>
                  <a:pt x="1700" y="2127"/>
                </a:lnTo>
                <a:lnTo>
                  <a:pt x="1665" y="2152"/>
                </a:lnTo>
                <a:lnTo>
                  <a:pt x="1635" y="2168"/>
                </a:lnTo>
                <a:lnTo>
                  <a:pt x="1604" y="2178"/>
                </a:lnTo>
                <a:lnTo>
                  <a:pt x="1571" y="2183"/>
                </a:lnTo>
                <a:lnTo>
                  <a:pt x="1537" y="2186"/>
                </a:lnTo>
                <a:lnTo>
                  <a:pt x="1502" y="2186"/>
                </a:lnTo>
                <a:lnTo>
                  <a:pt x="338" y="2186"/>
                </a:lnTo>
                <a:lnTo>
                  <a:pt x="282" y="2183"/>
                </a:lnTo>
                <a:lnTo>
                  <a:pt x="231" y="2176"/>
                </a:lnTo>
                <a:lnTo>
                  <a:pt x="185" y="2163"/>
                </a:lnTo>
                <a:lnTo>
                  <a:pt x="177" y="2157"/>
                </a:lnTo>
                <a:lnTo>
                  <a:pt x="171" y="2152"/>
                </a:lnTo>
                <a:lnTo>
                  <a:pt x="136" y="2127"/>
                </a:lnTo>
                <a:lnTo>
                  <a:pt x="105" y="2100"/>
                </a:lnTo>
                <a:lnTo>
                  <a:pt x="75" y="2070"/>
                </a:lnTo>
                <a:lnTo>
                  <a:pt x="50" y="2036"/>
                </a:lnTo>
                <a:lnTo>
                  <a:pt x="30" y="2000"/>
                </a:lnTo>
                <a:lnTo>
                  <a:pt x="15" y="1961"/>
                </a:lnTo>
                <a:lnTo>
                  <a:pt x="6" y="1920"/>
                </a:lnTo>
                <a:lnTo>
                  <a:pt x="2" y="1899"/>
                </a:lnTo>
                <a:lnTo>
                  <a:pt x="0" y="1877"/>
                </a:lnTo>
                <a:lnTo>
                  <a:pt x="0" y="274"/>
                </a:lnTo>
                <a:lnTo>
                  <a:pt x="4" y="237"/>
                </a:lnTo>
                <a:lnTo>
                  <a:pt x="15" y="202"/>
                </a:lnTo>
                <a:lnTo>
                  <a:pt x="30" y="167"/>
                </a:lnTo>
                <a:lnTo>
                  <a:pt x="51" y="136"/>
                </a:lnTo>
                <a:lnTo>
                  <a:pt x="76" y="107"/>
                </a:lnTo>
                <a:lnTo>
                  <a:pt x="104" y="81"/>
                </a:lnTo>
                <a:lnTo>
                  <a:pt x="133" y="60"/>
                </a:lnTo>
                <a:lnTo>
                  <a:pt x="139" y="56"/>
                </a:lnTo>
                <a:lnTo>
                  <a:pt x="144" y="52"/>
                </a:lnTo>
                <a:lnTo>
                  <a:pt x="176" y="31"/>
                </a:lnTo>
                <a:lnTo>
                  <a:pt x="207" y="17"/>
                </a:lnTo>
                <a:lnTo>
                  <a:pt x="239" y="8"/>
                </a:lnTo>
                <a:lnTo>
                  <a:pt x="271" y="3"/>
                </a:lnTo>
                <a:lnTo>
                  <a:pt x="307" y="0"/>
                </a:lnTo>
                <a:lnTo>
                  <a:pt x="345" y="0"/>
                </a:lnTo>
                <a:close/>
              </a:path>
            </a:pathLst>
          </a:custGeom>
          <a:solidFill>
            <a:schemeClr val="bg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43" name="Freeform 13"/>
          <p:cNvSpPr>
            <a:spLocks/>
          </p:cNvSpPr>
          <p:nvPr userDrawn="1"/>
        </p:nvSpPr>
        <p:spPr bwMode="auto">
          <a:xfrm>
            <a:off x="1551124" y="2344960"/>
            <a:ext cx="1877974" cy="3013978"/>
          </a:xfrm>
          <a:custGeom>
            <a:avLst/>
            <a:gdLst>
              <a:gd name="T0" fmla="*/ 1449 w 1738"/>
              <a:gd name="T1" fmla="*/ 0 h 2092"/>
              <a:gd name="T2" fmla="*/ 1504 w 1738"/>
              <a:gd name="T3" fmla="*/ 1 h 2092"/>
              <a:gd name="T4" fmla="*/ 1548 w 1738"/>
              <a:gd name="T5" fmla="*/ 9 h 2092"/>
              <a:gd name="T6" fmla="*/ 1592 w 1738"/>
              <a:gd name="T7" fmla="*/ 29 h 2092"/>
              <a:gd name="T8" fmla="*/ 1619 w 1738"/>
              <a:gd name="T9" fmla="*/ 47 h 2092"/>
              <a:gd name="T10" fmla="*/ 1622 w 1738"/>
              <a:gd name="T11" fmla="*/ 48 h 2092"/>
              <a:gd name="T12" fmla="*/ 1656 w 1738"/>
              <a:gd name="T13" fmla="*/ 73 h 2092"/>
              <a:gd name="T14" fmla="*/ 1704 w 1738"/>
              <a:gd name="T15" fmla="*/ 128 h 2092"/>
              <a:gd name="T16" fmla="*/ 1734 w 1738"/>
              <a:gd name="T17" fmla="*/ 192 h 2092"/>
              <a:gd name="T18" fmla="*/ 1738 w 1738"/>
              <a:gd name="T19" fmla="*/ 1830 h 2092"/>
              <a:gd name="T20" fmla="*/ 1734 w 1738"/>
              <a:gd name="T21" fmla="*/ 1864 h 2092"/>
              <a:gd name="T22" fmla="*/ 1726 w 1738"/>
              <a:gd name="T23" fmla="*/ 1902 h 2092"/>
              <a:gd name="T24" fmla="*/ 1694 w 1738"/>
              <a:gd name="T25" fmla="*/ 1966 h 2092"/>
              <a:gd name="T26" fmla="*/ 1647 w 1738"/>
              <a:gd name="T27" fmla="*/ 2020 h 2092"/>
              <a:gd name="T28" fmla="*/ 1590 w 1738"/>
              <a:gd name="T29" fmla="*/ 2064 h 2092"/>
              <a:gd name="T30" fmla="*/ 1538 w 1738"/>
              <a:gd name="T31" fmla="*/ 2085 h 2092"/>
              <a:gd name="T32" fmla="*/ 1482 w 1738"/>
              <a:gd name="T33" fmla="*/ 2091 h 2092"/>
              <a:gd name="T34" fmla="*/ 289 w 1738"/>
              <a:gd name="T35" fmla="*/ 2092 h 2092"/>
              <a:gd name="T36" fmla="*/ 201 w 1738"/>
              <a:gd name="T37" fmla="*/ 2083 h 2092"/>
              <a:gd name="T38" fmla="*/ 148 w 1738"/>
              <a:gd name="T39" fmla="*/ 2064 h 2092"/>
              <a:gd name="T40" fmla="*/ 91 w 1738"/>
              <a:gd name="T41" fmla="*/ 2020 h 2092"/>
              <a:gd name="T42" fmla="*/ 44 w 1738"/>
              <a:gd name="T43" fmla="*/ 1965 h 2092"/>
              <a:gd name="T44" fmla="*/ 12 w 1738"/>
              <a:gd name="T45" fmla="*/ 1901 h 2092"/>
              <a:gd name="T46" fmla="*/ 4 w 1738"/>
              <a:gd name="T47" fmla="*/ 1864 h 2092"/>
              <a:gd name="T48" fmla="*/ 0 w 1738"/>
              <a:gd name="T49" fmla="*/ 1830 h 2092"/>
              <a:gd name="T50" fmla="*/ 4 w 1738"/>
              <a:gd name="T51" fmla="*/ 192 h 2092"/>
              <a:gd name="T52" fmla="*/ 34 w 1738"/>
              <a:gd name="T53" fmla="*/ 128 h 2092"/>
              <a:gd name="T54" fmla="*/ 82 w 1738"/>
              <a:gd name="T55" fmla="*/ 73 h 2092"/>
              <a:gd name="T56" fmla="*/ 116 w 1738"/>
              <a:gd name="T57" fmla="*/ 48 h 2092"/>
              <a:gd name="T58" fmla="*/ 119 w 1738"/>
              <a:gd name="T59" fmla="*/ 47 h 2092"/>
              <a:gd name="T60" fmla="*/ 150 w 1738"/>
              <a:gd name="T61" fmla="*/ 26 h 2092"/>
              <a:gd name="T62" fmla="*/ 204 w 1738"/>
              <a:gd name="T63" fmla="*/ 7 h 2092"/>
              <a:gd name="T64" fmla="*/ 263 w 1738"/>
              <a:gd name="T65" fmla="*/ 1 h 2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8" h="2092">
                <a:moveTo>
                  <a:pt x="296" y="0"/>
                </a:moveTo>
                <a:lnTo>
                  <a:pt x="1449" y="0"/>
                </a:lnTo>
                <a:lnTo>
                  <a:pt x="1479" y="1"/>
                </a:lnTo>
                <a:lnTo>
                  <a:pt x="1504" y="1"/>
                </a:lnTo>
                <a:lnTo>
                  <a:pt x="1527" y="4"/>
                </a:lnTo>
                <a:lnTo>
                  <a:pt x="1548" y="9"/>
                </a:lnTo>
                <a:lnTo>
                  <a:pt x="1569" y="17"/>
                </a:lnTo>
                <a:lnTo>
                  <a:pt x="1592" y="29"/>
                </a:lnTo>
                <a:lnTo>
                  <a:pt x="1615" y="45"/>
                </a:lnTo>
                <a:lnTo>
                  <a:pt x="1619" y="47"/>
                </a:lnTo>
                <a:lnTo>
                  <a:pt x="1620" y="48"/>
                </a:lnTo>
                <a:lnTo>
                  <a:pt x="1622" y="48"/>
                </a:lnTo>
                <a:lnTo>
                  <a:pt x="1628" y="54"/>
                </a:lnTo>
                <a:lnTo>
                  <a:pt x="1656" y="73"/>
                </a:lnTo>
                <a:lnTo>
                  <a:pt x="1682" y="98"/>
                </a:lnTo>
                <a:lnTo>
                  <a:pt x="1704" y="128"/>
                </a:lnTo>
                <a:lnTo>
                  <a:pt x="1723" y="160"/>
                </a:lnTo>
                <a:lnTo>
                  <a:pt x="1734" y="192"/>
                </a:lnTo>
                <a:lnTo>
                  <a:pt x="1738" y="227"/>
                </a:lnTo>
                <a:lnTo>
                  <a:pt x="1738" y="1830"/>
                </a:lnTo>
                <a:lnTo>
                  <a:pt x="1734" y="1863"/>
                </a:lnTo>
                <a:lnTo>
                  <a:pt x="1734" y="1864"/>
                </a:lnTo>
                <a:lnTo>
                  <a:pt x="1734" y="1867"/>
                </a:lnTo>
                <a:lnTo>
                  <a:pt x="1726" y="1902"/>
                </a:lnTo>
                <a:lnTo>
                  <a:pt x="1712" y="1935"/>
                </a:lnTo>
                <a:lnTo>
                  <a:pt x="1694" y="1966"/>
                </a:lnTo>
                <a:lnTo>
                  <a:pt x="1671" y="1994"/>
                </a:lnTo>
                <a:lnTo>
                  <a:pt x="1647" y="2020"/>
                </a:lnTo>
                <a:lnTo>
                  <a:pt x="1619" y="2044"/>
                </a:lnTo>
                <a:lnTo>
                  <a:pt x="1590" y="2064"/>
                </a:lnTo>
                <a:lnTo>
                  <a:pt x="1565" y="2078"/>
                </a:lnTo>
                <a:lnTo>
                  <a:pt x="1538" y="2085"/>
                </a:lnTo>
                <a:lnTo>
                  <a:pt x="1510" y="2089"/>
                </a:lnTo>
                <a:lnTo>
                  <a:pt x="1482" y="2091"/>
                </a:lnTo>
                <a:lnTo>
                  <a:pt x="1453" y="2092"/>
                </a:lnTo>
                <a:lnTo>
                  <a:pt x="289" y="2092"/>
                </a:lnTo>
                <a:lnTo>
                  <a:pt x="245" y="2089"/>
                </a:lnTo>
                <a:lnTo>
                  <a:pt x="201" y="2083"/>
                </a:lnTo>
                <a:lnTo>
                  <a:pt x="158" y="2072"/>
                </a:lnTo>
                <a:lnTo>
                  <a:pt x="148" y="2064"/>
                </a:lnTo>
                <a:lnTo>
                  <a:pt x="119" y="2044"/>
                </a:lnTo>
                <a:lnTo>
                  <a:pt x="91" y="2020"/>
                </a:lnTo>
                <a:lnTo>
                  <a:pt x="67" y="1994"/>
                </a:lnTo>
                <a:lnTo>
                  <a:pt x="44" y="1965"/>
                </a:lnTo>
                <a:lnTo>
                  <a:pt x="26" y="1934"/>
                </a:lnTo>
                <a:lnTo>
                  <a:pt x="12" y="1901"/>
                </a:lnTo>
                <a:lnTo>
                  <a:pt x="4" y="1867"/>
                </a:lnTo>
                <a:lnTo>
                  <a:pt x="4" y="1864"/>
                </a:lnTo>
                <a:lnTo>
                  <a:pt x="4" y="1863"/>
                </a:lnTo>
                <a:lnTo>
                  <a:pt x="0" y="1830"/>
                </a:lnTo>
                <a:lnTo>
                  <a:pt x="0" y="227"/>
                </a:lnTo>
                <a:lnTo>
                  <a:pt x="4" y="192"/>
                </a:lnTo>
                <a:lnTo>
                  <a:pt x="15" y="160"/>
                </a:lnTo>
                <a:lnTo>
                  <a:pt x="34" y="128"/>
                </a:lnTo>
                <a:lnTo>
                  <a:pt x="56" y="98"/>
                </a:lnTo>
                <a:lnTo>
                  <a:pt x="82" y="73"/>
                </a:lnTo>
                <a:lnTo>
                  <a:pt x="110" y="54"/>
                </a:lnTo>
                <a:lnTo>
                  <a:pt x="116" y="48"/>
                </a:lnTo>
                <a:lnTo>
                  <a:pt x="118" y="48"/>
                </a:lnTo>
                <a:lnTo>
                  <a:pt x="119" y="47"/>
                </a:lnTo>
                <a:lnTo>
                  <a:pt x="123" y="45"/>
                </a:lnTo>
                <a:lnTo>
                  <a:pt x="150" y="26"/>
                </a:lnTo>
                <a:lnTo>
                  <a:pt x="178" y="14"/>
                </a:lnTo>
                <a:lnTo>
                  <a:pt x="204" y="7"/>
                </a:lnTo>
                <a:lnTo>
                  <a:pt x="233" y="3"/>
                </a:lnTo>
                <a:lnTo>
                  <a:pt x="263" y="1"/>
                </a:lnTo>
                <a:lnTo>
                  <a:pt x="296" y="0"/>
                </a:lnTo>
                <a:close/>
              </a:path>
            </a:pathLst>
          </a:custGeom>
          <a:solidFill>
            <a:srgbClr val="FFFFFF"/>
          </a:solidFill>
          <a:ln w="0">
            <a:solidFill>
              <a:srgbClr val="FFFFFF"/>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55" name="Picture Placeholder 4"/>
          <p:cNvSpPr>
            <a:spLocks noGrp="1"/>
          </p:cNvSpPr>
          <p:nvPr>
            <p:ph type="pic" sz="quarter" idx="22"/>
          </p:nvPr>
        </p:nvSpPr>
        <p:spPr>
          <a:xfrm>
            <a:off x="1608392" y="2424200"/>
            <a:ext cx="1762506" cy="2852928"/>
          </a:xfrm>
          <a:prstGeom prst="roundRect">
            <a:avLst>
              <a:gd name="adj" fmla="val 12344"/>
            </a:avLst>
          </a:prstGeom>
          <a:solidFill>
            <a:schemeClr val="tx1"/>
          </a:solidFill>
        </p:spPr>
      </p:sp>
      <p:grpSp>
        <p:nvGrpSpPr>
          <p:cNvPr id="63" name="Group 62"/>
          <p:cNvGrpSpPr/>
          <p:nvPr userDrawn="1"/>
        </p:nvGrpSpPr>
        <p:grpSpPr>
          <a:xfrm>
            <a:off x="0" y="6766560"/>
            <a:ext cx="9144000" cy="91440"/>
            <a:chOff x="0" y="4480421"/>
            <a:chExt cx="12192000" cy="91440"/>
          </a:xfrm>
        </p:grpSpPr>
        <p:sp>
          <p:nvSpPr>
            <p:cNvPr id="64" name="Rectangle 63"/>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Rectangle 64"/>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Rectangle 65"/>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Rectangle 66"/>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Rectangle 67"/>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16408452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iPad white">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47" name="Text Placeholder 2"/>
          <p:cNvSpPr>
            <a:spLocks noGrp="1"/>
          </p:cNvSpPr>
          <p:nvPr>
            <p:ph type="body" idx="19"/>
          </p:nvPr>
        </p:nvSpPr>
        <p:spPr>
          <a:xfrm>
            <a:off x="4924426" y="2640853"/>
            <a:ext cx="3857625" cy="3429324"/>
          </a:xfrm>
        </p:spPr>
        <p:txBody>
          <a:bodyPr>
            <a:normAutofit/>
          </a:bodyPr>
          <a:lstStyle>
            <a:lvl1pPr marL="214313" indent="-214313" algn="just">
              <a:buFont typeface="Arial" panose="020B0604020202020204" pitchFamily="34" charset="0"/>
              <a:buChar char="•"/>
              <a:defRPr sz="1350">
                <a:solidFill>
                  <a:srgbClr val="47464B"/>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8" name="Text Placeholder 12"/>
          <p:cNvSpPr>
            <a:spLocks noGrp="1"/>
          </p:cNvSpPr>
          <p:nvPr>
            <p:ph type="body" sz="quarter" idx="21" hasCustomPrompt="1"/>
          </p:nvPr>
        </p:nvSpPr>
        <p:spPr>
          <a:xfrm>
            <a:off x="4924426" y="1701835"/>
            <a:ext cx="3857625" cy="666924"/>
          </a:xfrm>
          <a:solidFill>
            <a:schemeClr val="bg2">
              <a:lumMod val="40000"/>
              <a:lumOff val="60000"/>
            </a:schemeClr>
          </a:solidFill>
          <a:ln>
            <a:noFill/>
          </a:ln>
        </p:spPr>
        <p:txBody>
          <a:bodyPr vert="horz" wrap="square" lIns="91440" tIns="45720" rIns="91440" bIns="45720" rtlCol="0" anchor="ctr">
            <a:noAutofit/>
          </a:bodyPr>
          <a:lstStyle>
            <a:lvl1pPr marL="171450" indent="-171450" algn="ctr">
              <a:buNone/>
              <a:defRPr lang="en-US" sz="1800" b="1" cap="all" baseline="0">
                <a:solidFill>
                  <a:schemeClr val="tx2"/>
                </a:solidFill>
              </a:defRPr>
            </a:lvl1pPr>
          </a:lstStyle>
          <a:p>
            <a:pPr marL="0" lvl="0" indent="0"/>
            <a:r>
              <a:rPr lang="en-US"/>
              <a:t>Insert some title here</a:t>
            </a:r>
          </a:p>
        </p:txBody>
      </p:sp>
      <p:grpSp>
        <p:nvGrpSpPr>
          <p:cNvPr id="17" name="Group 16"/>
          <p:cNvGrpSpPr/>
          <p:nvPr userDrawn="1"/>
        </p:nvGrpSpPr>
        <p:grpSpPr>
          <a:xfrm>
            <a:off x="1307370" y="1778378"/>
            <a:ext cx="2352517" cy="4080933"/>
            <a:chOff x="14427200" y="12090400"/>
            <a:chExt cx="15590475" cy="20283713"/>
          </a:xfrm>
        </p:grpSpPr>
        <p:sp>
          <p:nvSpPr>
            <p:cNvPr id="24" name="Shape 6"/>
            <p:cNvSpPr/>
            <p:nvPr/>
          </p:nvSpPr>
          <p:spPr>
            <a:xfrm>
              <a:off x="14427200" y="12090400"/>
              <a:ext cx="15590475" cy="20283713"/>
            </a:xfrm>
            <a:custGeom>
              <a:avLst/>
              <a:gdLst/>
              <a:ahLst/>
              <a:cxnLst>
                <a:cxn ang="0">
                  <a:pos x="wd2" y="hd2"/>
                </a:cxn>
                <a:cxn ang="5400000">
                  <a:pos x="wd2" y="hd2"/>
                </a:cxn>
                <a:cxn ang="10800000">
                  <a:pos x="wd2" y="hd2"/>
                </a:cxn>
                <a:cxn ang="16200000">
                  <a:pos x="wd2" y="hd2"/>
                </a:cxn>
              </a:cxnLst>
              <a:rect l="0" t="0" r="r" b="b"/>
              <a:pathLst>
                <a:path w="21600" h="21600" extrusionOk="0">
                  <a:moveTo>
                    <a:pt x="19337" y="19571"/>
                  </a:moveTo>
                  <a:lnTo>
                    <a:pt x="2263" y="19571"/>
                  </a:lnTo>
                  <a:lnTo>
                    <a:pt x="2263" y="2006"/>
                  </a:lnTo>
                  <a:lnTo>
                    <a:pt x="19337" y="2006"/>
                  </a:lnTo>
                  <a:cubicBezTo>
                    <a:pt x="19337" y="2006"/>
                    <a:pt x="19337" y="19571"/>
                    <a:pt x="19337" y="19571"/>
                  </a:cubicBezTo>
                  <a:close/>
                  <a:moveTo>
                    <a:pt x="20539" y="0"/>
                  </a:moveTo>
                  <a:lnTo>
                    <a:pt x="1061" y="0"/>
                  </a:lnTo>
                  <a:cubicBezTo>
                    <a:pt x="476" y="0"/>
                    <a:pt x="0" y="366"/>
                    <a:pt x="0" y="815"/>
                  </a:cubicBezTo>
                  <a:lnTo>
                    <a:pt x="0" y="20785"/>
                  </a:lnTo>
                  <a:cubicBezTo>
                    <a:pt x="0" y="21234"/>
                    <a:pt x="476" y="21600"/>
                    <a:pt x="1061" y="21600"/>
                  </a:cubicBezTo>
                  <a:lnTo>
                    <a:pt x="20539" y="21600"/>
                  </a:lnTo>
                  <a:cubicBezTo>
                    <a:pt x="21124" y="21600"/>
                    <a:pt x="21600" y="21234"/>
                    <a:pt x="21600" y="20785"/>
                  </a:cubicBezTo>
                  <a:lnTo>
                    <a:pt x="21600" y="815"/>
                  </a:lnTo>
                  <a:cubicBezTo>
                    <a:pt x="21600" y="366"/>
                    <a:pt x="21124" y="0"/>
                    <a:pt x="20539" y="0"/>
                  </a:cubicBezTo>
                  <a:close/>
                </a:path>
              </a:pathLst>
            </a:custGeom>
            <a:solidFill>
              <a:srgbClr val="E4E4E4"/>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5" name="Shape 7"/>
            <p:cNvSpPr/>
            <p:nvPr/>
          </p:nvSpPr>
          <p:spPr>
            <a:xfrm>
              <a:off x="14478000" y="12141200"/>
              <a:ext cx="15480431" cy="20173667"/>
            </a:xfrm>
            <a:custGeom>
              <a:avLst/>
              <a:gdLst/>
              <a:ahLst/>
              <a:cxnLst>
                <a:cxn ang="0">
                  <a:pos x="wd2" y="hd2"/>
                </a:cxn>
                <a:cxn ang="5400000">
                  <a:pos x="wd2" y="hd2"/>
                </a:cxn>
                <a:cxn ang="10800000">
                  <a:pos x="wd2" y="hd2"/>
                </a:cxn>
                <a:cxn ang="16200000">
                  <a:pos x="wd2" y="hd2"/>
                </a:cxn>
              </a:cxnLst>
              <a:rect l="0" t="0" r="r" b="b"/>
              <a:pathLst>
                <a:path w="21600" h="21600" extrusionOk="0">
                  <a:moveTo>
                    <a:pt x="2126" y="19678"/>
                  </a:moveTo>
                  <a:lnTo>
                    <a:pt x="19474" y="19678"/>
                  </a:lnTo>
                  <a:lnTo>
                    <a:pt x="19474" y="1900"/>
                  </a:lnTo>
                  <a:lnTo>
                    <a:pt x="2126" y="1900"/>
                  </a:lnTo>
                  <a:cubicBezTo>
                    <a:pt x="2126" y="1900"/>
                    <a:pt x="2126" y="19678"/>
                    <a:pt x="2126" y="19678"/>
                  </a:cubicBezTo>
                  <a:close/>
                  <a:moveTo>
                    <a:pt x="991" y="21600"/>
                  </a:moveTo>
                  <a:cubicBezTo>
                    <a:pt x="445" y="21600"/>
                    <a:pt x="0" y="21259"/>
                    <a:pt x="0" y="20839"/>
                  </a:cubicBezTo>
                  <a:lnTo>
                    <a:pt x="0" y="761"/>
                  </a:lnTo>
                  <a:cubicBezTo>
                    <a:pt x="0" y="341"/>
                    <a:pt x="445" y="0"/>
                    <a:pt x="991" y="0"/>
                  </a:cubicBezTo>
                  <a:lnTo>
                    <a:pt x="20609" y="0"/>
                  </a:lnTo>
                  <a:cubicBezTo>
                    <a:pt x="21155" y="0"/>
                    <a:pt x="21600" y="341"/>
                    <a:pt x="21600" y="761"/>
                  </a:cubicBezTo>
                  <a:lnTo>
                    <a:pt x="21600" y="20839"/>
                  </a:lnTo>
                  <a:cubicBezTo>
                    <a:pt x="21600" y="21259"/>
                    <a:pt x="21155" y="21600"/>
                    <a:pt x="20609" y="21600"/>
                  </a:cubicBezTo>
                  <a:cubicBezTo>
                    <a:pt x="20609" y="21600"/>
                    <a:pt x="991" y="21600"/>
                    <a:pt x="991" y="21600"/>
                  </a:cubicBezTo>
                  <a:close/>
                </a:path>
              </a:pathLst>
            </a:custGeom>
            <a:solidFill>
              <a:srgbClr val="FDFD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6" name="Shape 8"/>
            <p:cNvSpPr/>
            <p:nvPr/>
          </p:nvSpPr>
          <p:spPr>
            <a:xfrm>
              <a:off x="14528800" y="12192000"/>
              <a:ext cx="15384020" cy="20077254"/>
            </a:xfrm>
            <a:custGeom>
              <a:avLst/>
              <a:gdLst/>
              <a:ahLst/>
              <a:cxnLst>
                <a:cxn ang="0">
                  <a:pos x="wd2" y="hd2"/>
                </a:cxn>
                <a:cxn ang="5400000">
                  <a:pos x="wd2" y="hd2"/>
                </a:cxn>
                <a:cxn ang="10800000">
                  <a:pos x="wd2" y="hd2"/>
                </a:cxn>
                <a:cxn ang="16200000">
                  <a:pos x="wd2" y="hd2"/>
                </a:cxn>
              </a:cxnLst>
              <a:rect l="0" t="0" r="r" b="b"/>
              <a:pathLst>
                <a:path w="21600" h="21600" extrusionOk="0">
                  <a:moveTo>
                    <a:pt x="19451" y="19661"/>
                  </a:moveTo>
                  <a:lnTo>
                    <a:pt x="2149" y="19661"/>
                  </a:lnTo>
                  <a:lnTo>
                    <a:pt x="2149" y="1916"/>
                  </a:lnTo>
                  <a:lnTo>
                    <a:pt x="19451" y="1916"/>
                  </a:lnTo>
                  <a:cubicBezTo>
                    <a:pt x="19451" y="1916"/>
                    <a:pt x="19451" y="19661"/>
                    <a:pt x="19451" y="19661"/>
                  </a:cubicBezTo>
                  <a:close/>
                  <a:moveTo>
                    <a:pt x="20670" y="0"/>
                  </a:moveTo>
                  <a:lnTo>
                    <a:pt x="930" y="0"/>
                  </a:lnTo>
                  <a:cubicBezTo>
                    <a:pt x="419" y="0"/>
                    <a:pt x="0" y="321"/>
                    <a:pt x="0" y="712"/>
                  </a:cubicBezTo>
                  <a:lnTo>
                    <a:pt x="0" y="20888"/>
                  </a:lnTo>
                  <a:cubicBezTo>
                    <a:pt x="0" y="21279"/>
                    <a:pt x="419" y="21600"/>
                    <a:pt x="930" y="21600"/>
                  </a:cubicBezTo>
                  <a:lnTo>
                    <a:pt x="20670" y="21600"/>
                  </a:lnTo>
                  <a:cubicBezTo>
                    <a:pt x="21182" y="21600"/>
                    <a:pt x="21600" y="21279"/>
                    <a:pt x="21600" y="20888"/>
                  </a:cubicBezTo>
                  <a:lnTo>
                    <a:pt x="21600" y="712"/>
                  </a:lnTo>
                  <a:cubicBezTo>
                    <a:pt x="21600" y="321"/>
                    <a:pt x="21182" y="0"/>
                    <a:pt x="20670"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7" name="Shape 9"/>
            <p:cNvSpPr/>
            <p:nvPr/>
          </p:nvSpPr>
          <p:spPr>
            <a:xfrm>
              <a:off x="14516100" y="12179300"/>
              <a:ext cx="15411091" cy="20104336"/>
            </a:xfrm>
            <a:custGeom>
              <a:avLst/>
              <a:gdLst/>
              <a:ahLst/>
              <a:cxnLst>
                <a:cxn ang="0">
                  <a:pos x="wd2" y="hd2"/>
                </a:cxn>
                <a:cxn ang="5400000">
                  <a:pos x="wd2" y="hd2"/>
                </a:cxn>
                <a:cxn ang="10800000">
                  <a:pos x="wd2" y="hd2"/>
                </a:cxn>
                <a:cxn ang="16200000">
                  <a:pos x="wd2" y="hd2"/>
                </a:cxn>
              </a:cxnLst>
              <a:rect l="0" t="0" r="r" b="b"/>
              <a:pathLst>
                <a:path w="21600" h="21600" extrusionOk="0">
                  <a:moveTo>
                    <a:pt x="947" y="29"/>
                  </a:moveTo>
                  <a:cubicBezTo>
                    <a:pt x="446" y="29"/>
                    <a:pt x="38" y="342"/>
                    <a:pt x="38" y="726"/>
                  </a:cubicBezTo>
                  <a:lnTo>
                    <a:pt x="38" y="20874"/>
                  </a:lnTo>
                  <a:cubicBezTo>
                    <a:pt x="38" y="21258"/>
                    <a:pt x="446" y="21571"/>
                    <a:pt x="947" y="21571"/>
                  </a:cubicBezTo>
                  <a:lnTo>
                    <a:pt x="20653" y="21571"/>
                  </a:lnTo>
                  <a:cubicBezTo>
                    <a:pt x="21154" y="21571"/>
                    <a:pt x="21562" y="21258"/>
                    <a:pt x="21562" y="20874"/>
                  </a:cubicBezTo>
                  <a:lnTo>
                    <a:pt x="21562" y="726"/>
                  </a:lnTo>
                  <a:cubicBezTo>
                    <a:pt x="21562" y="342"/>
                    <a:pt x="21154" y="29"/>
                    <a:pt x="20653" y="29"/>
                  </a:cubicBezTo>
                  <a:cubicBezTo>
                    <a:pt x="20653" y="29"/>
                    <a:pt x="947" y="29"/>
                    <a:pt x="947" y="29"/>
                  </a:cubicBezTo>
                  <a:close/>
                  <a:moveTo>
                    <a:pt x="20653" y="21600"/>
                  </a:moveTo>
                  <a:lnTo>
                    <a:pt x="947" y="21600"/>
                  </a:lnTo>
                  <a:cubicBezTo>
                    <a:pt x="425" y="21600"/>
                    <a:pt x="0" y="21274"/>
                    <a:pt x="0" y="20874"/>
                  </a:cubicBezTo>
                  <a:lnTo>
                    <a:pt x="0" y="726"/>
                  </a:lnTo>
                  <a:cubicBezTo>
                    <a:pt x="0" y="326"/>
                    <a:pt x="425" y="0"/>
                    <a:pt x="947" y="0"/>
                  </a:cubicBezTo>
                  <a:lnTo>
                    <a:pt x="20653" y="0"/>
                  </a:lnTo>
                  <a:cubicBezTo>
                    <a:pt x="21175" y="0"/>
                    <a:pt x="21600" y="326"/>
                    <a:pt x="21600" y="726"/>
                  </a:cubicBezTo>
                  <a:lnTo>
                    <a:pt x="21600" y="20874"/>
                  </a:lnTo>
                  <a:cubicBezTo>
                    <a:pt x="21600" y="21274"/>
                    <a:pt x="21175" y="21600"/>
                    <a:pt x="20653" y="21600"/>
                  </a:cubicBezTo>
                  <a:close/>
                </a:path>
              </a:pathLst>
            </a:custGeom>
            <a:solidFill>
              <a:srgbClr val="B5B5B5"/>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8" name="Shape 10"/>
            <p:cNvSpPr/>
            <p:nvPr/>
          </p:nvSpPr>
          <p:spPr>
            <a:xfrm>
              <a:off x="17602200" y="12090400"/>
              <a:ext cx="9555755" cy="897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29" name="Shape 11"/>
            <p:cNvSpPr/>
            <p:nvPr/>
          </p:nvSpPr>
          <p:spPr>
            <a:xfrm>
              <a:off x="16065500" y="13970000"/>
              <a:ext cx="12323458" cy="4037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1" name="Freeform 30"/>
            <p:cNvSpPr/>
            <p:nvPr/>
          </p:nvSpPr>
          <p:spPr>
            <a:xfrm>
              <a:off x="16254428" y="14061787"/>
              <a:ext cx="11950874" cy="215371"/>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2" name="Shape 29"/>
            <p:cNvSpPr/>
            <p:nvPr/>
          </p:nvSpPr>
          <p:spPr>
            <a:xfrm>
              <a:off x="21729700" y="30861000"/>
              <a:ext cx="989640" cy="989643"/>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2" y="1036"/>
                    <a:pt x="20564" y="5408"/>
                    <a:pt x="20564" y="10800"/>
                  </a:cubicBezTo>
                  <a:cubicBezTo>
                    <a:pt x="20564" y="16193"/>
                    <a:pt x="16192"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gradFill>
              <a:gsLst>
                <a:gs pos="46000">
                  <a:schemeClr val="accent4">
                    <a:lumMod val="60000"/>
                    <a:lumOff val="40000"/>
                  </a:schemeClr>
                </a:gs>
                <a:gs pos="0">
                  <a:schemeClr val="bg2">
                    <a:lumMod val="75000"/>
                  </a:schemeClr>
                </a:gs>
                <a:gs pos="90000">
                  <a:schemeClr val="bg2"/>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4" name="Shape 30"/>
            <p:cNvSpPr/>
            <p:nvPr/>
          </p:nvSpPr>
          <p:spPr>
            <a:xfrm>
              <a:off x="21767800" y="30861000"/>
              <a:ext cx="809638" cy="321949"/>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7" y="6227"/>
                    <a:pt x="20296" y="11195"/>
                  </a:cubicBezTo>
                  <a:lnTo>
                    <a:pt x="21600" y="9940"/>
                  </a:lnTo>
                  <a:cubicBezTo>
                    <a:pt x="19205" y="3808"/>
                    <a:pt x="15871" y="0"/>
                    <a:pt x="12183" y="0"/>
                  </a:cubicBezTo>
                  <a:cubicBezTo>
                    <a:pt x="6697" y="0"/>
                    <a:pt x="1993" y="8418"/>
                    <a:pt x="0" y="20398"/>
                  </a:cubicBezTo>
                  <a:cubicBezTo>
                    <a:pt x="0" y="20398"/>
                    <a:pt x="1173" y="21600"/>
                    <a:pt x="1173" y="21600"/>
                  </a:cubicBezTo>
                  <a:close/>
                </a:path>
              </a:pathLst>
            </a:custGeom>
            <a:gradFill>
              <a:gsLst>
                <a:gs pos="0">
                  <a:schemeClr val="bg2"/>
                </a:gs>
                <a:gs pos="100000">
                  <a:schemeClr val="accent4">
                    <a:lumMod val="60000"/>
                    <a:lumOff val="40000"/>
                  </a:schemeClr>
                </a:gs>
              </a:gsLst>
              <a:lin ang="2071867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5" name="Shape 31"/>
            <p:cNvSpPr/>
            <p:nvPr/>
          </p:nvSpPr>
          <p:spPr>
            <a:xfrm>
              <a:off x="21996400" y="12992100"/>
              <a:ext cx="272244" cy="2721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6" name="Shape 32"/>
            <p:cNvSpPr/>
            <p:nvPr/>
          </p:nvSpPr>
          <p:spPr>
            <a:xfrm>
              <a:off x="22110700" y="13106400"/>
              <a:ext cx="66933" cy="66916"/>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38" name="Shape 33"/>
            <p:cNvSpPr/>
            <p:nvPr/>
          </p:nvSpPr>
          <p:spPr>
            <a:xfrm>
              <a:off x="21704300" y="13068300"/>
              <a:ext cx="132873" cy="132874"/>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grpSp>
      <p:sp>
        <p:nvSpPr>
          <p:cNvPr id="39" name="Picture Placeholder 4"/>
          <p:cNvSpPr>
            <a:spLocks noGrp="1"/>
          </p:cNvSpPr>
          <p:nvPr>
            <p:ph type="pic" sz="quarter" idx="22"/>
          </p:nvPr>
        </p:nvSpPr>
        <p:spPr>
          <a:xfrm>
            <a:off x="1553856" y="2236803"/>
            <a:ext cx="1859543" cy="3233860"/>
          </a:xfrm>
        </p:spPr>
      </p:sp>
      <p:grpSp>
        <p:nvGrpSpPr>
          <p:cNvPr id="30" name="Group 29"/>
          <p:cNvGrpSpPr/>
          <p:nvPr userDrawn="1"/>
        </p:nvGrpSpPr>
        <p:grpSpPr>
          <a:xfrm>
            <a:off x="0" y="6766560"/>
            <a:ext cx="9144000" cy="91440"/>
            <a:chOff x="0" y="4480421"/>
            <a:chExt cx="12192000" cy="91440"/>
          </a:xfrm>
        </p:grpSpPr>
        <p:sp>
          <p:nvSpPr>
            <p:cNvPr id="37" name="Rectangle 36"/>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41"/>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39780514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ig ipad black">
    <p:spTree>
      <p:nvGrpSpPr>
        <p:cNvPr id="1" name=""/>
        <p:cNvGrpSpPr/>
        <p:nvPr/>
      </p:nvGrpSpPr>
      <p:grpSpPr>
        <a:xfrm>
          <a:off x="0" y="0"/>
          <a:ext cx="0" cy="0"/>
          <a:chOff x="0" y="0"/>
          <a:chExt cx="0" cy="0"/>
        </a:xfrm>
      </p:grpSpPr>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72" name="Freeform 71"/>
          <p:cNvSpPr/>
          <p:nvPr userDrawn="1"/>
        </p:nvSpPr>
        <p:spPr>
          <a:xfrm>
            <a:off x="2609358"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chemeClr val="tx2"/>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70" name="Freeform 69"/>
          <p:cNvSpPr/>
          <p:nvPr/>
        </p:nvSpPr>
        <p:spPr>
          <a:xfrm>
            <a:off x="2622149"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8" name="Freeform 67"/>
          <p:cNvSpPr/>
          <p:nvPr userDrawn="1"/>
        </p:nvSpPr>
        <p:spPr>
          <a:xfrm>
            <a:off x="2634938" y="1459787"/>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46474B"/>
              </a:gs>
              <a:gs pos="0">
                <a:srgbClr val="000000"/>
              </a:gs>
              <a:gs pos="38000">
                <a:srgbClr val="292A2E"/>
              </a:gs>
            </a:gsLst>
            <a:lin ang="18000000" scaled="0"/>
          </a:gra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59" name="Shape 10"/>
          <p:cNvSpPr/>
          <p:nvPr/>
        </p:nvSpPr>
        <p:spPr>
          <a:xfrm>
            <a:off x="3408743" y="1425679"/>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D1D2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0" name="Shape 11"/>
          <p:cNvSpPr/>
          <p:nvPr/>
        </p:nvSpPr>
        <p:spPr>
          <a:xfrm>
            <a:off x="3021840" y="2056659"/>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1" name="Freeform 60"/>
          <p:cNvSpPr/>
          <p:nvPr/>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4" name="Shape 31"/>
          <p:cNvSpPr/>
          <p:nvPr/>
        </p:nvSpPr>
        <p:spPr>
          <a:xfrm>
            <a:off x="4515090" y="1728379"/>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5" name="Shape 32"/>
          <p:cNvSpPr/>
          <p:nvPr/>
        </p:nvSpPr>
        <p:spPr>
          <a:xfrm>
            <a:off x="4543868"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6" name="Shape 33"/>
          <p:cNvSpPr/>
          <p:nvPr/>
        </p:nvSpPr>
        <p:spPr>
          <a:xfrm>
            <a:off x="4441547"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7" name="Picture Placeholder 4"/>
          <p:cNvSpPr>
            <a:spLocks noGrp="1"/>
          </p:cNvSpPr>
          <p:nvPr userDrawn="1">
            <p:ph type="pic" sz="quarter" idx="22"/>
          </p:nvPr>
        </p:nvSpPr>
        <p:spPr>
          <a:xfrm>
            <a:off x="3020634" y="2190585"/>
            <a:ext cx="3102734" cy="4667416"/>
          </a:xfrm>
        </p:spPr>
      </p:sp>
    </p:spTree>
    <p:extLst>
      <p:ext uri="{BB962C8B-B14F-4D97-AF65-F5344CB8AC3E}">
        <p14:creationId xmlns:p14="http://schemas.microsoft.com/office/powerpoint/2010/main" val="67815949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ig ipad white">
    <p:bg>
      <p:bgPr>
        <a:solidFill>
          <a:schemeClr val="bg2"/>
        </a:solidFill>
        <a:effectLst/>
      </p:bgPr>
    </p:bg>
    <p:spTree>
      <p:nvGrpSpPr>
        <p:cNvPr id="1" name=""/>
        <p:cNvGrpSpPr/>
        <p:nvPr/>
      </p:nvGrpSpPr>
      <p:grpSpPr>
        <a:xfrm>
          <a:off x="0" y="0"/>
          <a:ext cx="0" cy="0"/>
          <a:chOff x="0" y="0"/>
          <a:chExt cx="0" cy="0"/>
        </a:xfrm>
      </p:grpSpPr>
      <p:grpSp>
        <p:nvGrpSpPr>
          <p:cNvPr id="24" name="Group 23"/>
          <p:cNvGrpSpPr/>
          <p:nvPr userDrawn="1"/>
        </p:nvGrpSpPr>
        <p:grpSpPr>
          <a:xfrm>
            <a:off x="0" y="6766560"/>
            <a:ext cx="9144000" cy="91440"/>
            <a:chOff x="0" y="4480421"/>
            <a:chExt cx="12192000" cy="91440"/>
          </a:xfrm>
        </p:grpSpPr>
        <p:sp>
          <p:nvSpPr>
            <p:cNvPr id="25" name="Rectangle 2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userDrawn="1"/>
        </p:nvSpPr>
        <p:spPr>
          <a:xfrm>
            <a:off x="1" y="-9731"/>
            <a:ext cx="9143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 name="Title 1"/>
          <p:cNvSpPr>
            <a:spLocks noGrp="1"/>
          </p:cNvSpPr>
          <p:nvPr>
            <p:ph type="title"/>
          </p:nvPr>
        </p:nvSpPr>
        <p:spPr>
          <a:xfrm>
            <a:off x="628650" y="244372"/>
            <a:ext cx="7886700" cy="673100"/>
          </a:xfrm>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361950" y="6466113"/>
            <a:ext cx="2057400" cy="281437"/>
          </a:xfrm>
        </p:spPr>
        <p:txBody>
          <a:bodyPr/>
          <a:lstStyle>
            <a:lvl1pPr>
              <a:defRPr>
                <a:solidFill>
                  <a:srgbClr val="576973"/>
                </a:solidFill>
              </a:defRPr>
            </a:lvl1pPr>
          </a:lstStyle>
          <a:p>
            <a:r>
              <a:rPr lang="en-US"/>
              <a:t>your date here</a:t>
            </a:r>
          </a:p>
        </p:txBody>
      </p:sp>
      <p:sp>
        <p:nvSpPr>
          <p:cNvPr id="5" name="Footer Placeholder 4"/>
          <p:cNvSpPr>
            <a:spLocks noGrp="1"/>
          </p:cNvSpPr>
          <p:nvPr>
            <p:ph type="ftr" sz="quarter" idx="11"/>
          </p:nvPr>
        </p:nvSpPr>
        <p:spPr>
          <a:xfrm>
            <a:off x="3028950" y="6466113"/>
            <a:ext cx="3086100" cy="281437"/>
          </a:xfrm>
        </p:spPr>
        <p:txBody>
          <a:bodyPr/>
          <a:lstStyle>
            <a:lvl1pPr>
              <a:defRPr>
                <a:solidFill>
                  <a:srgbClr val="576973"/>
                </a:solidFill>
              </a:defRPr>
            </a:lvl1pPr>
          </a:lstStyle>
          <a:p>
            <a:r>
              <a:rPr lang="en-US"/>
              <a:t>större - a multipurpose PowerPoint template</a:t>
            </a:r>
          </a:p>
        </p:txBody>
      </p:sp>
      <p:sp>
        <p:nvSpPr>
          <p:cNvPr id="33" name="Slide Number Placeholder 5"/>
          <p:cNvSpPr>
            <a:spLocks noGrp="1"/>
          </p:cNvSpPr>
          <p:nvPr>
            <p:ph type="sldNum" sz="quarter" idx="12"/>
          </p:nvPr>
        </p:nvSpPr>
        <p:spPr>
          <a:xfrm>
            <a:off x="6724651" y="6466113"/>
            <a:ext cx="2057400" cy="281437"/>
          </a:xfrm>
        </p:spPr>
        <p:txBody>
          <a:bodyPr/>
          <a:lstStyle>
            <a:lvl1pPr algn="r">
              <a:defRPr>
                <a:solidFill>
                  <a:srgbClr val="576973"/>
                </a:solidFill>
              </a:defRPr>
            </a:lvl1pPr>
          </a:lstStyle>
          <a:p>
            <a:fld id="{6E18DBF4-37B7-4C4F-9728-A1C100B177EE}" type="slidenum">
              <a:rPr lang="en-US" smtClean="0"/>
              <a:pPr/>
              <a:t>‹Nº›</a:t>
            </a:fld>
            <a:endParaRPr lang="en-US"/>
          </a:p>
        </p:txBody>
      </p:sp>
      <p:sp>
        <p:nvSpPr>
          <p:cNvPr id="72" name="Freeform 71"/>
          <p:cNvSpPr/>
          <p:nvPr userDrawn="1"/>
        </p:nvSpPr>
        <p:spPr>
          <a:xfrm>
            <a:off x="2609358" y="1425678"/>
            <a:ext cx="3925285" cy="5432322"/>
          </a:xfrm>
          <a:custGeom>
            <a:avLst/>
            <a:gdLst>
              <a:gd name="connsiteX0" fmla="*/ 257082 w 5233713"/>
              <a:gd name="connsiteY0" fmla="*/ 0 h 5432322"/>
              <a:gd name="connsiteX1" fmla="*/ 4976631 w 5233713"/>
              <a:gd name="connsiteY1" fmla="*/ 0 h 5432322"/>
              <a:gd name="connsiteX2" fmla="*/ 5233713 w 5233713"/>
              <a:gd name="connsiteY2" fmla="*/ 256922 h 5432322"/>
              <a:gd name="connsiteX3" fmla="*/ 5233713 w 5233713"/>
              <a:gd name="connsiteY3" fmla="*/ 5432322 h 5432322"/>
              <a:gd name="connsiteX4" fmla="*/ 4685385 w 5233713"/>
              <a:gd name="connsiteY4" fmla="*/ 5432322 h 5432322"/>
              <a:gd name="connsiteX5" fmla="*/ 4685385 w 5233713"/>
              <a:gd name="connsiteY5" fmla="*/ 5304411 h 5432322"/>
              <a:gd name="connsiteX6" fmla="*/ 4685385 w 5233713"/>
              <a:gd name="connsiteY6" fmla="*/ 632376 h 5432322"/>
              <a:gd name="connsiteX7" fmla="*/ 548329 w 5233713"/>
              <a:gd name="connsiteY7" fmla="*/ 632376 h 5432322"/>
              <a:gd name="connsiteX8" fmla="*/ 548329 w 5233713"/>
              <a:gd name="connsiteY8" fmla="*/ 5432322 h 5432322"/>
              <a:gd name="connsiteX9" fmla="*/ 0 w 5233713"/>
              <a:gd name="connsiteY9" fmla="*/ 5432322 h 5432322"/>
              <a:gd name="connsiteX10" fmla="*/ 0 w 5233713"/>
              <a:gd name="connsiteY10" fmla="*/ 256922 h 5432322"/>
              <a:gd name="connsiteX11" fmla="*/ 257082 w 5233713"/>
              <a:gd name="connsiteY11" fmla="*/ 0 h 543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33713" h="5432322">
                <a:moveTo>
                  <a:pt x="257082" y="0"/>
                </a:moveTo>
                <a:lnTo>
                  <a:pt x="4976631" y="0"/>
                </a:lnTo>
                <a:cubicBezTo>
                  <a:pt x="5118378" y="0"/>
                  <a:pt x="5233713" y="115379"/>
                  <a:pt x="5233713" y="256922"/>
                </a:cubicBezTo>
                <a:lnTo>
                  <a:pt x="5233713" y="5432322"/>
                </a:lnTo>
                <a:lnTo>
                  <a:pt x="4685385" y="5432322"/>
                </a:lnTo>
                <a:lnTo>
                  <a:pt x="4685385" y="5304411"/>
                </a:lnTo>
                <a:cubicBezTo>
                  <a:pt x="4685385" y="3747066"/>
                  <a:pt x="4685385" y="632376"/>
                  <a:pt x="4685385" y="632376"/>
                </a:cubicBezTo>
                <a:lnTo>
                  <a:pt x="548329" y="632376"/>
                </a:lnTo>
                <a:lnTo>
                  <a:pt x="548329" y="5432322"/>
                </a:lnTo>
                <a:lnTo>
                  <a:pt x="0" y="5432322"/>
                </a:lnTo>
                <a:lnTo>
                  <a:pt x="0" y="256922"/>
                </a:lnTo>
                <a:cubicBezTo>
                  <a:pt x="0" y="115379"/>
                  <a:pt x="115336" y="0"/>
                  <a:pt x="257082" y="0"/>
                </a:cubicBezTo>
                <a:close/>
              </a:path>
            </a:pathLst>
          </a:custGeom>
          <a:solidFill>
            <a:srgbClr val="E4E4E4"/>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70" name="Freeform 69"/>
          <p:cNvSpPr/>
          <p:nvPr/>
        </p:nvSpPr>
        <p:spPr>
          <a:xfrm>
            <a:off x="2622149" y="1442732"/>
            <a:ext cx="3897578" cy="5415268"/>
          </a:xfrm>
          <a:custGeom>
            <a:avLst/>
            <a:gdLst>
              <a:gd name="connsiteX0" fmla="*/ 238426 w 5196771"/>
              <a:gd name="connsiteY0" fmla="*/ 0 h 5415268"/>
              <a:gd name="connsiteX1" fmla="*/ 4958345 w 5196771"/>
              <a:gd name="connsiteY1" fmla="*/ 0 h 5415268"/>
              <a:gd name="connsiteX2" fmla="*/ 5196771 w 5196771"/>
              <a:gd name="connsiteY2" fmla="*/ 238598 h 5415268"/>
              <a:gd name="connsiteX3" fmla="*/ 5196771 w 5196771"/>
              <a:gd name="connsiteY3" fmla="*/ 5415268 h 5415268"/>
              <a:gd name="connsiteX4" fmla="*/ 4685274 w 5196771"/>
              <a:gd name="connsiteY4" fmla="*/ 5415268 h 5415268"/>
              <a:gd name="connsiteX5" fmla="*/ 4685274 w 5196771"/>
              <a:gd name="connsiteY5" fmla="*/ 595710 h 5415268"/>
              <a:gd name="connsiteX6" fmla="*/ 511497 w 5196771"/>
              <a:gd name="connsiteY6" fmla="*/ 595710 h 5415268"/>
              <a:gd name="connsiteX7" fmla="*/ 511497 w 5196771"/>
              <a:gd name="connsiteY7" fmla="*/ 5298746 h 5415268"/>
              <a:gd name="connsiteX8" fmla="*/ 511497 w 5196771"/>
              <a:gd name="connsiteY8" fmla="*/ 5415268 h 5415268"/>
              <a:gd name="connsiteX9" fmla="*/ 0 w 5196771"/>
              <a:gd name="connsiteY9" fmla="*/ 5415268 h 5415268"/>
              <a:gd name="connsiteX10" fmla="*/ 0 w 5196771"/>
              <a:gd name="connsiteY10" fmla="*/ 238598 h 5415268"/>
              <a:gd name="connsiteX11" fmla="*/ 238426 w 5196771"/>
              <a:gd name="connsiteY11" fmla="*/ 0 h 541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6771" h="5415268">
                <a:moveTo>
                  <a:pt x="238426" y="0"/>
                </a:moveTo>
                <a:lnTo>
                  <a:pt x="4958345" y="0"/>
                </a:lnTo>
                <a:cubicBezTo>
                  <a:pt x="5089708" y="0"/>
                  <a:pt x="5196771" y="106915"/>
                  <a:pt x="5196771" y="238598"/>
                </a:cubicBezTo>
                <a:lnTo>
                  <a:pt x="5196771" y="5415268"/>
                </a:lnTo>
                <a:lnTo>
                  <a:pt x="4685274" y="5415268"/>
                </a:lnTo>
                <a:lnTo>
                  <a:pt x="4685274" y="595710"/>
                </a:lnTo>
                <a:lnTo>
                  <a:pt x="511497" y="595710"/>
                </a:lnTo>
                <a:cubicBezTo>
                  <a:pt x="511497" y="595710"/>
                  <a:pt x="511497" y="3731067"/>
                  <a:pt x="511497" y="5298746"/>
                </a:cubicBezTo>
                <a:lnTo>
                  <a:pt x="511497" y="5415268"/>
                </a:lnTo>
                <a:lnTo>
                  <a:pt x="0" y="5415268"/>
                </a:lnTo>
                <a:lnTo>
                  <a:pt x="0" y="238598"/>
                </a:lnTo>
                <a:cubicBezTo>
                  <a:pt x="0" y="106915"/>
                  <a:pt x="107063" y="0"/>
                  <a:pt x="238426" y="0"/>
                </a:cubicBezTo>
                <a:close/>
              </a:path>
            </a:pathLst>
          </a:custGeom>
          <a:solidFill>
            <a:srgbClr val="FDFDFF"/>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8" name="Freeform 67"/>
          <p:cNvSpPr/>
          <p:nvPr userDrawn="1"/>
        </p:nvSpPr>
        <p:spPr>
          <a:xfrm>
            <a:off x="2634938" y="1459787"/>
            <a:ext cx="3873305" cy="5398215"/>
          </a:xfrm>
          <a:custGeom>
            <a:avLst/>
            <a:gdLst>
              <a:gd name="connsiteX0" fmla="*/ 222357 w 5164406"/>
              <a:gd name="connsiteY0" fmla="*/ 0 h 5398215"/>
              <a:gd name="connsiteX1" fmla="*/ 4942049 w 5164406"/>
              <a:gd name="connsiteY1" fmla="*/ 0 h 5398215"/>
              <a:gd name="connsiteX2" fmla="*/ 5164406 w 5164406"/>
              <a:gd name="connsiteY2" fmla="*/ 222168 h 5398215"/>
              <a:gd name="connsiteX3" fmla="*/ 5164406 w 5164406"/>
              <a:gd name="connsiteY3" fmla="*/ 5398215 h 5398215"/>
              <a:gd name="connsiteX4" fmla="*/ 4650596 w 5164406"/>
              <a:gd name="connsiteY4" fmla="*/ 5398215 h 5398215"/>
              <a:gd name="connsiteX5" fmla="*/ 4650596 w 5164406"/>
              <a:gd name="connsiteY5" fmla="*/ 5269727 h 5398215"/>
              <a:gd name="connsiteX6" fmla="*/ 4650596 w 5164406"/>
              <a:gd name="connsiteY6" fmla="*/ 597856 h 5398215"/>
              <a:gd name="connsiteX7" fmla="*/ 513811 w 5164406"/>
              <a:gd name="connsiteY7" fmla="*/ 597856 h 5398215"/>
              <a:gd name="connsiteX8" fmla="*/ 513811 w 5164406"/>
              <a:gd name="connsiteY8" fmla="*/ 5398215 h 5398215"/>
              <a:gd name="connsiteX9" fmla="*/ 0 w 5164406"/>
              <a:gd name="connsiteY9" fmla="*/ 5398215 h 5398215"/>
              <a:gd name="connsiteX10" fmla="*/ 0 w 5164406"/>
              <a:gd name="connsiteY10" fmla="*/ 222168 h 5398215"/>
              <a:gd name="connsiteX11" fmla="*/ 222357 w 5164406"/>
              <a:gd name="connsiteY11" fmla="*/ 0 h 539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4406" h="5398215">
                <a:moveTo>
                  <a:pt x="222357" y="0"/>
                </a:moveTo>
                <a:lnTo>
                  <a:pt x="4942049" y="0"/>
                </a:lnTo>
                <a:cubicBezTo>
                  <a:pt x="5064465" y="0"/>
                  <a:pt x="5164406" y="100163"/>
                  <a:pt x="5164406" y="222168"/>
                </a:cubicBezTo>
                <a:lnTo>
                  <a:pt x="5164406" y="5398215"/>
                </a:lnTo>
                <a:lnTo>
                  <a:pt x="4650596" y="5398215"/>
                </a:lnTo>
                <a:lnTo>
                  <a:pt x="4650596" y="5269727"/>
                </a:lnTo>
                <a:cubicBezTo>
                  <a:pt x="4650596" y="3712436"/>
                  <a:pt x="4650596" y="597856"/>
                  <a:pt x="4650596" y="597856"/>
                </a:cubicBezTo>
                <a:lnTo>
                  <a:pt x="513811" y="597856"/>
                </a:lnTo>
                <a:lnTo>
                  <a:pt x="513811" y="5398215"/>
                </a:lnTo>
                <a:lnTo>
                  <a:pt x="0" y="5398215"/>
                </a:lnTo>
                <a:lnTo>
                  <a:pt x="0" y="222168"/>
                </a:lnTo>
                <a:cubicBezTo>
                  <a:pt x="0" y="100163"/>
                  <a:pt x="100180" y="0"/>
                  <a:pt x="222357" y="0"/>
                </a:cubicBezTo>
                <a:close/>
              </a:path>
            </a:pathLst>
          </a:custGeom>
          <a:gradFill>
            <a:gsLst>
              <a:gs pos="85000">
                <a:srgbClr val="FEFEFE"/>
              </a:gs>
              <a:gs pos="0">
                <a:schemeClr val="bg2">
                  <a:lumMod val="40000"/>
                  <a:lumOff val="60000"/>
                </a:schemeClr>
              </a:gs>
              <a:gs pos="38000">
                <a:srgbClr val="F0F2F5"/>
              </a:gs>
            </a:gsLst>
            <a:lin ang="18000000" scaled="0"/>
          </a:gra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59" name="Shape 10"/>
          <p:cNvSpPr/>
          <p:nvPr/>
        </p:nvSpPr>
        <p:spPr>
          <a:xfrm>
            <a:off x="3408743" y="1425679"/>
            <a:ext cx="2405896" cy="3011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9B9B9B"/>
          </a:solidFill>
          <a:ln w="12700">
            <a:miter lim="400000"/>
          </a:ln>
        </p:spPr>
        <p:txBody>
          <a:bodyPr lIns="0" tIns="0" rIns="0" bIns="0" anchor="ctr"/>
          <a:lstStyle/>
          <a:p>
            <a:pPr lvl="0"/>
            <a:endParaRPr sz="2250">
              <a:solidFill>
                <a:srgbClr val="FFFFFF"/>
              </a:solidFill>
              <a:effectLst>
                <a:outerShdw blurRad="38100" dist="12700" dir="5400000" rotWithShape="0">
                  <a:srgbClr val="000000">
                    <a:alpha val="50000"/>
                  </a:srgbClr>
                </a:outerShdw>
              </a:effectLst>
            </a:endParaRPr>
          </a:p>
        </p:txBody>
      </p:sp>
      <p:sp>
        <p:nvSpPr>
          <p:cNvPr id="60" name="Shape 11"/>
          <p:cNvSpPr/>
          <p:nvPr/>
        </p:nvSpPr>
        <p:spPr>
          <a:xfrm>
            <a:off x="3021840" y="2056659"/>
            <a:ext cx="3102733" cy="13553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gradFill>
            <a:gsLst>
              <a:gs pos="85000">
                <a:srgbClr val="46474B"/>
              </a:gs>
              <a:gs pos="0">
                <a:srgbClr val="000000"/>
              </a:gs>
              <a:gs pos="38000">
                <a:srgbClr val="292A2E"/>
              </a:gs>
            </a:gsLst>
            <a:lin ang="180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1" name="Freeform 60"/>
          <p:cNvSpPr/>
          <p:nvPr/>
        </p:nvSpPr>
        <p:spPr>
          <a:xfrm>
            <a:off x="3069408" y="2087471"/>
            <a:ext cx="3008926" cy="72300"/>
          </a:xfrm>
          <a:custGeom>
            <a:avLst/>
            <a:gdLst>
              <a:gd name="connsiteX0" fmla="*/ 0 w 11950874"/>
              <a:gd name="connsiteY0" fmla="*/ 122970 h 215371"/>
              <a:gd name="connsiteX1" fmla="*/ 42687 w 11950874"/>
              <a:gd name="connsiteY1" fmla="*/ 122970 h 215371"/>
              <a:gd name="connsiteX2" fmla="*/ 42687 w 11950874"/>
              <a:gd name="connsiteY2" fmla="*/ 215370 h 215371"/>
              <a:gd name="connsiteX3" fmla="*/ 0 w 11950874"/>
              <a:gd name="connsiteY3" fmla="*/ 215370 h 215371"/>
              <a:gd name="connsiteX4" fmla="*/ 11901472 w 11950874"/>
              <a:gd name="connsiteY4" fmla="*/ 98713 h 215371"/>
              <a:gd name="connsiteX5" fmla="*/ 11901472 w 11950874"/>
              <a:gd name="connsiteY5" fmla="*/ 144861 h 215371"/>
              <a:gd name="connsiteX6" fmla="*/ 11924532 w 11950874"/>
              <a:gd name="connsiteY6" fmla="*/ 144861 h 215371"/>
              <a:gd name="connsiteX7" fmla="*/ 11924532 w 11950874"/>
              <a:gd name="connsiteY7" fmla="*/ 98713 h 215371"/>
              <a:gd name="connsiteX8" fmla="*/ 167288 w 11950874"/>
              <a:gd name="connsiteY8" fmla="*/ 75541 h 215371"/>
              <a:gd name="connsiteX9" fmla="*/ 212884 w 11950874"/>
              <a:gd name="connsiteY9" fmla="*/ 75541 h 215371"/>
              <a:gd name="connsiteX10" fmla="*/ 212884 w 11950874"/>
              <a:gd name="connsiteY10" fmla="*/ 215370 h 215371"/>
              <a:gd name="connsiteX11" fmla="*/ 167288 w 11950874"/>
              <a:gd name="connsiteY11" fmla="*/ 215370 h 215371"/>
              <a:gd name="connsiteX12" fmla="*/ 85099 w 11950874"/>
              <a:gd name="connsiteY12" fmla="*/ 75541 h 215371"/>
              <a:gd name="connsiteX13" fmla="*/ 124876 w 11950874"/>
              <a:gd name="connsiteY13" fmla="*/ 75541 h 215371"/>
              <a:gd name="connsiteX14" fmla="*/ 124876 w 11950874"/>
              <a:gd name="connsiteY14" fmla="*/ 215371 h 215371"/>
              <a:gd name="connsiteX15" fmla="*/ 85099 w 11950874"/>
              <a:gd name="connsiteY15" fmla="*/ 215371 h 215371"/>
              <a:gd name="connsiteX16" fmla="*/ 11582912 w 11950874"/>
              <a:gd name="connsiteY16" fmla="*/ 47913 h 215371"/>
              <a:gd name="connsiteX17" fmla="*/ 11571272 w 11950874"/>
              <a:gd name="connsiteY17" fmla="*/ 59456 h 215371"/>
              <a:gd name="connsiteX18" fmla="*/ 11571272 w 11950874"/>
              <a:gd name="connsiteY18" fmla="*/ 174845 h 215371"/>
              <a:gd name="connsiteX19" fmla="*/ 11582912 w 11950874"/>
              <a:gd name="connsiteY19" fmla="*/ 186356 h 215371"/>
              <a:gd name="connsiteX20" fmla="*/ 11859876 w 11950874"/>
              <a:gd name="connsiteY20" fmla="*/ 186356 h 215371"/>
              <a:gd name="connsiteX21" fmla="*/ 11871308 w 11950874"/>
              <a:gd name="connsiteY21" fmla="*/ 174845 h 215371"/>
              <a:gd name="connsiteX22" fmla="*/ 11871308 w 11950874"/>
              <a:gd name="connsiteY22" fmla="*/ 59456 h 215371"/>
              <a:gd name="connsiteX23" fmla="*/ 11859876 w 11950874"/>
              <a:gd name="connsiteY23" fmla="*/ 47913 h 215371"/>
              <a:gd name="connsiteX24" fmla="*/ 255296 w 11950874"/>
              <a:gd name="connsiteY24" fmla="*/ 41048 h 215371"/>
              <a:gd name="connsiteX25" fmla="*/ 295073 w 11950874"/>
              <a:gd name="connsiteY25" fmla="*/ 41048 h 215371"/>
              <a:gd name="connsiteX26" fmla="*/ 295073 w 11950874"/>
              <a:gd name="connsiteY26" fmla="*/ 215371 h 215371"/>
              <a:gd name="connsiteX27" fmla="*/ 255296 w 11950874"/>
              <a:gd name="connsiteY27" fmla="*/ 215371 h 215371"/>
              <a:gd name="connsiteX28" fmla="*/ 11593170 w 11950874"/>
              <a:gd name="connsiteY28" fmla="*/ 22513 h 215371"/>
              <a:gd name="connsiteX29" fmla="*/ 11870162 w 11950874"/>
              <a:gd name="connsiteY29" fmla="*/ 22513 h 215371"/>
              <a:gd name="connsiteX30" fmla="*/ 11904760 w 11950874"/>
              <a:gd name="connsiteY30" fmla="*/ 57146 h 215371"/>
              <a:gd name="connsiteX31" fmla="*/ 11904760 w 11950874"/>
              <a:gd name="connsiteY31" fmla="*/ 68634 h 215371"/>
              <a:gd name="connsiteX32" fmla="*/ 11950874 w 11950874"/>
              <a:gd name="connsiteY32" fmla="*/ 68634 h 215371"/>
              <a:gd name="connsiteX33" fmla="*/ 11950874 w 11950874"/>
              <a:gd name="connsiteY33" fmla="*/ 160952 h 215371"/>
              <a:gd name="connsiteX34" fmla="*/ 11904760 w 11950874"/>
              <a:gd name="connsiteY34" fmla="*/ 160952 h 215371"/>
              <a:gd name="connsiteX35" fmla="*/ 11904760 w 11950874"/>
              <a:gd name="connsiteY35" fmla="*/ 172534 h 215371"/>
              <a:gd name="connsiteX36" fmla="*/ 11870162 w 11950874"/>
              <a:gd name="connsiteY36" fmla="*/ 207133 h 215371"/>
              <a:gd name="connsiteX37" fmla="*/ 11593170 w 11950874"/>
              <a:gd name="connsiteY37" fmla="*/ 207133 h 215371"/>
              <a:gd name="connsiteX38" fmla="*/ 11558572 w 11950874"/>
              <a:gd name="connsiteY38" fmla="*/ 172534 h 215371"/>
              <a:gd name="connsiteX39" fmla="*/ 11558572 w 11950874"/>
              <a:gd name="connsiteY39" fmla="*/ 57146 h 215371"/>
              <a:gd name="connsiteX40" fmla="*/ 11593170 w 11950874"/>
              <a:gd name="connsiteY40" fmla="*/ 22513 h 215371"/>
              <a:gd name="connsiteX41" fmla="*/ 337485 w 11950874"/>
              <a:gd name="connsiteY41" fmla="*/ 0 h 215371"/>
              <a:gd name="connsiteX42" fmla="*/ 383307 w 11950874"/>
              <a:gd name="connsiteY42" fmla="*/ 0 h 215371"/>
              <a:gd name="connsiteX43" fmla="*/ 383307 w 11950874"/>
              <a:gd name="connsiteY43" fmla="*/ 215371 h 215371"/>
              <a:gd name="connsiteX44" fmla="*/ 337485 w 11950874"/>
              <a:gd name="connsiteY44" fmla="*/ 215371 h 21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950874" h="215371">
                <a:moveTo>
                  <a:pt x="0" y="122970"/>
                </a:moveTo>
                <a:lnTo>
                  <a:pt x="42687" y="122970"/>
                </a:lnTo>
                <a:lnTo>
                  <a:pt x="42687" y="215370"/>
                </a:lnTo>
                <a:lnTo>
                  <a:pt x="0" y="215370"/>
                </a:lnTo>
                <a:close/>
                <a:moveTo>
                  <a:pt x="11901472" y="98713"/>
                </a:moveTo>
                <a:lnTo>
                  <a:pt x="11901472" y="144861"/>
                </a:lnTo>
                <a:lnTo>
                  <a:pt x="11924532" y="144861"/>
                </a:lnTo>
                <a:cubicBezTo>
                  <a:pt x="11924532" y="144861"/>
                  <a:pt x="11924532" y="98713"/>
                  <a:pt x="11924532" y="98713"/>
                </a:cubicBezTo>
                <a:close/>
                <a:moveTo>
                  <a:pt x="167288" y="75541"/>
                </a:moveTo>
                <a:lnTo>
                  <a:pt x="212884" y="75541"/>
                </a:lnTo>
                <a:lnTo>
                  <a:pt x="212884" y="215370"/>
                </a:lnTo>
                <a:lnTo>
                  <a:pt x="167288" y="215370"/>
                </a:lnTo>
                <a:close/>
                <a:moveTo>
                  <a:pt x="85099" y="75541"/>
                </a:moveTo>
                <a:lnTo>
                  <a:pt x="124876" y="75541"/>
                </a:lnTo>
                <a:lnTo>
                  <a:pt x="124876" y="215371"/>
                </a:lnTo>
                <a:lnTo>
                  <a:pt x="85099" y="215371"/>
                </a:lnTo>
                <a:close/>
                <a:moveTo>
                  <a:pt x="11582912" y="47913"/>
                </a:moveTo>
                <a:cubicBezTo>
                  <a:pt x="11576550" y="47913"/>
                  <a:pt x="11571272" y="53041"/>
                  <a:pt x="11571272" y="59456"/>
                </a:cubicBezTo>
                <a:lnTo>
                  <a:pt x="11571272" y="174845"/>
                </a:lnTo>
                <a:cubicBezTo>
                  <a:pt x="11571272" y="181196"/>
                  <a:pt x="11576550" y="186356"/>
                  <a:pt x="11582912" y="186356"/>
                </a:cubicBezTo>
                <a:lnTo>
                  <a:pt x="11859876" y="186356"/>
                </a:lnTo>
                <a:cubicBezTo>
                  <a:pt x="11866236" y="186356"/>
                  <a:pt x="11871308" y="181196"/>
                  <a:pt x="11871308" y="174845"/>
                </a:cubicBezTo>
                <a:cubicBezTo>
                  <a:pt x="11871308" y="174845"/>
                  <a:pt x="11871308" y="59456"/>
                  <a:pt x="11871308" y="59456"/>
                </a:cubicBezTo>
                <a:cubicBezTo>
                  <a:pt x="11871308" y="53041"/>
                  <a:pt x="11866236" y="47913"/>
                  <a:pt x="11859876" y="47913"/>
                </a:cubicBezTo>
                <a:close/>
                <a:moveTo>
                  <a:pt x="255296" y="41048"/>
                </a:moveTo>
                <a:lnTo>
                  <a:pt x="295073" y="41048"/>
                </a:lnTo>
                <a:lnTo>
                  <a:pt x="295073" y="215371"/>
                </a:lnTo>
                <a:lnTo>
                  <a:pt x="255296" y="215371"/>
                </a:lnTo>
                <a:close/>
                <a:moveTo>
                  <a:pt x="11593170" y="22513"/>
                </a:moveTo>
                <a:lnTo>
                  <a:pt x="11870162" y="22513"/>
                </a:lnTo>
                <a:cubicBezTo>
                  <a:pt x="11889178" y="22513"/>
                  <a:pt x="11904760" y="38052"/>
                  <a:pt x="11904760" y="57146"/>
                </a:cubicBezTo>
                <a:lnTo>
                  <a:pt x="11904760" y="68634"/>
                </a:lnTo>
                <a:cubicBezTo>
                  <a:pt x="11904760" y="68634"/>
                  <a:pt x="11950874" y="68634"/>
                  <a:pt x="11950874" y="68634"/>
                </a:cubicBezTo>
                <a:lnTo>
                  <a:pt x="11950874" y="160952"/>
                </a:lnTo>
                <a:lnTo>
                  <a:pt x="11904760" y="160952"/>
                </a:lnTo>
                <a:lnTo>
                  <a:pt x="11904760" y="172534"/>
                </a:lnTo>
                <a:cubicBezTo>
                  <a:pt x="11904760" y="191594"/>
                  <a:pt x="11889178" y="207133"/>
                  <a:pt x="11870162" y="207133"/>
                </a:cubicBezTo>
                <a:lnTo>
                  <a:pt x="11593170" y="207133"/>
                </a:lnTo>
                <a:cubicBezTo>
                  <a:pt x="11574028" y="207133"/>
                  <a:pt x="11558572" y="191594"/>
                  <a:pt x="11558572" y="172534"/>
                </a:cubicBezTo>
                <a:lnTo>
                  <a:pt x="11558572" y="57146"/>
                </a:lnTo>
                <a:cubicBezTo>
                  <a:pt x="11558572" y="38052"/>
                  <a:pt x="11574028" y="22513"/>
                  <a:pt x="11593170" y="22513"/>
                </a:cubicBezTo>
                <a:close/>
                <a:moveTo>
                  <a:pt x="337485" y="0"/>
                </a:moveTo>
                <a:lnTo>
                  <a:pt x="383307" y="0"/>
                </a:lnTo>
                <a:lnTo>
                  <a:pt x="383307" y="215371"/>
                </a:lnTo>
                <a:lnTo>
                  <a:pt x="337485" y="215371"/>
                </a:lnTo>
                <a:close/>
              </a:path>
            </a:pathLst>
          </a:custGeom>
          <a:solidFill>
            <a:srgbClr val="E9E9E9"/>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4" name="Shape 31"/>
          <p:cNvSpPr/>
          <p:nvPr/>
        </p:nvSpPr>
        <p:spPr>
          <a:xfrm>
            <a:off x="4515090" y="1728379"/>
            <a:ext cx="68544" cy="91369"/>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gradFill>
            <a:gsLst>
              <a:gs pos="0">
                <a:srgbClr val="464646"/>
              </a:gs>
              <a:gs pos="92000">
                <a:srgbClr val="060606"/>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5" name="Shape 32"/>
          <p:cNvSpPr/>
          <p:nvPr/>
        </p:nvSpPr>
        <p:spPr>
          <a:xfrm>
            <a:off x="4543868" y="1766748"/>
            <a:ext cx="16852" cy="22464"/>
          </a:xfrm>
          <a:custGeom>
            <a:avLst/>
            <a:gdLst/>
            <a:ahLst/>
            <a:cxnLst>
              <a:cxn ang="0">
                <a:pos x="wd2" y="hd2"/>
              </a:cxn>
              <a:cxn ang="5400000">
                <a:pos x="wd2" y="hd2"/>
              </a:cxn>
              <a:cxn ang="10800000">
                <a:pos x="wd2" y="hd2"/>
              </a:cxn>
              <a:cxn ang="16200000">
                <a:pos x="wd2" y="hd2"/>
              </a:cxn>
            </a:cxnLst>
            <a:rect l="0" t="0" r="r" b="b"/>
            <a:pathLst>
              <a:path w="21600" h="21600" extrusionOk="0">
                <a:moveTo>
                  <a:pt x="21600" y="10803"/>
                </a:moveTo>
                <a:cubicBezTo>
                  <a:pt x="21600" y="16765"/>
                  <a:pt x="16776" y="21600"/>
                  <a:pt x="10800" y="21600"/>
                </a:cubicBezTo>
                <a:cubicBezTo>
                  <a:pt x="4839" y="21600"/>
                  <a:pt x="0" y="16765"/>
                  <a:pt x="0" y="10803"/>
                </a:cubicBezTo>
                <a:cubicBezTo>
                  <a:pt x="0" y="4835"/>
                  <a:pt x="4839" y="0"/>
                  <a:pt x="10800" y="0"/>
                </a:cubicBezTo>
                <a:cubicBezTo>
                  <a:pt x="16776" y="0"/>
                  <a:pt x="21600" y="4835"/>
                  <a:pt x="21600" y="10803"/>
                </a:cubicBezTo>
                <a:close/>
              </a:path>
            </a:pathLst>
          </a:custGeom>
          <a:solidFill>
            <a:srgbClr val="557DB1"/>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6" name="Shape 33"/>
          <p:cNvSpPr/>
          <p:nvPr/>
        </p:nvSpPr>
        <p:spPr>
          <a:xfrm>
            <a:off x="4441547" y="1753958"/>
            <a:ext cx="33454" cy="44606"/>
          </a:xfrm>
          <a:custGeom>
            <a:avLst/>
            <a:gdLst/>
            <a:ahLst/>
            <a:cxnLst>
              <a:cxn ang="0">
                <a:pos x="wd2" y="hd2"/>
              </a:cxn>
              <a:cxn ang="5400000">
                <a:pos x="wd2" y="hd2"/>
              </a:cxn>
              <a:cxn ang="10800000">
                <a:pos x="wd2" y="hd2"/>
              </a:cxn>
              <a:cxn ang="16200000">
                <a:pos x="wd2" y="hd2"/>
              </a:cxn>
            </a:cxnLst>
            <a:rect l="0" t="0" r="r" b="b"/>
            <a:pathLst>
              <a:path w="21600" h="21600" extrusionOk="0">
                <a:moveTo>
                  <a:pt x="21600" y="10798"/>
                </a:moveTo>
                <a:cubicBezTo>
                  <a:pt x="21600" y="16757"/>
                  <a:pt x="16773" y="21600"/>
                  <a:pt x="10797" y="21600"/>
                </a:cubicBezTo>
                <a:cubicBezTo>
                  <a:pt x="4795" y="21600"/>
                  <a:pt x="0" y="16757"/>
                  <a:pt x="0" y="10798"/>
                </a:cubicBezTo>
                <a:cubicBezTo>
                  <a:pt x="0" y="4826"/>
                  <a:pt x="4795" y="0"/>
                  <a:pt x="10797" y="0"/>
                </a:cubicBezTo>
                <a:cubicBezTo>
                  <a:pt x="16773" y="0"/>
                  <a:pt x="21600" y="4826"/>
                  <a:pt x="21600" y="10798"/>
                </a:cubicBezTo>
                <a:close/>
              </a:path>
            </a:pathLst>
          </a:custGeom>
          <a:solidFill>
            <a:srgbClr val="BEBFC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2250"/>
          </a:p>
        </p:txBody>
      </p:sp>
      <p:sp>
        <p:nvSpPr>
          <p:cNvPr id="67" name="Picture Placeholder 4"/>
          <p:cNvSpPr>
            <a:spLocks noGrp="1"/>
          </p:cNvSpPr>
          <p:nvPr userDrawn="1">
            <p:ph type="pic" sz="quarter" idx="22"/>
          </p:nvPr>
        </p:nvSpPr>
        <p:spPr>
          <a:xfrm>
            <a:off x="3020634" y="2190585"/>
            <a:ext cx="3102734" cy="4667416"/>
          </a:xfrm>
        </p:spPr>
      </p:sp>
    </p:spTree>
    <p:extLst>
      <p:ext uri="{BB962C8B-B14F-4D97-AF65-F5344CB8AC3E}">
        <p14:creationId xmlns:p14="http://schemas.microsoft.com/office/powerpoint/2010/main" val="15054694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Header high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‹Nº›</a:t>
            </a:fld>
            <a:endParaRPr lang="en-US"/>
          </a:p>
        </p:txBody>
      </p:sp>
      <p:sp>
        <p:nvSpPr>
          <p:cNvPr id="7" name="Picture Placeholder 10"/>
          <p:cNvSpPr>
            <a:spLocks noGrp="1"/>
          </p:cNvSpPr>
          <p:nvPr>
            <p:ph type="pic" sz="quarter" idx="17"/>
          </p:nvPr>
        </p:nvSpPr>
        <p:spPr>
          <a:xfrm>
            <a:off x="0" y="0"/>
            <a:ext cx="9144000" cy="6858000"/>
          </a:xfrm>
        </p:spPr>
        <p:txBody>
          <a:bodyPr/>
          <a:lstStyle/>
          <a:p>
            <a:endParaRPr lang="en-US"/>
          </a:p>
        </p:txBody>
      </p:sp>
      <p:sp>
        <p:nvSpPr>
          <p:cNvPr id="2" name="Title 1"/>
          <p:cNvSpPr>
            <a:spLocks noGrp="1"/>
          </p:cNvSpPr>
          <p:nvPr>
            <p:ph type="title"/>
          </p:nvPr>
        </p:nvSpPr>
        <p:spPr>
          <a:xfrm>
            <a:off x="257175" y="420689"/>
            <a:ext cx="3429000" cy="2852737"/>
          </a:xfrm>
          <a:solidFill>
            <a:schemeClr val="bg1">
              <a:alpha val="30000"/>
            </a:schemeClr>
          </a:solidFill>
        </p:spPr>
        <p:txBody>
          <a:bodyPr lIns="274320" tIns="91440" rIns="274320" bIns="182880" anchor="ctr"/>
          <a:lstStyle>
            <a:lvl1pPr algn="ctr">
              <a:defRPr sz="4500" b="1">
                <a:solidFill>
                  <a:srgbClr val="324D5E"/>
                </a:solidFill>
                <a:latin typeface="+mn-lt"/>
              </a:defRPr>
            </a:lvl1pPr>
          </a:lstStyle>
          <a:p>
            <a:r>
              <a:rPr lang="en-US"/>
              <a:t>Click to edit Master title style</a:t>
            </a:r>
          </a:p>
        </p:txBody>
      </p:sp>
      <p:sp>
        <p:nvSpPr>
          <p:cNvPr id="3" name="Text Placeholder 2"/>
          <p:cNvSpPr>
            <a:spLocks noGrp="1"/>
          </p:cNvSpPr>
          <p:nvPr>
            <p:ph type="body" idx="1"/>
          </p:nvPr>
        </p:nvSpPr>
        <p:spPr>
          <a:xfrm>
            <a:off x="257175" y="3273426"/>
            <a:ext cx="3429000" cy="942975"/>
          </a:xfrm>
          <a:solidFill>
            <a:schemeClr val="bg1">
              <a:alpha val="50000"/>
            </a:schemeClr>
          </a:solidFill>
        </p:spPr>
        <p:txBody>
          <a:bodyPr lIns="274320" tIns="91440" rIns="274320" bIns="182880" anchor="ctr"/>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568774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Header bottom lef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‹Nº›</a:t>
            </a:fld>
            <a:endParaRPr lang="en-US"/>
          </a:p>
        </p:txBody>
      </p:sp>
      <p:sp>
        <p:nvSpPr>
          <p:cNvPr id="7" name="Picture Placeholder 10"/>
          <p:cNvSpPr>
            <a:spLocks noGrp="1"/>
          </p:cNvSpPr>
          <p:nvPr>
            <p:ph type="pic" sz="quarter" idx="17"/>
          </p:nvPr>
        </p:nvSpPr>
        <p:spPr>
          <a:xfrm>
            <a:off x="0" y="0"/>
            <a:ext cx="9144000" cy="6858000"/>
          </a:xfrm>
        </p:spPr>
        <p:txBody>
          <a:bodyPr/>
          <a:lstStyle/>
          <a:p>
            <a:endParaRPr lang="en-US"/>
          </a:p>
        </p:txBody>
      </p:sp>
      <p:sp>
        <p:nvSpPr>
          <p:cNvPr id="9" name="Text Placeholder 2"/>
          <p:cNvSpPr>
            <a:spLocks noGrp="1"/>
          </p:cNvSpPr>
          <p:nvPr>
            <p:ph type="body" idx="18"/>
          </p:nvPr>
        </p:nvSpPr>
        <p:spPr>
          <a:xfrm>
            <a:off x="257175" y="5413376"/>
            <a:ext cx="3429000" cy="942975"/>
          </a:xfrm>
          <a:solidFill>
            <a:schemeClr val="bg1">
              <a:alpha val="50000"/>
            </a:schemeClr>
          </a:solidFill>
        </p:spPr>
        <p:txBody>
          <a:bodyPr lIns="274320" tIns="91440" rIns="274320" bIns="182880"/>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 name="Title 1"/>
          <p:cNvSpPr>
            <a:spLocks noGrp="1"/>
          </p:cNvSpPr>
          <p:nvPr>
            <p:ph type="title"/>
          </p:nvPr>
        </p:nvSpPr>
        <p:spPr>
          <a:xfrm>
            <a:off x="257175" y="2560638"/>
            <a:ext cx="3429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9214390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Header bottom righ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t>‹Nº›</a:t>
            </a:fld>
            <a:endParaRPr lang="en-US"/>
          </a:p>
        </p:txBody>
      </p:sp>
      <p:sp>
        <p:nvSpPr>
          <p:cNvPr id="7" name="Picture Placeholder 10"/>
          <p:cNvSpPr>
            <a:spLocks noGrp="1"/>
          </p:cNvSpPr>
          <p:nvPr>
            <p:ph type="pic" sz="quarter" idx="17"/>
          </p:nvPr>
        </p:nvSpPr>
        <p:spPr>
          <a:xfrm>
            <a:off x="0" y="0"/>
            <a:ext cx="9144000" cy="6858000"/>
          </a:xfrm>
        </p:spPr>
        <p:txBody>
          <a:bodyPr/>
          <a:lstStyle/>
          <a:p>
            <a:endParaRPr lang="en-US"/>
          </a:p>
        </p:txBody>
      </p:sp>
      <p:sp>
        <p:nvSpPr>
          <p:cNvPr id="2" name="Title 1"/>
          <p:cNvSpPr>
            <a:spLocks noGrp="1"/>
          </p:cNvSpPr>
          <p:nvPr>
            <p:ph type="title"/>
          </p:nvPr>
        </p:nvSpPr>
        <p:spPr>
          <a:xfrm>
            <a:off x="5410200" y="2560638"/>
            <a:ext cx="3429000" cy="2852737"/>
          </a:xfrm>
          <a:solidFill>
            <a:schemeClr val="bg1">
              <a:alpha val="30000"/>
            </a:schemeClr>
          </a:solidFill>
        </p:spPr>
        <p:txBody>
          <a:bodyPr lIns="274320" tIns="91440" rIns="274320" bIns="182880" anchor="ctr"/>
          <a:lstStyle>
            <a:lvl1pPr algn="ctr">
              <a:defRPr sz="4500" b="1">
                <a:solidFill>
                  <a:schemeClr val="tx1"/>
                </a:solidFill>
                <a:latin typeface="+mn-lt"/>
              </a:defRPr>
            </a:lvl1pPr>
          </a:lstStyle>
          <a:p>
            <a:r>
              <a:rPr lang="en-US"/>
              <a:t>Click to edit Master title style</a:t>
            </a:r>
          </a:p>
        </p:txBody>
      </p:sp>
      <p:sp>
        <p:nvSpPr>
          <p:cNvPr id="3" name="Text Placeholder 2"/>
          <p:cNvSpPr>
            <a:spLocks noGrp="1"/>
          </p:cNvSpPr>
          <p:nvPr>
            <p:ph type="body" idx="1"/>
          </p:nvPr>
        </p:nvSpPr>
        <p:spPr>
          <a:xfrm>
            <a:off x="5410200" y="5413376"/>
            <a:ext cx="3429000" cy="942975"/>
          </a:xfrm>
          <a:solidFill>
            <a:schemeClr val="bg1">
              <a:alpha val="30000"/>
            </a:schemeClr>
          </a:solidFill>
        </p:spPr>
        <p:txBody>
          <a:bodyPr lIns="274320" tIns="91440" rIns="274320" bIns="182880"/>
          <a:lstStyle>
            <a:lvl1pPr marL="0" indent="0" algn="ctr">
              <a:buNone/>
              <a:defRPr sz="1800">
                <a:solidFill>
                  <a:srgbClr val="8C9CA6"/>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8510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76" Type="http://schemas.openxmlformats.org/officeDocument/2006/relationships/slideLayout" Target="../slideLayouts/slideLayout85.xml"/><Relationship Id="rId84" Type="http://schemas.openxmlformats.org/officeDocument/2006/relationships/slideLayout" Target="../slideLayouts/slideLayout93.xml"/><Relationship Id="rId89" Type="http://schemas.openxmlformats.org/officeDocument/2006/relationships/theme" Target="../theme/theme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66" Type="http://schemas.openxmlformats.org/officeDocument/2006/relationships/slideLayout" Target="../slideLayouts/slideLayout75.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87" Type="http://schemas.openxmlformats.org/officeDocument/2006/relationships/slideLayout" Target="../slideLayouts/slideLayout96.xml"/><Relationship Id="rId5" Type="http://schemas.openxmlformats.org/officeDocument/2006/relationships/slideLayout" Target="../slideLayouts/slideLayout14.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56" Type="http://schemas.openxmlformats.org/officeDocument/2006/relationships/slideLayout" Target="../slideLayouts/slideLayout65.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77" Type="http://schemas.openxmlformats.org/officeDocument/2006/relationships/slideLayout" Target="../slideLayouts/slideLayout86.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59" Type="http://schemas.openxmlformats.org/officeDocument/2006/relationships/slideLayout" Target="../slideLayouts/slideLayout68.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54" Type="http://schemas.openxmlformats.org/officeDocument/2006/relationships/slideLayout" Target="../slideLayouts/slideLayout63.xml"/><Relationship Id="rId62" Type="http://schemas.openxmlformats.org/officeDocument/2006/relationships/slideLayout" Target="../slideLayouts/slideLayout71.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146304"/>
            <a:ext cx="8229600" cy="617612"/>
          </a:xfrm>
          <a:prstGeom prst="rect">
            <a:avLst/>
          </a:prstGeom>
        </p:spPr>
        <p:txBody>
          <a:bodyPr vert="horz" lIns="91440" tIns="45720" rIns="91440" bIns="45720" rtlCol="0" anchor="ctr">
            <a:no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69" r:id="rId1"/>
    <p:sldLayoutId id="2147483763" r:id="rId2"/>
    <p:sldLayoutId id="2147483770" r:id="rId3"/>
    <p:sldLayoutId id="2147483771" r:id="rId4"/>
    <p:sldLayoutId id="2147483775" r:id="rId5"/>
    <p:sldLayoutId id="2147483740" r:id="rId6"/>
    <p:sldLayoutId id="2147483768" r:id="rId7"/>
    <p:sldLayoutId id="2147483743" r:id="rId8"/>
  </p:sldLayoutIdLst>
  <p:hf hdr="0" ftr="0" dt="0"/>
  <p:txStyles>
    <p:titleStyle>
      <a:lvl1pPr algn="r" defTabSz="914400" rtl="0" eaLnBrk="1" latinLnBrk="0" hangingPunct="1">
        <a:spcBef>
          <a:spcPct val="0"/>
        </a:spcBef>
        <a:buNone/>
        <a:defRPr lang="en-US" sz="32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sp>
        <p:nvSpPr>
          <p:cNvPr id="5" name="Rectangle 4"/>
          <p:cNvSpPr/>
          <p:nvPr userDrawn="1"/>
        </p:nvSpPr>
        <p:spPr>
          <a:xfrm>
            <a:off x="1639461" y="2574491"/>
            <a:ext cx="5865080" cy="2585323"/>
          </a:xfrm>
          <a:prstGeom prst="rect">
            <a:avLst/>
          </a:prstGeom>
        </p:spPr>
        <p:txBody>
          <a:bodyPr wrap="square" anchor="ctr">
            <a:spAutoFit/>
          </a:bodyPr>
          <a:lstStyle/>
          <a:p>
            <a:pPr algn="ctr" defTabSz="685766"/>
            <a:r>
              <a:rPr lang="en-US" sz="4050" dirty="0">
                <a:solidFill>
                  <a:schemeClr val="bg1"/>
                </a:solidFill>
                <a:latin typeface="Calibri Light" panose="020F0302020204030204" pitchFamily="34" charset="0"/>
              </a:rPr>
              <a:t>Free </a:t>
            </a:r>
            <a:r>
              <a:rPr lang="en-US" sz="4050">
                <a:solidFill>
                  <a:schemeClr val="bg1"/>
                </a:solidFill>
                <a:latin typeface="Calibri Light" panose="020F0302020204030204" pitchFamily="34" charset="0"/>
              </a:rPr>
              <a:t>creative templates</a:t>
            </a:r>
            <a:r>
              <a:rPr lang="en-US" sz="4050" dirty="0">
                <a:solidFill>
                  <a:schemeClr val="bg1"/>
                </a:solidFill>
                <a:latin typeface="Calibri Light" panose="020F0302020204030204" pitchFamily="34" charset="0"/>
              </a:rPr>
              <a:t>, charts, diagrams and maps for your outstanding presentations</a:t>
            </a:r>
          </a:p>
        </p:txBody>
      </p:sp>
      <p:pic>
        <p:nvPicPr>
          <p:cNvPr id="4" name="Picture 3"/>
          <p:cNvPicPr>
            <a:picLocks noChangeAspect="1"/>
          </p:cNvPicPr>
          <p:nvPr userDrawn="1"/>
        </p:nvPicPr>
        <p:blipFill>
          <a:blip r:embed="rId3"/>
          <a:stretch>
            <a:fillRect/>
          </a:stretch>
        </p:blipFill>
        <p:spPr>
          <a:xfrm>
            <a:off x="3114930" y="341033"/>
            <a:ext cx="2914141" cy="804743"/>
          </a:xfrm>
          <a:prstGeom prst="rect">
            <a:avLst/>
          </a:prstGeom>
        </p:spPr>
      </p:pic>
    </p:spTree>
    <p:extLst>
      <p:ext uri="{BB962C8B-B14F-4D97-AF65-F5344CB8AC3E}">
        <p14:creationId xmlns:p14="http://schemas.microsoft.com/office/powerpoint/2010/main" val="742201309"/>
      </p:ext>
    </p:extLst>
  </p:cSld>
  <p:clrMap bg1="lt1" tx1="dk1" bg2="lt2" tx2="dk2" accent1="accent1" accent2="accent2" accent3="accent3" accent4="accent4" accent5="accent5" accent6="accent6" hlink="hlink" folHlink="folHlink"/>
  <p:sldLayoutIdLst>
    <p:sldLayoutId id="2147483765" r:id="rId1"/>
  </p:sldLayoutIdLst>
  <p:hf hdr="0"/>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större - a multipurpose PowerPoint template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18DBF4-37B7-4C4F-9728-A1C100B177EE}" type="slidenum">
              <a:rPr lang="en-US" smtClean="0"/>
              <a:t>‹Nº›</a:t>
            </a:fld>
            <a:endParaRPr lang="en-US"/>
          </a:p>
        </p:txBody>
      </p:sp>
      <p:sp>
        <p:nvSpPr>
          <p:cNvPr id="7" name="Rectangle 6"/>
          <p:cNvSpPr/>
          <p:nvPr userDrawn="1"/>
        </p:nvSpPr>
        <p:spPr>
          <a:xfrm rot="5400000">
            <a:off x="8678099" y="5823007"/>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183140572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0" r:id="rId34"/>
    <p:sldLayoutId id="2147483811" r:id="rId35"/>
    <p:sldLayoutId id="2147483812" r:id="rId36"/>
    <p:sldLayoutId id="2147483813" r:id="rId37"/>
    <p:sldLayoutId id="2147483814" r:id="rId38"/>
    <p:sldLayoutId id="2147483815" r:id="rId39"/>
    <p:sldLayoutId id="2147483816" r:id="rId40"/>
    <p:sldLayoutId id="2147483817" r:id="rId41"/>
    <p:sldLayoutId id="2147483818" r:id="rId42"/>
    <p:sldLayoutId id="2147483819" r:id="rId43"/>
    <p:sldLayoutId id="2147483820" r:id="rId44"/>
    <p:sldLayoutId id="2147483821" r:id="rId45"/>
    <p:sldLayoutId id="2147483822" r:id="rId46"/>
    <p:sldLayoutId id="2147483823" r:id="rId47"/>
    <p:sldLayoutId id="2147483824" r:id="rId48"/>
    <p:sldLayoutId id="2147483825" r:id="rId49"/>
    <p:sldLayoutId id="2147483826" r:id="rId50"/>
    <p:sldLayoutId id="2147483827" r:id="rId51"/>
    <p:sldLayoutId id="2147483828" r:id="rId52"/>
    <p:sldLayoutId id="2147483829" r:id="rId53"/>
    <p:sldLayoutId id="2147483830" r:id="rId54"/>
    <p:sldLayoutId id="2147483831" r:id="rId55"/>
    <p:sldLayoutId id="2147483832" r:id="rId56"/>
    <p:sldLayoutId id="2147483833" r:id="rId57"/>
    <p:sldLayoutId id="2147483834" r:id="rId58"/>
    <p:sldLayoutId id="2147483835" r:id="rId59"/>
    <p:sldLayoutId id="2147483836" r:id="rId60"/>
    <p:sldLayoutId id="2147483837" r:id="rId61"/>
    <p:sldLayoutId id="2147483838" r:id="rId62"/>
    <p:sldLayoutId id="2147483839" r:id="rId63"/>
    <p:sldLayoutId id="2147483840" r:id="rId64"/>
    <p:sldLayoutId id="2147483841" r:id="rId65"/>
    <p:sldLayoutId id="2147483842" r:id="rId66"/>
    <p:sldLayoutId id="2147483843" r:id="rId67"/>
    <p:sldLayoutId id="2147483844" r:id="rId68"/>
    <p:sldLayoutId id="2147483845" r:id="rId69"/>
    <p:sldLayoutId id="2147483846" r:id="rId70"/>
    <p:sldLayoutId id="2147483847" r:id="rId71"/>
    <p:sldLayoutId id="2147483848" r:id="rId72"/>
    <p:sldLayoutId id="2147483849" r:id="rId73"/>
    <p:sldLayoutId id="2147483850" r:id="rId74"/>
    <p:sldLayoutId id="2147483851" r:id="rId75"/>
    <p:sldLayoutId id="2147483852" r:id="rId76"/>
    <p:sldLayoutId id="2147483853" r:id="rId77"/>
    <p:sldLayoutId id="2147483854" r:id="rId78"/>
    <p:sldLayoutId id="2147483855" r:id="rId79"/>
    <p:sldLayoutId id="2147483856" r:id="rId80"/>
    <p:sldLayoutId id="2147483857" r:id="rId81"/>
    <p:sldLayoutId id="2147483858" r:id="rId82"/>
    <p:sldLayoutId id="2147483859" r:id="rId83"/>
    <p:sldLayoutId id="2147483860" r:id="rId84"/>
    <p:sldLayoutId id="2147483861" r:id="rId85"/>
    <p:sldLayoutId id="2147483862" r:id="rId86"/>
    <p:sldLayoutId id="2147483863" r:id="rId87"/>
    <p:sldLayoutId id="2147483864" r:id="rId88"/>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2.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8.xml"/><Relationship Id="rId5" Type="http://schemas.openxmlformats.org/officeDocument/2006/relationships/image" Target="../media/image7.png"/><Relationship Id="rId4" Type="http://schemas.microsoft.com/office/2007/relationships/hdphoto" Target="../media/hdphoto7.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9532" y="451168"/>
            <a:ext cx="8424936" cy="1446550"/>
          </a:xfrm>
        </p:spPr>
        <p:txBody>
          <a:bodyPr/>
          <a:lstStyle/>
          <a:p>
            <a:r>
              <a:rPr lang="es-MX" sz="4400" dirty="0"/>
              <a:t>PROYECTO DIGITALIZACIÓN METROPOLITANO DE LIMA</a:t>
            </a:r>
            <a:endParaRPr lang="en-US" sz="4400" dirty="0"/>
          </a:p>
        </p:txBody>
      </p:sp>
      <p:sp>
        <p:nvSpPr>
          <p:cNvPr id="77" name="Freeform 76"/>
          <p:cNvSpPr/>
          <p:nvPr/>
        </p:nvSpPr>
        <p:spPr>
          <a:xfrm>
            <a:off x="3310219" y="2348880"/>
            <a:ext cx="1840183" cy="2930155"/>
          </a:xfrm>
          <a:custGeom>
            <a:avLst/>
            <a:gdLst>
              <a:gd name="connsiteX0" fmla="*/ 0 w 2379576"/>
              <a:gd name="connsiteY0" fmla="*/ 0 h 3789040"/>
              <a:gd name="connsiteX1" fmla="*/ 2214084 w 2379576"/>
              <a:gd name="connsiteY1" fmla="*/ 0 h 3789040"/>
              <a:gd name="connsiteX2" fmla="*/ 2379576 w 2379576"/>
              <a:gd name="connsiteY2" fmla="*/ 165492 h 3789040"/>
              <a:gd name="connsiteX3" fmla="*/ 2379576 w 2379576"/>
              <a:gd name="connsiteY3" fmla="*/ 3709249 h 3789040"/>
              <a:gd name="connsiteX4" fmla="*/ 2366571 w 2379576"/>
              <a:gd name="connsiteY4" fmla="*/ 3773666 h 3789040"/>
              <a:gd name="connsiteX5" fmla="*/ 2356205 w 2379576"/>
              <a:gd name="connsiteY5" fmla="*/ 3789040 h 3789040"/>
              <a:gd name="connsiteX6" fmla="*/ 1654973 w 2379576"/>
              <a:gd name="connsiteY6" fmla="*/ 3789040 h 378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576" h="3789040">
                <a:moveTo>
                  <a:pt x="0" y="0"/>
                </a:moveTo>
                <a:lnTo>
                  <a:pt x="2214084" y="0"/>
                </a:lnTo>
                <a:cubicBezTo>
                  <a:pt x="2305483" y="0"/>
                  <a:pt x="2379576" y="74093"/>
                  <a:pt x="2379576" y="165492"/>
                </a:cubicBezTo>
                <a:lnTo>
                  <a:pt x="2379576" y="3709249"/>
                </a:lnTo>
                <a:cubicBezTo>
                  <a:pt x="2379576" y="3732099"/>
                  <a:pt x="2374945" y="3753867"/>
                  <a:pt x="2366571" y="3773666"/>
                </a:cubicBezTo>
                <a:lnTo>
                  <a:pt x="2356205" y="3789040"/>
                </a:lnTo>
                <a:lnTo>
                  <a:pt x="1654973" y="3789040"/>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60" name="TextBox 59"/>
          <p:cNvSpPr txBox="1"/>
          <p:nvPr/>
        </p:nvSpPr>
        <p:spPr>
          <a:xfrm>
            <a:off x="5413521" y="2835928"/>
            <a:ext cx="2701381"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1.</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21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Recarga</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n-US" sz="21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saldo</a:t>
            </a:r>
            <a:endPar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1" name="TextBox 60"/>
          <p:cNvSpPr txBox="1"/>
          <p:nvPr/>
        </p:nvSpPr>
        <p:spPr>
          <a:xfrm>
            <a:off x="5413520" y="3255499"/>
            <a:ext cx="3344185"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2. </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Renovación de </a:t>
            </a:r>
            <a:r>
              <a:rPr lang="en-US" sz="21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tarjetas</a:t>
            </a:r>
            <a:endPar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Marcador de posición de imagen 9">
            <a:extLst>
              <a:ext uri="{FF2B5EF4-FFF2-40B4-BE49-F238E27FC236}">
                <a16:creationId xmlns:a16="http://schemas.microsoft.com/office/drawing/2014/main" id="{CC087C7D-CFF7-4901-9736-B22897EE6173}"/>
              </a:ext>
            </a:extLst>
          </p:cNvPr>
          <p:cNvSpPr>
            <a:spLocks noGrp="1"/>
          </p:cNvSpPr>
          <p:nvPr>
            <p:ph type="pic" sz="quarter" idx="10"/>
          </p:nvPr>
        </p:nvSpPr>
        <p:spPr>
          <a:solidFill>
            <a:schemeClr val="bg1"/>
          </a:solidFill>
        </p:spPr>
      </p:sp>
      <p:pic>
        <p:nvPicPr>
          <p:cNvPr id="24" name="Imagen 23">
            <a:extLst>
              <a:ext uri="{FF2B5EF4-FFF2-40B4-BE49-F238E27FC236}">
                <a16:creationId xmlns:a16="http://schemas.microsoft.com/office/drawing/2014/main" id="{3D04E78B-9297-4069-9C2D-DC02B7CC6209}"/>
              </a:ext>
            </a:extLst>
          </p:cNvPr>
          <p:cNvPicPr>
            <a:picLocks noChangeAspect="1"/>
          </p:cNvPicPr>
          <p:nvPr/>
        </p:nvPicPr>
        <p:blipFill rotWithShape="1">
          <a:blip r:embed="rId3"/>
          <a:srcRect l="403" t="10065" r="15058" b="5044"/>
          <a:stretch/>
        </p:blipFill>
        <p:spPr>
          <a:xfrm>
            <a:off x="539552" y="2564904"/>
            <a:ext cx="4343435" cy="2449935"/>
          </a:xfrm>
          <a:prstGeom prst="rect">
            <a:avLst/>
          </a:prstGeom>
        </p:spPr>
      </p:pic>
      <p:grpSp>
        <p:nvGrpSpPr>
          <p:cNvPr id="78" name="Group 77"/>
          <p:cNvGrpSpPr/>
          <p:nvPr/>
        </p:nvGrpSpPr>
        <p:grpSpPr>
          <a:xfrm>
            <a:off x="3525106" y="4509120"/>
            <a:ext cx="1772023" cy="1682218"/>
            <a:chOff x="3340621" y="2731741"/>
            <a:chExt cx="5513832" cy="2726371"/>
          </a:xfrm>
        </p:grpSpPr>
        <p:sp>
          <p:nvSpPr>
            <p:cNvPr id="79" name="Rectangle 78"/>
            <p:cNvSpPr/>
            <p:nvPr/>
          </p:nvSpPr>
          <p:spPr>
            <a:xfrm>
              <a:off x="3340621" y="2731741"/>
              <a:ext cx="5513832" cy="2726371"/>
            </a:xfrm>
            <a:prstGeom prst="rect">
              <a:avLst/>
            </a:prstGeom>
            <a:ln>
              <a:noFill/>
            </a:ln>
            <a:effectLst>
              <a:outerShdw blurRad="571500" dist="241300" dir="102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340621" y="2731741"/>
              <a:ext cx="5513832" cy="2726371"/>
            </a:xfrm>
            <a:prstGeom prst="rect">
              <a:avLst/>
            </a:prstGeom>
            <a:ln>
              <a:noFill/>
            </a:ln>
            <a:effectLst>
              <a:outerShdw blurRad="571500" dist="292100" dir="2154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ounded Rectangle 70"/>
          <p:cNvSpPr/>
          <p:nvPr/>
        </p:nvSpPr>
        <p:spPr>
          <a:xfrm rot="16200000">
            <a:off x="3749281" y="4139836"/>
            <a:ext cx="1964609" cy="2549278"/>
          </a:xfrm>
          <a:prstGeom prst="roundRect">
            <a:avLst>
              <a:gd name="adj" fmla="val 5238"/>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p:nvPr/>
        </p:nvGrpSpPr>
        <p:grpSpPr>
          <a:xfrm rot="16200000">
            <a:off x="5826326" y="5349079"/>
            <a:ext cx="139880" cy="138308"/>
            <a:chOff x="4446940" y="5280381"/>
            <a:chExt cx="237363" cy="234696"/>
          </a:xfrm>
        </p:grpSpPr>
        <p:sp>
          <p:nvSpPr>
            <p:cNvPr id="75" name="Oval 74"/>
            <p:cNvSpPr>
              <a:spLocks noChangeArrowheads="1"/>
            </p:cNvSpPr>
            <p:nvPr/>
          </p:nvSpPr>
          <p:spPr bwMode="auto">
            <a:xfrm>
              <a:off x="4446940" y="5280381"/>
              <a:ext cx="237363" cy="234696"/>
            </a:xfrm>
            <a:prstGeom prst="ellipse">
              <a:avLst/>
            </a:prstGeom>
            <a:gradFill flip="none" rotWithShape="1">
              <a:gsLst>
                <a:gs pos="29000">
                  <a:schemeClr val="tx1"/>
                </a:gs>
                <a:gs pos="73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lt1"/>
                </a:solidFill>
              </a:endParaRPr>
            </a:p>
          </p:txBody>
        </p:sp>
        <p:sp>
          <p:nvSpPr>
            <p:cNvPr id="76" name="Rounded Rectangle 75"/>
            <p:cNvSpPr/>
            <p:nvPr/>
          </p:nvSpPr>
          <p:spPr>
            <a:xfrm>
              <a:off x="4515460" y="5356864"/>
              <a:ext cx="100323" cy="100323"/>
            </a:xfrm>
            <a:prstGeom prst="round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Freeform 73"/>
          <p:cNvSpPr/>
          <p:nvPr/>
        </p:nvSpPr>
        <p:spPr>
          <a:xfrm>
            <a:off x="4652854" y="4432170"/>
            <a:ext cx="1353371" cy="1712789"/>
          </a:xfrm>
          <a:custGeom>
            <a:avLst/>
            <a:gdLst>
              <a:gd name="connsiteX0" fmla="*/ 0 w 2296537"/>
              <a:gd name="connsiteY0" fmla="*/ 0 h 2906437"/>
              <a:gd name="connsiteX1" fmla="*/ 2121915 w 2296537"/>
              <a:gd name="connsiteY1" fmla="*/ 0 h 2906437"/>
              <a:gd name="connsiteX2" fmla="*/ 2296537 w 2296537"/>
              <a:gd name="connsiteY2" fmla="*/ 174622 h 2906437"/>
              <a:gd name="connsiteX3" fmla="*/ 2296537 w 2296537"/>
              <a:gd name="connsiteY3" fmla="*/ 2906437 h 2906437"/>
            </a:gdLst>
            <a:ahLst/>
            <a:cxnLst>
              <a:cxn ang="0">
                <a:pos x="connsiteX0" y="connsiteY0"/>
              </a:cxn>
              <a:cxn ang="0">
                <a:pos x="connsiteX1" y="connsiteY1"/>
              </a:cxn>
              <a:cxn ang="0">
                <a:pos x="connsiteX2" y="connsiteY2"/>
              </a:cxn>
              <a:cxn ang="0">
                <a:pos x="connsiteX3" y="connsiteY3"/>
              </a:cxn>
            </a:cxnLst>
            <a:rect l="l" t="t" r="r" b="b"/>
            <a:pathLst>
              <a:path w="2296537" h="2906437">
                <a:moveTo>
                  <a:pt x="0" y="0"/>
                </a:moveTo>
                <a:lnTo>
                  <a:pt x="2121915" y="0"/>
                </a:lnTo>
                <a:cubicBezTo>
                  <a:pt x="2218356" y="0"/>
                  <a:pt x="2296537" y="78181"/>
                  <a:pt x="2296537" y="174622"/>
                </a:cubicBezTo>
                <a:lnTo>
                  <a:pt x="2296537" y="2906437"/>
                </a:lnTo>
                <a:close/>
              </a:path>
            </a:pathLst>
          </a:custGeom>
          <a:gradFill flip="none" rotWithShape="1">
            <a:gsLst>
              <a:gs pos="0">
                <a:schemeClr val="bg1">
                  <a:alpha val="0"/>
                </a:schemeClr>
              </a:gs>
              <a:gs pos="100000">
                <a:schemeClr val="bg1">
                  <a:alpha val="34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1"/>
          </a:p>
        </p:txBody>
      </p:sp>
      <p:sp>
        <p:nvSpPr>
          <p:cNvPr id="26" name="Rectángulo 25">
            <a:extLst>
              <a:ext uri="{FF2B5EF4-FFF2-40B4-BE49-F238E27FC236}">
                <a16:creationId xmlns:a16="http://schemas.microsoft.com/office/drawing/2014/main" id="{BE1802B6-C068-4DB0-8CF6-DFFBE6DB697E}"/>
              </a:ext>
            </a:extLst>
          </p:cNvPr>
          <p:cNvSpPr/>
          <p:nvPr/>
        </p:nvSpPr>
        <p:spPr>
          <a:xfrm>
            <a:off x="3671818" y="4597678"/>
            <a:ext cx="2114489" cy="1576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8" name="Imagen 27">
            <a:extLst>
              <a:ext uri="{FF2B5EF4-FFF2-40B4-BE49-F238E27FC236}">
                <a16:creationId xmlns:a16="http://schemas.microsoft.com/office/drawing/2014/main" id="{822BAC56-E7CE-4050-8F49-6C21D2969899}"/>
              </a:ext>
            </a:extLst>
          </p:cNvPr>
          <p:cNvPicPr/>
          <p:nvPr/>
        </p:nvPicPr>
        <p:blipFill rotWithShape="1">
          <a:blip r:embed="rId4"/>
          <a:srcRect l="6637" t="1811" r="19868" b="3138"/>
          <a:stretch/>
        </p:blipFill>
        <p:spPr bwMode="auto">
          <a:xfrm>
            <a:off x="3671818" y="4597678"/>
            <a:ext cx="2097277" cy="1576180"/>
          </a:xfrm>
          <a:prstGeom prst="rect">
            <a:avLst/>
          </a:prstGeom>
          <a:ln>
            <a:noFill/>
          </a:ln>
          <a:extLst>
            <a:ext uri="{53640926-AAD7-44D8-BBD7-CCE9431645EC}">
              <a14:shadowObscured xmlns:a14="http://schemas.microsoft.com/office/drawing/2010/main"/>
            </a:ext>
          </a:extLst>
        </p:spPr>
      </p:pic>
      <p:sp>
        <p:nvSpPr>
          <p:cNvPr id="14" name="Rectángulo 13">
            <a:extLst>
              <a:ext uri="{FF2B5EF4-FFF2-40B4-BE49-F238E27FC236}">
                <a16:creationId xmlns:a16="http://schemas.microsoft.com/office/drawing/2014/main" id="{B6167AC2-9483-4FE9-BF90-356B563C1F94}"/>
              </a:ext>
            </a:extLst>
          </p:cNvPr>
          <p:cNvSpPr/>
          <p:nvPr/>
        </p:nvSpPr>
        <p:spPr>
          <a:xfrm>
            <a:off x="7308304" y="6144959"/>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TextBox 60">
            <a:extLst>
              <a:ext uri="{FF2B5EF4-FFF2-40B4-BE49-F238E27FC236}">
                <a16:creationId xmlns:a16="http://schemas.microsoft.com/office/drawing/2014/main" id="{93AF20FE-5B28-4BC6-AAC2-3F46D71D8FE8}"/>
              </a:ext>
            </a:extLst>
          </p:cNvPr>
          <p:cNvSpPr txBox="1"/>
          <p:nvPr/>
        </p:nvSpPr>
        <p:spPr>
          <a:xfrm>
            <a:off x="5413520" y="3644585"/>
            <a:ext cx="3334567" cy="415498"/>
          </a:xfrm>
          <a:prstGeom prst="rect">
            <a:avLst/>
          </a:prstGeom>
          <a:noFill/>
        </p:spPr>
        <p:txBody>
          <a:bodyPr wrap="none" rtlCol="0" anchor="ctr">
            <a:spAutoFit/>
          </a:bodyPr>
          <a:lstStyle/>
          <a:p>
            <a:r>
              <a:rPr lang="en-US" sz="2100" b="1" dirty="0">
                <a:solidFill>
                  <a:srgbClr val="63BB46"/>
                </a:solidFill>
                <a:latin typeface="Open Sans" panose="020B0606030504020204" pitchFamily="34" charset="0"/>
                <a:ea typeface="Open Sans" panose="020B0606030504020204" pitchFamily="34" charset="0"/>
                <a:cs typeface="Open Sans" panose="020B0606030504020204" pitchFamily="34" charset="0"/>
              </a:rPr>
              <a:t>3. </a:t>
            </a:r>
            <a:r>
              <a:rPr lang="en-US" sz="21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Transferencia</a:t>
            </a:r>
            <a:r>
              <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de </a:t>
            </a:r>
            <a:r>
              <a:rPr lang="en-US" sz="21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saldo</a:t>
            </a:r>
            <a:endParaRPr lang="en-US" sz="21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Rectángulo 14">
            <a:extLst>
              <a:ext uri="{FF2B5EF4-FFF2-40B4-BE49-F238E27FC236}">
                <a16:creationId xmlns:a16="http://schemas.microsoft.com/office/drawing/2014/main" id="{52151485-16E0-4786-88E5-38A4C098BC9C}"/>
              </a:ext>
            </a:extLst>
          </p:cNvPr>
          <p:cNvSpPr/>
          <p:nvPr/>
        </p:nvSpPr>
        <p:spPr>
          <a:xfrm>
            <a:off x="6169807" y="4797152"/>
            <a:ext cx="2985497" cy="984885"/>
          </a:xfrm>
          <a:prstGeom prst="rect">
            <a:avLst/>
          </a:prstGeom>
        </p:spPr>
        <p:txBody>
          <a:bodyPr wrap="square">
            <a:spAutoFit/>
          </a:bodyPr>
          <a:lstStyle/>
          <a:p>
            <a:pPr lvl="0">
              <a:spcBef>
                <a:spcPts val="600"/>
              </a:spcBef>
              <a:spcAft>
                <a:spcPts val="0"/>
              </a:spcAft>
              <a:buSzPts val="1100"/>
            </a:pPr>
            <a:r>
              <a:rPr lang="es-ES" sz="1600" b="1" u="sng"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INTEGRANTES</a:t>
            </a:r>
          </a:p>
          <a:p>
            <a:pPr marL="342900" lvl="0" indent="-342900">
              <a:spcBef>
                <a:spcPts val="600"/>
              </a:spcBef>
              <a:spcAft>
                <a:spcPts val="0"/>
              </a:spcAft>
              <a:buSzPts val="1100"/>
              <a:buFont typeface="Calibri" panose="020F0502020204030204" pitchFamily="34" charset="0"/>
              <a:buChar char="-"/>
            </a:pPr>
            <a:r>
              <a:rPr lang="es-ES"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Marco </a:t>
            </a:r>
            <a:r>
              <a:rPr lang="es-ES" sz="1600" dirty="0" err="1">
                <a:solidFill>
                  <a:schemeClr val="bg1"/>
                </a:solidFill>
                <a:latin typeface="Calibri" panose="020F0502020204030204" pitchFamily="34" charset="0"/>
                <a:ea typeface="Times New Roman" panose="02020603050405020304" pitchFamily="18" charset="0"/>
                <a:cs typeface="Times New Roman" panose="02020603050405020304" pitchFamily="18" charset="0"/>
              </a:rPr>
              <a:t>Felix</a:t>
            </a:r>
            <a:r>
              <a:rPr lang="es-ES"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a:solidFill>
                  <a:schemeClr val="bg1"/>
                </a:solidFill>
                <a:latin typeface="Calibri" panose="020F0502020204030204" pitchFamily="34" charset="0"/>
                <a:ea typeface="Times New Roman" panose="02020603050405020304" pitchFamily="18" charset="0"/>
                <a:cs typeface="Times New Roman" panose="02020603050405020304" pitchFamily="18" charset="0"/>
              </a:rPr>
              <a:t>Trusillos</a:t>
            </a:r>
            <a:r>
              <a:rPr lang="es-ES"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 </a:t>
            </a:r>
            <a:r>
              <a:rPr lang="es-ES" sz="1600" dirty="0" err="1">
                <a:solidFill>
                  <a:schemeClr val="bg1"/>
                </a:solidFill>
                <a:latin typeface="Calibri" panose="020F0502020204030204" pitchFamily="34" charset="0"/>
                <a:ea typeface="Times New Roman" panose="02020603050405020304" pitchFamily="18" charset="0"/>
                <a:cs typeface="Times New Roman" panose="02020603050405020304" pitchFamily="18" charset="0"/>
              </a:rPr>
              <a:t>Leon</a:t>
            </a:r>
            <a:endParaRPr lang="es-ES"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SzPts val="1100"/>
              <a:buFont typeface="Calibri" panose="020F0502020204030204" pitchFamily="34" charset="0"/>
              <a:buChar char="-"/>
            </a:pPr>
            <a:r>
              <a:rPr lang="es-ES"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t>Diego Orbezo </a:t>
            </a:r>
            <a:r>
              <a:rPr lang="es-ES" sz="1600" dirty="0" err="1">
                <a:solidFill>
                  <a:schemeClr val="bg1"/>
                </a:solidFill>
                <a:latin typeface="Calibri" panose="020F0502020204030204" pitchFamily="34" charset="0"/>
                <a:ea typeface="Times New Roman" panose="02020603050405020304" pitchFamily="18" charset="0"/>
                <a:cs typeface="Times New Roman" panose="02020603050405020304" pitchFamily="18" charset="0"/>
              </a:rPr>
              <a:t>Huamancari</a:t>
            </a:r>
            <a:endParaRPr lang="es-PE" sz="16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32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Freeform 10">
            <a:extLst>
              <a:ext uri="{FF2B5EF4-FFF2-40B4-BE49-F238E27FC236}">
                <a16:creationId xmlns:a16="http://schemas.microsoft.com/office/drawing/2014/main" id="{18F9842F-A147-4239-B533-BF865EC13936}"/>
              </a:ext>
            </a:extLst>
          </p:cNvPr>
          <p:cNvSpPr>
            <a:spLocks noEditPoints="1"/>
          </p:cNvSpPr>
          <p:nvPr/>
        </p:nvSpPr>
        <p:spPr bwMode="auto">
          <a:xfrm>
            <a:off x="5746925" y="4290792"/>
            <a:ext cx="1080623" cy="1035188"/>
          </a:xfrm>
          <a:custGeom>
            <a:avLst/>
            <a:gdLst>
              <a:gd name="T0" fmla="*/ 0 w 4400"/>
              <a:gd name="T1" fmla="*/ 3886 h 4213"/>
              <a:gd name="T2" fmla="*/ 187 w 4400"/>
              <a:gd name="T3" fmla="*/ 3558 h 4213"/>
              <a:gd name="T4" fmla="*/ 187 w 4400"/>
              <a:gd name="T5" fmla="*/ 3230 h 4213"/>
              <a:gd name="T6" fmla="*/ 50 w 4400"/>
              <a:gd name="T7" fmla="*/ 2874 h 4213"/>
              <a:gd name="T8" fmla="*/ 70 w 4400"/>
              <a:gd name="T9" fmla="*/ 2826 h 4213"/>
              <a:gd name="T10" fmla="*/ 105 w 4400"/>
              <a:gd name="T11" fmla="*/ 2761 h 4213"/>
              <a:gd name="T12" fmla="*/ 147 w 4400"/>
              <a:gd name="T13" fmla="*/ 2702 h 4213"/>
              <a:gd name="T14" fmla="*/ 195 w 4400"/>
              <a:gd name="T15" fmla="*/ 2650 h 4213"/>
              <a:gd name="T16" fmla="*/ 250 w 4400"/>
              <a:gd name="T17" fmla="*/ 2604 h 4213"/>
              <a:gd name="T18" fmla="*/ 388 w 4400"/>
              <a:gd name="T19" fmla="*/ 2736 h 4213"/>
              <a:gd name="T20" fmla="*/ 336 w 4400"/>
              <a:gd name="T21" fmla="*/ 2775 h 4213"/>
              <a:gd name="T22" fmla="*/ 272 w 4400"/>
              <a:gd name="T23" fmla="*/ 2849 h 4213"/>
              <a:gd name="T24" fmla="*/ 224 w 4400"/>
              <a:gd name="T25" fmla="*/ 2941 h 4213"/>
              <a:gd name="T26" fmla="*/ 650 w 4400"/>
              <a:gd name="T27" fmla="*/ 2482 h 4213"/>
              <a:gd name="T28" fmla="*/ 980 w 4400"/>
              <a:gd name="T29" fmla="*/ 2481 h 4213"/>
              <a:gd name="T30" fmla="*/ 671 w 4400"/>
              <a:gd name="T31" fmla="*/ 2669 h 4213"/>
              <a:gd name="T32" fmla="*/ 3608 w 4400"/>
              <a:gd name="T33" fmla="*/ 2669 h 4213"/>
              <a:gd name="T34" fmla="*/ 3608 w 4400"/>
              <a:gd name="T35" fmla="*/ 2481 h 4213"/>
              <a:gd name="T36" fmla="*/ 2622 w 4400"/>
              <a:gd name="T37" fmla="*/ 2669 h 4213"/>
              <a:gd name="T38" fmla="*/ 2950 w 4400"/>
              <a:gd name="T39" fmla="*/ 2669 h 4213"/>
              <a:gd name="T40" fmla="*/ 1965 w 4400"/>
              <a:gd name="T41" fmla="*/ 2481 h 4213"/>
              <a:gd name="T42" fmla="*/ 1637 w 4400"/>
              <a:gd name="T43" fmla="*/ 2669 h 4213"/>
              <a:gd name="T44" fmla="*/ 1637 w 4400"/>
              <a:gd name="T45" fmla="*/ 2481 h 4213"/>
              <a:gd name="T46" fmla="*/ 3901 w 4400"/>
              <a:gd name="T47" fmla="*/ 2445 h 4213"/>
              <a:gd name="T48" fmla="*/ 3968 w 4400"/>
              <a:gd name="T49" fmla="*/ 2415 h 4213"/>
              <a:gd name="T50" fmla="*/ 4056 w 4400"/>
              <a:gd name="T51" fmla="*/ 2361 h 4213"/>
              <a:gd name="T52" fmla="*/ 4125 w 4400"/>
              <a:gd name="T53" fmla="*/ 2291 h 4213"/>
              <a:gd name="T54" fmla="*/ 4258 w 4400"/>
              <a:gd name="T55" fmla="*/ 2425 h 4213"/>
              <a:gd name="T56" fmla="*/ 4211 w 4400"/>
              <a:gd name="T57" fmla="*/ 2473 h 4213"/>
              <a:gd name="T58" fmla="*/ 4158 w 4400"/>
              <a:gd name="T59" fmla="*/ 2518 h 4213"/>
              <a:gd name="T60" fmla="*/ 4099 w 4400"/>
              <a:gd name="T61" fmla="*/ 2557 h 4213"/>
              <a:gd name="T62" fmla="*/ 4035 w 4400"/>
              <a:gd name="T63" fmla="*/ 2592 h 4213"/>
              <a:gd name="T64" fmla="*/ 3964 w 4400"/>
              <a:gd name="T65" fmla="*/ 2621 h 4213"/>
              <a:gd name="T66" fmla="*/ 4212 w 4400"/>
              <a:gd name="T67" fmla="*/ 2040 h 4213"/>
              <a:gd name="T68" fmla="*/ 4212 w 4400"/>
              <a:gd name="T69" fmla="*/ 1718 h 4213"/>
              <a:gd name="T70" fmla="*/ 4400 w 4400"/>
              <a:gd name="T71" fmla="*/ 2005 h 4213"/>
              <a:gd name="T72" fmla="*/ 4400 w 4400"/>
              <a:gd name="T73" fmla="*/ 1390 h 4213"/>
              <a:gd name="T74" fmla="*/ 4400 w 4400"/>
              <a:gd name="T75" fmla="*/ 1061 h 4213"/>
              <a:gd name="T76" fmla="*/ 4213 w 4400"/>
              <a:gd name="T77" fmla="*/ 731 h 4213"/>
              <a:gd name="T78" fmla="*/ 4213 w 4400"/>
              <a:gd name="T79" fmla="*/ 704 h 4213"/>
              <a:gd name="T80" fmla="*/ 4204 w 4400"/>
              <a:gd name="T81" fmla="*/ 614 h 4213"/>
              <a:gd name="T82" fmla="*/ 4180 w 4400"/>
              <a:gd name="T83" fmla="*/ 516 h 4213"/>
              <a:gd name="T84" fmla="*/ 4157 w 4400"/>
              <a:gd name="T85" fmla="*/ 454 h 4213"/>
              <a:gd name="T86" fmla="*/ 4338 w 4400"/>
              <a:gd name="T87" fmla="*/ 400 h 4213"/>
              <a:gd name="T88" fmla="*/ 4365 w 4400"/>
              <a:gd name="T89" fmla="*/ 479 h 4213"/>
              <a:gd name="T90" fmla="*/ 4387 w 4400"/>
              <a:gd name="T91" fmla="*/ 574 h 4213"/>
              <a:gd name="T92" fmla="*/ 4400 w 4400"/>
              <a:gd name="T93" fmla="*/ 694 h 4213"/>
              <a:gd name="T94" fmla="*/ 3978 w 4400"/>
              <a:gd name="T95" fmla="*/ 257 h 4213"/>
              <a:gd name="T96" fmla="*/ 3920 w 4400"/>
              <a:gd name="T97" fmla="*/ 230 h 4213"/>
              <a:gd name="T98" fmla="*/ 3820 w 4400"/>
              <a:gd name="T99" fmla="*/ 202 h 4213"/>
              <a:gd name="T100" fmla="*/ 3707 w 4400"/>
              <a:gd name="T101" fmla="*/ 189 h 4213"/>
              <a:gd name="T102" fmla="*/ 3765 w 4400"/>
              <a:gd name="T103" fmla="*/ 4 h 4213"/>
              <a:gd name="T104" fmla="*/ 3907 w 4400"/>
              <a:gd name="T105" fmla="*/ 29 h 4213"/>
              <a:gd name="T106" fmla="*/ 4012 w 4400"/>
              <a:gd name="T107" fmla="*/ 65 h 4213"/>
              <a:gd name="T108" fmla="*/ 4070 w 4400"/>
              <a:gd name="T109" fmla="*/ 95 h 4213"/>
              <a:gd name="T110" fmla="*/ 3053 w 4400"/>
              <a:gd name="T111" fmla="*/ 187 h 4213"/>
              <a:gd name="T112" fmla="*/ 3382 w 4400"/>
              <a:gd name="T113" fmla="*/ 187 h 4213"/>
              <a:gd name="T114" fmla="*/ 2396 w 4400"/>
              <a:gd name="T115" fmla="*/ 0 h 4213"/>
              <a:gd name="T116" fmla="*/ 2068 w 4400"/>
              <a:gd name="T117" fmla="*/ 187 h 4213"/>
              <a:gd name="T118" fmla="*/ 2068 w 4400"/>
              <a:gd name="T119" fmla="*/ 0 h 4213"/>
              <a:gd name="T120" fmla="*/ 1083 w 4400"/>
              <a:gd name="T121" fmla="*/ 187 h 4213"/>
              <a:gd name="T122" fmla="*/ 1411 w 4400"/>
              <a:gd name="T123" fmla="*/ 187 h 4213"/>
              <a:gd name="T124" fmla="*/ 426 w 4400"/>
              <a:gd name="T125" fmla="*/ 0 h 4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00" h="4213">
                <a:moveTo>
                  <a:pt x="187" y="4213"/>
                </a:moveTo>
                <a:lnTo>
                  <a:pt x="0" y="4213"/>
                </a:lnTo>
                <a:lnTo>
                  <a:pt x="0" y="3886"/>
                </a:lnTo>
                <a:lnTo>
                  <a:pt x="187" y="3886"/>
                </a:lnTo>
                <a:lnTo>
                  <a:pt x="187" y="4213"/>
                </a:lnTo>
                <a:close/>
                <a:moveTo>
                  <a:pt x="187" y="3558"/>
                </a:moveTo>
                <a:lnTo>
                  <a:pt x="0" y="3558"/>
                </a:lnTo>
                <a:lnTo>
                  <a:pt x="0" y="3230"/>
                </a:lnTo>
                <a:lnTo>
                  <a:pt x="187" y="3230"/>
                </a:lnTo>
                <a:lnTo>
                  <a:pt x="187" y="3558"/>
                </a:lnTo>
                <a:close/>
                <a:moveTo>
                  <a:pt x="224" y="2941"/>
                </a:moveTo>
                <a:lnTo>
                  <a:pt x="50" y="2874"/>
                </a:lnTo>
                <a:lnTo>
                  <a:pt x="50" y="2874"/>
                </a:lnTo>
                <a:lnTo>
                  <a:pt x="59" y="2850"/>
                </a:lnTo>
                <a:lnTo>
                  <a:pt x="70" y="2826"/>
                </a:lnTo>
                <a:lnTo>
                  <a:pt x="81" y="2804"/>
                </a:lnTo>
                <a:lnTo>
                  <a:pt x="92" y="2782"/>
                </a:lnTo>
                <a:lnTo>
                  <a:pt x="105" y="2761"/>
                </a:lnTo>
                <a:lnTo>
                  <a:pt x="118" y="2741"/>
                </a:lnTo>
                <a:lnTo>
                  <a:pt x="133" y="2721"/>
                </a:lnTo>
                <a:lnTo>
                  <a:pt x="147" y="2702"/>
                </a:lnTo>
                <a:lnTo>
                  <a:pt x="162" y="2684"/>
                </a:lnTo>
                <a:lnTo>
                  <a:pt x="179" y="2666"/>
                </a:lnTo>
                <a:lnTo>
                  <a:pt x="195" y="2650"/>
                </a:lnTo>
                <a:lnTo>
                  <a:pt x="213" y="2633"/>
                </a:lnTo>
                <a:lnTo>
                  <a:pt x="231" y="2618"/>
                </a:lnTo>
                <a:lnTo>
                  <a:pt x="250" y="2604"/>
                </a:lnTo>
                <a:lnTo>
                  <a:pt x="270" y="2591"/>
                </a:lnTo>
                <a:lnTo>
                  <a:pt x="290" y="2578"/>
                </a:lnTo>
                <a:lnTo>
                  <a:pt x="388" y="2736"/>
                </a:lnTo>
                <a:lnTo>
                  <a:pt x="388" y="2736"/>
                </a:lnTo>
                <a:lnTo>
                  <a:pt x="361" y="2755"/>
                </a:lnTo>
                <a:lnTo>
                  <a:pt x="336" y="2775"/>
                </a:lnTo>
                <a:lnTo>
                  <a:pt x="313" y="2798"/>
                </a:lnTo>
                <a:lnTo>
                  <a:pt x="291" y="2821"/>
                </a:lnTo>
                <a:lnTo>
                  <a:pt x="272" y="2849"/>
                </a:lnTo>
                <a:lnTo>
                  <a:pt x="255" y="2877"/>
                </a:lnTo>
                <a:lnTo>
                  <a:pt x="238" y="2908"/>
                </a:lnTo>
                <a:lnTo>
                  <a:pt x="224" y="2941"/>
                </a:lnTo>
                <a:lnTo>
                  <a:pt x="224" y="2941"/>
                </a:lnTo>
                <a:close/>
                <a:moveTo>
                  <a:pt x="654" y="2669"/>
                </a:moveTo>
                <a:lnTo>
                  <a:pt x="650" y="2482"/>
                </a:lnTo>
                <a:lnTo>
                  <a:pt x="650" y="2482"/>
                </a:lnTo>
                <a:lnTo>
                  <a:pt x="671" y="2481"/>
                </a:lnTo>
                <a:lnTo>
                  <a:pt x="980" y="2481"/>
                </a:lnTo>
                <a:lnTo>
                  <a:pt x="980" y="2669"/>
                </a:lnTo>
                <a:lnTo>
                  <a:pt x="671" y="2669"/>
                </a:lnTo>
                <a:lnTo>
                  <a:pt x="671" y="2669"/>
                </a:lnTo>
                <a:lnTo>
                  <a:pt x="654" y="2669"/>
                </a:lnTo>
                <a:lnTo>
                  <a:pt x="654" y="2669"/>
                </a:lnTo>
                <a:close/>
                <a:moveTo>
                  <a:pt x="3608" y="2669"/>
                </a:moveTo>
                <a:lnTo>
                  <a:pt x="3279" y="2669"/>
                </a:lnTo>
                <a:lnTo>
                  <a:pt x="3279" y="2481"/>
                </a:lnTo>
                <a:lnTo>
                  <a:pt x="3608" y="2481"/>
                </a:lnTo>
                <a:lnTo>
                  <a:pt x="3608" y="2669"/>
                </a:lnTo>
                <a:close/>
                <a:moveTo>
                  <a:pt x="2950" y="2669"/>
                </a:moveTo>
                <a:lnTo>
                  <a:pt x="2622" y="2669"/>
                </a:lnTo>
                <a:lnTo>
                  <a:pt x="2622" y="2481"/>
                </a:lnTo>
                <a:lnTo>
                  <a:pt x="2950" y="2481"/>
                </a:lnTo>
                <a:lnTo>
                  <a:pt x="2950" y="2669"/>
                </a:lnTo>
                <a:close/>
                <a:moveTo>
                  <a:pt x="2294" y="2669"/>
                </a:moveTo>
                <a:lnTo>
                  <a:pt x="1965" y="2669"/>
                </a:lnTo>
                <a:lnTo>
                  <a:pt x="1965" y="2481"/>
                </a:lnTo>
                <a:lnTo>
                  <a:pt x="2294" y="2481"/>
                </a:lnTo>
                <a:lnTo>
                  <a:pt x="2294" y="2669"/>
                </a:lnTo>
                <a:close/>
                <a:moveTo>
                  <a:pt x="1637" y="2669"/>
                </a:moveTo>
                <a:lnTo>
                  <a:pt x="1309" y="2669"/>
                </a:lnTo>
                <a:lnTo>
                  <a:pt x="1309" y="2481"/>
                </a:lnTo>
                <a:lnTo>
                  <a:pt x="1637" y="2481"/>
                </a:lnTo>
                <a:lnTo>
                  <a:pt x="1637" y="2669"/>
                </a:lnTo>
                <a:close/>
                <a:moveTo>
                  <a:pt x="3964" y="2621"/>
                </a:moveTo>
                <a:lnTo>
                  <a:pt x="3901" y="2445"/>
                </a:lnTo>
                <a:lnTo>
                  <a:pt x="3901" y="2445"/>
                </a:lnTo>
                <a:lnTo>
                  <a:pt x="3935" y="2431"/>
                </a:lnTo>
                <a:lnTo>
                  <a:pt x="3968" y="2415"/>
                </a:lnTo>
                <a:lnTo>
                  <a:pt x="4000" y="2399"/>
                </a:lnTo>
                <a:lnTo>
                  <a:pt x="4029" y="2380"/>
                </a:lnTo>
                <a:lnTo>
                  <a:pt x="4056" y="2361"/>
                </a:lnTo>
                <a:lnTo>
                  <a:pt x="4081" y="2338"/>
                </a:lnTo>
                <a:lnTo>
                  <a:pt x="4103" y="2316"/>
                </a:lnTo>
                <a:lnTo>
                  <a:pt x="4125" y="2291"/>
                </a:lnTo>
                <a:lnTo>
                  <a:pt x="4273" y="2407"/>
                </a:lnTo>
                <a:lnTo>
                  <a:pt x="4273" y="2407"/>
                </a:lnTo>
                <a:lnTo>
                  <a:pt x="4258" y="2425"/>
                </a:lnTo>
                <a:lnTo>
                  <a:pt x="4243" y="2441"/>
                </a:lnTo>
                <a:lnTo>
                  <a:pt x="4228" y="2458"/>
                </a:lnTo>
                <a:lnTo>
                  <a:pt x="4211" y="2473"/>
                </a:lnTo>
                <a:lnTo>
                  <a:pt x="4194" y="2489"/>
                </a:lnTo>
                <a:lnTo>
                  <a:pt x="4177" y="2504"/>
                </a:lnTo>
                <a:lnTo>
                  <a:pt x="4158" y="2518"/>
                </a:lnTo>
                <a:lnTo>
                  <a:pt x="4139" y="2533"/>
                </a:lnTo>
                <a:lnTo>
                  <a:pt x="4119" y="2546"/>
                </a:lnTo>
                <a:lnTo>
                  <a:pt x="4099" y="2557"/>
                </a:lnTo>
                <a:lnTo>
                  <a:pt x="4078" y="2570"/>
                </a:lnTo>
                <a:lnTo>
                  <a:pt x="4056" y="2581"/>
                </a:lnTo>
                <a:lnTo>
                  <a:pt x="4035" y="2592"/>
                </a:lnTo>
                <a:lnTo>
                  <a:pt x="4011" y="2602"/>
                </a:lnTo>
                <a:lnTo>
                  <a:pt x="3988" y="2612"/>
                </a:lnTo>
                <a:lnTo>
                  <a:pt x="3964" y="2621"/>
                </a:lnTo>
                <a:lnTo>
                  <a:pt x="3964" y="2621"/>
                </a:lnTo>
                <a:close/>
                <a:moveTo>
                  <a:pt x="4399" y="2051"/>
                </a:moveTo>
                <a:lnTo>
                  <a:pt x="4212" y="2040"/>
                </a:lnTo>
                <a:lnTo>
                  <a:pt x="4212" y="2040"/>
                </a:lnTo>
                <a:lnTo>
                  <a:pt x="4212" y="2005"/>
                </a:lnTo>
                <a:lnTo>
                  <a:pt x="4212" y="1718"/>
                </a:lnTo>
                <a:lnTo>
                  <a:pt x="4400" y="1718"/>
                </a:lnTo>
                <a:lnTo>
                  <a:pt x="4400" y="2005"/>
                </a:lnTo>
                <a:lnTo>
                  <a:pt x="4400" y="2005"/>
                </a:lnTo>
                <a:lnTo>
                  <a:pt x="4399" y="2051"/>
                </a:lnTo>
                <a:lnTo>
                  <a:pt x="4399" y="2051"/>
                </a:lnTo>
                <a:close/>
                <a:moveTo>
                  <a:pt x="4400" y="1390"/>
                </a:moveTo>
                <a:lnTo>
                  <a:pt x="4212" y="1390"/>
                </a:lnTo>
                <a:lnTo>
                  <a:pt x="4212" y="1061"/>
                </a:lnTo>
                <a:lnTo>
                  <a:pt x="4400" y="1061"/>
                </a:lnTo>
                <a:lnTo>
                  <a:pt x="4400" y="1390"/>
                </a:lnTo>
                <a:close/>
                <a:moveTo>
                  <a:pt x="4400" y="735"/>
                </a:moveTo>
                <a:lnTo>
                  <a:pt x="4213" y="731"/>
                </a:lnTo>
                <a:lnTo>
                  <a:pt x="4213" y="722"/>
                </a:lnTo>
                <a:lnTo>
                  <a:pt x="4213" y="722"/>
                </a:lnTo>
                <a:lnTo>
                  <a:pt x="4213" y="704"/>
                </a:lnTo>
                <a:lnTo>
                  <a:pt x="4212" y="677"/>
                </a:lnTo>
                <a:lnTo>
                  <a:pt x="4209" y="648"/>
                </a:lnTo>
                <a:lnTo>
                  <a:pt x="4204" y="614"/>
                </a:lnTo>
                <a:lnTo>
                  <a:pt x="4197" y="577"/>
                </a:lnTo>
                <a:lnTo>
                  <a:pt x="4187" y="537"/>
                </a:lnTo>
                <a:lnTo>
                  <a:pt x="4180" y="516"/>
                </a:lnTo>
                <a:lnTo>
                  <a:pt x="4173" y="495"/>
                </a:lnTo>
                <a:lnTo>
                  <a:pt x="4165" y="475"/>
                </a:lnTo>
                <a:lnTo>
                  <a:pt x="4157" y="454"/>
                </a:lnTo>
                <a:lnTo>
                  <a:pt x="4326" y="374"/>
                </a:lnTo>
                <a:lnTo>
                  <a:pt x="4326" y="374"/>
                </a:lnTo>
                <a:lnTo>
                  <a:pt x="4338" y="400"/>
                </a:lnTo>
                <a:lnTo>
                  <a:pt x="4347" y="427"/>
                </a:lnTo>
                <a:lnTo>
                  <a:pt x="4357" y="453"/>
                </a:lnTo>
                <a:lnTo>
                  <a:pt x="4365" y="479"/>
                </a:lnTo>
                <a:lnTo>
                  <a:pt x="4372" y="503"/>
                </a:lnTo>
                <a:lnTo>
                  <a:pt x="4378" y="528"/>
                </a:lnTo>
                <a:lnTo>
                  <a:pt x="4387" y="574"/>
                </a:lnTo>
                <a:lnTo>
                  <a:pt x="4395" y="618"/>
                </a:lnTo>
                <a:lnTo>
                  <a:pt x="4398" y="659"/>
                </a:lnTo>
                <a:lnTo>
                  <a:pt x="4400" y="694"/>
                </a:lnTo>
                <a:lnTo>
                  <a:pt x="4400" y="722"/>
                </a:lnTo>
                <a:lnTo>
                  <a:pt x="4400" y="735"/>
                </a:lnTo>
                <a:close/>
                <a:moveTo>
                  <a:pt x="3978" y="257"/>
                </a:moveTo>
                <a:lnTo>
                  <a:pt x="3978" y="257"/>
                </a:lnTo>
                <a:lnTo>
                  <a:pt x="3949" y="243"/>
                </a:lnTo>
                <a:lnTo>
                  <a:pt x="3920" y="230"/>
                </a:lnTo>
                <a:lnTo>
                  <a:pt x="3888" y="218"/>
                </a:lnTo>
                <a:lnTo>
                  <a:pt x="3855" y="209"/>
                </a:lnTo>
                <a:lnTo>
                  <a:pt x="3820" y="202"/>
                </a:lnTo>
                <a:lnTo>
                  <a:pt x="3784" y="194"/>
                </a:lnTo>
                <a:lnTo>
                  <a:pt x="3746" y="191"/>
                </a:lnTo>
                <a:lnTo>
                  <a:pt x="3707" y="189"/>
                </a:lnTo>
                <a:lnTo>
                  <a:pt x="3714" y="1"/>
                </a:lnTo>
                <a:lnTo>
                  <a:pt x="3714" y="1"/>
                </a:lnTo>
                <a:lnTo>
                  <a:pt x="3765" y="4"/>
                </a:lnTo>
                <a:lnTo>
                  <a:pt x="3813" y="10"/>
                </a:lnTo>
                <a:lnTo>
                  <a:pt x="3861" y="18"/>
                </a:lnTo>
                <a:lnTo>
                  <a:pt x="3907" y="29"/>
                </a:lnTo>
                <a:lnTo>
                  <a:pt x="3949" y="42"/>
                </a:lnTo>
                <a:lnTo>
                  <a:pt x="3992" y="57"/>
                </a:lnTo>
                <a:lnTo>
                  <a:pt x="4012" y="65"/>
                </a:lnTo>
                <a:lnTo>
                  <a:pt x="4032" y="75"/>
                </a:lnTo>
                <a:lnTo>
                  <a:pt x="4051" y="84"/>
                </a:lnTo>
                <a:lnTo>
                  <a:pt x="4070" y="95"/>
                </a:lnTo>
                <a:lnTo>
                  <a:pt x="3978" y="257"/>
                </a:lnTo>
                <a:close/>
                <a:moveTo>
                  <a:pt x="3382" y="187"/>
                </a:moveTo>
                <a:lnTo>
                  <a:pt x="3053" y="187"/>
                </a:lnTo>
                <a:lnTo>
                  <a:pt x="3053" y="0"/>
                </a:lnTo>
                <a:lnTo>
                  <a:pt x="3382" y="0"/>
                </a:lnTo>
                <a:lnTo>
                  <a:pt x="3382" y="187"/>
                </a:lnTo>
                <a:close/>
                <a:moveTo>
                  <a:pt x="2725" y="187"/>
                </a:moveTo>
                <a:lnTo>
                  <a:pt x="2396" y="187"/>
                </a:lnTo>
                <a:lnTo>
                  <a:pt x="2396" y="0"/>
                </a:lnTo>
                <a:lnTo>
                  <a:pt x="2725" y="0"/>
                </a:lnTo>
                <a:lnTo>
                  <a:pt x="2725" y="187"/>
                </a:lnTo>
                <a:close/>
                <a:moveTo>
                  <a:pt x="2068" y="187"/>
                </a:moveTo>
                <a:lnTo>
                  <a:pt x="1740" y="187"/>
                </a:lnTo>
                <a:lnTo>
                  <a:pt x="1740" y="0"/>
                </a:lnTo>
                <a:lnTo>
                  <a:pt x="2068" y="0"/>
                </a:lnTo>
                <a:lnTo>
                  <a:pt x="2068" y="187"/>
                </a:lnTo>
                <a:close/>
                <a:moveTo>
                  <a:pt x="1411" y="187"/>
                </a:moveTo>
                <a:lnTo>
                  <a:pt x="1083" y="187"/>
                </a:lnTo>
                <a:lnTo>
                  <a:pt x="1083" y="0"/>
                </a:lnTo>
                <a:lnTo>
                  <a:pt x="1411" y="0"/>
                </a:lnTo>
                <a:lnTo>
                  <a:pt x="1411" y="187"/>
                </a:lnTo>
                <a:close/>
                <a:moveTo>
                  <a:pt x="754" y="187"/>
                </a:moveTo>
                <a:lnTo>
                  <a:pt x="426" y="187"/>
                </a:lnTo>
                <a:lnTo>
                  <a:pt x="426" y="0"/>
                </a:lnTo>
                <a:lnTo>
                  <a:pt x="754" y="0"/>
                </a:lnTo>
                <a:lnTo>
                  <a:pt x="754" y="187"/>
                </a:lnTo>
                <a:close/>
              </a:path>
            </a:pathLst>
          </a:custGeom>
          <a:solidFill>
            <a:schemeClr val="bg1">
              <a:lumMod val="9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8" name="Title 27">
            <a:extLst>
              <a:ext uri="{FF2B5EF4-FFF2-40B4-BE49-F238E27FC236}">
                <a16:creationId xmlns:a16="http://schemas.microsoft.com/office/drawing/2014/main" id="{A8496CE3-AAC9-44D5-9EB1-6229EDB481BC}"/>
              </a:ext>
            </a:extLst>
          </p:cNvPr>
          <p:cNvSpPr>
            <a:spLocks noGrp="1"/>
          </p:cNvSpPr>
          <p:nvPr>
            <p:ph type="title"/>
          </p:nvPr>
        </p:nvSpPr>
        <p:spPr/>
        <p:txBody>
          <a:bodyPr/>
          <a:lstStyle/>
          <a:p>
            <a:r>
              <a:rPr lang="en-US" dirty="0"/>
              <a:t>Sistema </a:t>
            </a:r>
            <a:r>
              <a:rPr lang="en-US" dirty="0" err="1"/>
              <a:t>metropolitano</a:t>
            </a:r>
            <a:endParaRPr lang="en-US" dirty="0"/>
          </a:p>
        </p:txBody>
      </p:sp>
      <p:sp>
        <p:nvSpPr>
          <p:cNvPr id="29" name="Subtitle 28">
            <a:extLst>
              <a:ext uri="{FF2B5EF4-FFF2-40B4-BE49-F238E27FC236}">
                <a16:creationId xmlns:a16="http://schemas.microsoft.com/office/drawing/2014/main" id="{FC67BF4B-7431-4C98-8569-6876FE3DAF79}"/>
              </a:ext>
            </a:extLst>
          </p:cNvPr>
          <p:cNvSpPr>
            <a:spLocks noGrp="1"/>
          </p:cNvSpPr>
          <p:nvPr>
            <p:ph type="subTitle" idx="1"/>
          </p:nvPr>
        </p:nvSpPr>
        <p:spPr/>
        <p:txBody>
          <a:bodyPr/>
          <a:lstStyle/>
          <a:p>
            <a:r>
              <a:rPr lang="en-US" dirty="0"/>
              <a:t>OBJETIVO / BENEFICIO</a:t>
            </a:r>
          </a:p>
        </p:txBody>
      </p:sp>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fld id="{F68327C5-B821-4FE9-A59A-A60D9EB59A9A}" type="slidenum">
              <a:rPr lang="en-US" smtClean="0"/>
              <a:pPr/>
              <a:t>2</a:t>
            </a:fld>
            <a:endParaRPr lang="en-US" dirty="0"/>
          </a:p>
        </p:txBody>
      </p:sp>
      <p:sp>
        <p:nvSpPr>
          <p:cNvPr id="178" name="Freeform 6">
            <a:extLst>
              <a:ext uri="{FF2B5EF4-FFF2-40B4-BE49-F238E27FC236}">
                <a16:creationId xmlns:a16="http://schemas.microsoft.com/office/drawing/2014/main" id="{DBBD985F-3FE9-4B37-BC58-F425C406DE7F}"/>
              </a:ext>
            </a:extLst>
          </p:cNvPr>
          <p:cNvSpPr>
            <a:spLocks/>
          </p:cNvSpPr>
          <p:nvPr/>
        </p:nvSpPr>
        <p:spPr bwMode="auto">
          <a:xfrm>
            <a:off x="2983111" y="2251766"/>
            <a:ext cx="3177779" cy="3177779"/>
          </a:xfrm>
          <a:custGeom>
            <a:avLst/>
            <a:gdLst>
              <a:gd name="T0" fmla="*/ 13318 w 13344"/>
              <a:gd name="T1" fmla="*/ 7270 h 13344"/>
              <a:gd name="T2" fmla="*/ 13209 w 13344"/>
              <a:gd name="T3" fmla="*/ 8017 h 13344"/>
              <a:gd name="T4" fmla="*/ 13019 w 13344"/>
              <a:gd name="T5" fmla="*/ 8734 h 13344"/>
              <a:gd name="T6" fmla="*/ 12755 w 13344"/>
              <a:gd name="T7" fmla="*/ 9417 h 13344"/>
              <a:gd name="T8" fmla="*/ 12420 w 13344"/>
              <a:gd name="T9" fmla="*/ 10062 h 13344"/>
              <a:gd name="T10" fmla="*/ 12019 w 13344"/>
              <a:gd name="T11" fmla="*/ 10664 h 13344"/>
              <a:gd name="T12" fmla="*/ 11557 w 13344"/>
              <a:gd name="T13" fmla="*/ 11217 h 13344"/>
              <a:gd name="T14" fmla="*/ 11039 w 13344"/>
              <a:gd name="T15" fmla="*/ 11717 h 13344"/>
              <a:gd name="T16" fmla="*/ 10469 w 13344"/>
              <a:gd name="T17" fmla="*/ 12159 h 13344"/>
              <a:gd name="T18" fmla="*/ 9852 w 13344"/>
              <a:gd name="T19" fmla="*/ 12538 h 13344"/>
              <a:gd name="T20" fmla="*/ 9193 w 13344"/>
              <a:gd name="T21" fmla="*/ 12851 h 13344"/>
              <a:gd name="T22" fmla="*/ 8499 w 13344"/>
              <a:gd name="T23" fmla="*/ 13090 h 13344"/>
              <a:gd name="T24" fmla="*/ 7771 w 13344"/>
              <a:gd name="T25" fmla="*/ 13254 h 13344"/>
              <a:gd name="T26" fmla="*/ 7015 w 13344"/>
              <a:gd name="T27" fmla="*/ 13336 h 13344"/>
              <a:gd name="T28" fmla="*/ 6329 w 13344"/>
              <a:gd name="T29" fmla="*/ 13336 h 13344"/>
              <a:gd name="T30" fmla="*/ 5574 w 13344"/>
              <a:gd name="T31" fmla="*/ 13254 h 13344"/>
              <a:gd name="T32" fmla="*/ 4845 w 13344"/>
              <a:gd name="T33" fmla="*/ 13090 h 13344"/>
              <a:gd name="T34" fmla="*/ 4151 w 13344"/>
              <a:gd name="T35" fmla="*/ 12851 h 13344"/>
              <a:gd name="T36" fmla="*/ 3492 w 13344"/>
              <a:gd name="T37" fmla="*/ 12538 h 13344"/>
              <a:gd name="T38" fmla="*/ 2875 w 13344"/>
              <a:gd name="T39" fmla="*/ 12159 h 13344"/>
              <a:gd name="T40" fmla="*/ 2305 w 13344"/>
              <a:gd name="T41" fmla="*/ 11717 h 13344"/>
              <a:gd name="T42" fmla="*/ 1787 w 13344"/>
              <a:gd name="T43" fmla="*/ 11217 h 13344"/>
              <a:gd name="T44" fmla="*/ 1325 w 13344"/>
              <a:gd name="T45" fmla="*/ 10664 h 13344"/>
              <a:gd name="T46" fmla="*/ 924 w 13344"/>
              <a:gd name="T47" fmla="*/ 10062 h 13344"/>
              <a:gd name="T48" fmla="*/ 589 w 13344"/>
              <a:gd name="T49" fmla="*/ 9417 h 13344"/>
              <a:gd name="T50" fmla="*/ 325 w 13344"/>
              <a:gd name="T51" fmla="*/ 8734 h 13344"/>
              <a:gd name="T52" fmla="*/ 135 w 13344"/>
              <a:gd name="T53" fmla="*/ 8017 h 13344"/>
              <a:gd name="T54" fmla="*/ 26 w 13344"/>
              <a:gd name="T55" fmla="*/ 7270 h 13344"/>
              <a:gd name="T56" fmla="*/ 1 w 13344"/>
              <a:gd name="T57" fmla="*/ 6586 h 13344"/>
              <a:gd name="T58" fmla="*/ 53 w 13344"/>
              <a:gd name="T59" fmla="*/ 5822 h 13344"/>
              <a:gd name="T60" fmla="*/ 190 w 13344"/>
              <a:gd name="T61" fmla="*/ 5084 h 13344"/>
              <a:gd name="T62" fmla="*/ 405 w 13344"/>
              <a:gd name="T63" fmla="*/ 4378 h 13344"/>
              <a:gd name="T64" fmla="*/ 693 w 13344"/>
              <a:gd name="T65" fmla="*/ 3706 h 13344"/>
              <a:gd name="T66" fmla="*/ 1051 w 13344"/>
              <a:gd name="T67" fmla="*/ 3076 h 13344"/>
              <a:gd name="T68" fmla="*/ 1473 w 13344"/>
              <a:gd name="T69" fmla="*/ 2490 h 13344"/>
              <a:gd name="T70" fmla="*/ 1954 w 13344"/>
              <a:gd name="T71" fmla="*/ 1954 h 13344"/>
              <a:gd name="T72" fmla="*/ 2490 w 13344"/>
              <a:gd name="T73" fmla="*/ 1473 h 13344"/>
              <a:gd name="T74" fmla="*/ 3076 w 13344"/>
              <a:gd name="T75" fmla="*/ 1051 h 13344"/>
              <a:gd name="T76" fmla="*/ 3707 w 13344"/>
              <a:gd name="T77" fmla="*/ 693 h 13344"/>
              <a:gd name="T78" fmla="*/ 4378 w 13344"/>
              <a:gd name="T79" fmla="*/ 404 h 13344"/>
              <a:gd name="T80" fmla="*/ 5084 w 13344"/>
              <a:gd name="T81" fmla="*/ 190 h 13344"/>
              <a:gd name="T82" fmla="*/ 5823 w 13344"/>
              <a:gd name="T83" fmla="*/ 53 h 13344"/>
              <a:gd name="T84" fmla="*/ 6586 w 13344"/>
              <a:gd name="T85" fmla="*/ 0 h 13344"/>
              <a:gd name="T86" fmla="*/ 7270 w 13344"/>
              <a:gd name="T87" fmla="*/ 26 h 13344"/>
              <a:gd name="T88" fmla="*/ 8017 w 13344"/>
              <a:gd name="T89" fmla="*/ 135 h 13344"/>
              <a:gd name="T90" fmla="*/ 8735 w 13344"/>
              <a:gd name="T91" fmla="*/ 325 h 13344"/>
              <a:gd name="T92" fmla="*/ 9417 w 13344"/>
              <a:gd name="T93" fmla="*/ 589 h 13344"/>
              <a:gd name="T94" fmla="*/ 10062 w 13344"/>
              <a:gd name="T95" fmla="*/ 924 h 13344"/>
              <a:gd name="T96" fmla="*/ 10664 w 13344"/>
              <a:gd name="T97" fmla="*/ 1325 h 13344"/>
              <a:gd name="T98" fmla="*/ 11217 w 13344"/>
              <a:gd name="T99" fmla="*/ 1787 h 13344"/>
              <a:gd name="T100" fmla="*/ 11717 w 13344"/>
              <a:gd name="T101" fmla="*/ 2305 h 13344"/>
              <a:gd name="T102" fmla="*/ 12159 w 13344"/>
              <a:gd name="T103" fmla="*/ 2875 h 13344"/>
              <a:gd name="T104" fmla="*/ 12539 w 13344"/>
              <a:gd name="T105" fmla="*/ 3492 h 13344"/>
              <a:gd name="T106" fmla="*/ 12851 w 13344"/>
              <a:gd name="T107" fmla="*/ 4149 h 13344"/>
              <a:gd name="T108" fmla="*/ 13092 w 13344"/>
              <a:gd name="T109" fmla="*/ 4845 h 13344"/>
              <a:gd name="T110" fmla="*/ 13254 w 13344"/>
              <a:gd name="T111" fmla="*/ 5573 h 13344"/>
              <a:gd name="T112" fmla="*/ 13336 w 13344"/>
              <a:gd name="T113" fmla="*/ 6329 h 13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44" h="13344">
                <a:moveTo>
                  <a:pt x="13344" y="6671"/>
                </a:moveTo>
                <a:lnTo>
                  <a:pt x="13344" y="6671"/>
                </a:lnTo>
                <a:lnTo>
                  <a:pt x="13344" y="6758"/>
                </a:lnTo>
                <a:lnTo>
                  <a:pt x="13342" y="6844"/>
                </a:lnTo>
                <a:lnTo>
                  <a:pt x="13339" y="6930"/>
                </a:lnTo>
                <a:lnTo>
                  <a:pt x="13336" y="7015"/>
                </a:lnTo>
                <a:lnTo>
                  <a:pt x="13331" y="7100"/>
                </a:lnTo>
                <a:lnTo>
                  <a:pt x="13325" y="7186"/>
                </a:lnTo>
                <a:lnTo>
                  <a:pt x="13318" y="7270"/>
                </a:lnTo>
                <a:lnTo>
                  <a:pt x="13310" y="7354"/>
                </a:lnTo>
                <a:lnTo>
                  <a:pt x="13300" y="7438"/>
                </a:lnTo>
                <a:lnTo>
                  <a:pt x="13291" y="7521"/>
                </a:lnTo>
                <a:lnTo>
                  <a:pt x="13279" y="7605"/>
                </a:lnTo>
                <a:lnTo>
                  <a:pt x="13267" y="7688"/>
                </a:lnTo>
                <a:lnTo>
                  <a:pt x="13254" y="7770"/>
                </a:lnTo>
                <a:lnTo>
                  <a:pt x="13240" y="7853"/>
                </a:lnTo>
                <a:lnTo>
                  <a:pt x="13224" y="7935"/>
                </a:lnTo>
                <a:lnTo>
                  <a:pt x="13209" y="8017"/>
                </a:lnTo>
                <a:lnTo>
                  <a:pt x="13191" y="8097"/>
                </a:lnTo>
                <a:lnTo>
                  <a:pt x="13173" y="8179"/>
                </a:lnTo>
                <a:lnTo>
                  <a:pt x="13154" y="8260"/>
                </a:lnTo>
                <a:lnTo>
                  <a:pt x="13134" y="8339"/>
                </a:lnTo>
                <a:lnTo>
                  <a:pt x="13113" y="8420"/>
                </a:lnTo>
                <a:lnTo>
                  <a:pt x="13092" y="8499"/>
                </a:lnTo>
                <a:lnTo>
                  <a:pt x="13068" y="8577"/>
                </a:lnTo>
                <a:lnTo>
                  <a:pt x="13044" y="8655"/>
                </a:lnTo>
                <a:lnTo>
                  <a:pt x="13019" y="8734"/>
                </a:lnTo>
                <a:lnTo>
                  <a:pt x="12993" y="8812"/>
                </a:lnTo>
                <a:lnTo>
                  <a:pt x="12967" y="8889"/>
                </a:lnTo>
                <a:lnTo>
                  <a:pt x="12939" y="8966"/>
                </a:lnTo>
                <a:lnTo>
                  <a:pt x="12910" y="9042"/>
                </a:lnTo>
                <a:lnTo>
                  <a:pt x="12882" y="9119"/>
                </a:lnTo>
                <a:lnTo>
                  <a:pt x="12851" y="9193"/>
                </a:lnTo>
                <a:lnTo>
                  <a:pt x="12820" y="9269"/>
                </a:lnTo>
                <a:lnTo>
                  <a:pt x="12788" y="9344"/>
                </a:lnTo>
                <a:lnTo>
                  <a:pt x="12755" y="9417"/>
                </a:lnTo>
                <a:lnTo>
                  <a:pt x="12721" y="9491"/>
                </a:lnTo>
                <a:lnTo>
                  <a:pt x="12686" y="9564"/>
                </a:lnTo>
                <a:lnTo>
                  <a:pt x="12651" y="9637"/>
                </a:lnTo>
                <a:lnTo>
                  <a:pt x="12614" y="9709"/>
                </a:lnTo>
                <a:lnTo>
                  <a:pt x="12577" y="9781"/>
                </a:lnTo>
                <a:lnTo>
                  <a:pt x="12539" y="9852"/>
                </a:lnTo>
                <a:lnTo>
                  <a:pt x="12500" y="9922"/>
                </a:lnTo>
                <a:lnTo>
                  <a:pt x="12460" y="9993"/>
                </a:lnTo>
                <a:lnTo>
                  <a:pt x="12420" y="10062"/>
                </a:lnTo>
                <a:lnTo>
                  <a:pt x="12378" y="10131"/>
                </a:lnTo>
                <a:lnTo>
                  <a:pt x="12335" y="10200"/>
                </a:lnTo>
                <a:lnTo>
                  <a:pt x="12293" y="10268"/>
                </a:lnTo>
                <a:lnTo>
                  <a:pt x="12249" y="10336"/>
                </a:lnTo>
                <a:lnTo>
                  <a:pt x="12205" y="10402"/>
                </a:lnTo>
                <a:lnTo>
                  <a:pt x="12159" y="10469"/>
                </a:lnTo>
                <a:lnTo>
                  <a:pt x="12113" y="10534"/>
                </a:lnTo>
                <a:lnTo>
                  <a:pt x="12066" y="10599"/>
                </a:lnTo>
                <a:lnTo>
                  <a:pt x="12019" y="10664"/>
                </a:lnTo>
                <a:lnTo>
                  <a:pt x="11970" y="10728"/>
                </a:lnTo>
                <a:lnTo>
                  <a:pt x="11921" y="10791"/>
                </a:lnTo>
                <a:lnTo>
                  <a:pt x="11871" y="10854"/>
                </a:lnTo>
                <a:lnTo>
                  <a:pt x="11821" y="10916"/>
                </a:lnTo>
                <a:lnTo>
                  <a:pt x="11769" y="10977"/>
                </a:lnTo>
                <a:lnTo>
                  <a:pt x="11717" y="11038"/>
                </a:lnTo>
                <a:lnTo>
                  <a:pt x="11665" y="11098"/>
                </a:lnTo>
                <a:lnTo>
                  <a:pt x="11611" y="11159"/>
                </a:lnTo>
                <a:lnTo>
                  <a:pt x="11557" y="11217"/>
                </a:lnTo>
                <a:lnTo>
                  <a:pt x="11502" y="11275"/>
                </a:lnTo>
                <a:lnTo>
                  <a:pt x="11447" y="11333"/>
                </a:lnTo>
                <a:lnTo>
                  <a:pt x="11390" y="11390"/>
                </a:lnTo>
                <a:lnTo>
                  <a:pt x="11333" y="11447"/>
                </a:lnTo>
                <a:lnTo>
                  <a:pt x="11276" y="11501"/>
                </a:lnTo>
                <a:lnTo>
                  <a:pt x="11217" y="11557"/>
                </a:lnTo>
                <a:lnTo>
                  <a:pt x="11159" y="11610"/>
                </a:lnTo>
                <a:lnTo>
                  <a:pt x="11098" y="11665"/>
                </a:lnTo>
                <a:lnTo>
                  <a:pt x="11039" y="11717"/>
                </a:lnTo>
                <a:lnTo>
                  <a:pt x="10977" y="11769"/>
                </a:lnTo>
                <a:lnTo>
                  <a:pt x="10916" y="11820"/>
                </a:lnTo>
                <a:lnTo>
                  <a:pt x="10854" y="11871"/>
                </a:lnTo>
                <a:lnTo>
                  <a:pt x="10791" y="11921"/>
                </a:lnTo>
                <a:lnTo>
                  <a:pt x="10728" y="11970"/>
                </a:lnTo>
                <a:lnTo>
                  <a:pt x="10664" y="12019"/>
                </a:lnTo>
                <a:lnTo>
                  <a:pt x="10599" y="12066"/>
                </a:lnTo>
                <a:lnTo>
                  <a:pt x="10534" y="12113"/>
                </a:lnTo>
                <a:lnTo>
                  <a:pt x="10469" y="12159"/>
                </a:lnTo>
                <a:lnTo>
                  <a:pt x="10402" y="12204"/>
                </a:lnTo>
                <a:lnTo>
                  <a:pt x="10336" y="12249"/>
                </a:lnTo>
                <a:lnTo>
                  <a:pt x="10268" y="12293"/>
                </a:lnTo>
                <a:lnTo>
                  <a:pt x="10200" y="12335"/>
                </a:lnTo>
                <a:lnTo>
                  <a:pt x="10132" y="12378"/>
                </a:lnTo>
                <a:lnTo>
                  <a:pt x="10062" y="12420"/>
                </a:lnTo>
                <a:lnTo>
                  <a:pt x="9993" y="12460"/>
                </a:lnTo>
                <a:lnTo>
                  <a:pt x="9924" y="12500"/>
                </a:lnTo>
                <a:lnTo>
                  <a:pt x="9852" y="12538"/>
                </a:lnTo>
                <a:lnTo>
                  <a:pt x="9781" y="12577"/>
                </a:lnTo>
                <a:lnTo>
                  <a:pt x="9709" y="12614"/>
                </a:lnTo>
                <a:lnTo>
                  <a:pt x="9638" y="12651"/>
                </a:lnTo>
                <a:lnTo>
                  <a:pt x="9564" y="12686"/>
                </a:lnTo>
                <a:lnTo>
                  <a:pt x="9491" y="12721"/>
                </a:lnTo>
                <a:lnTo>
                  <a:pt x="9417" y="12755"/>
                </a:lnTo>
                <a:lnTo>
                  <a:pt x="9344" y="12787"/>
                </a:lnTo>
                <a:lnTo>
                  <a:pt x="9269" y="12819"/>
                </a:lnTo>
                <a:lnTo>
                  <a:pt x="9193" y="12851"/>
                </a:lnTo>
                <a:lnTo>
                  <a:pt x="9119" y="12881"/>
                </a:lnTo>
                <a:lnTo>
                  <a:pt x="9043" y="12910"/>
                </a:lnTo>
                <a:lnTo>
                  <a:pt x="8966" y="12939"/>
                </a:lnTo>
                <a:lnTo>
                  <a:pt x="8889" y="12967"/>
                </a:lnTo>
                <a:lnTo>
                  <a:pt x="8812" y="12993"/>
                </a:lnTo>
                <a:lnTo>
                  <a:pt x="8735" y="13019"/>
                </a:lnTo>
                <a:lnTo>
                  <a:pt x="8657" y="13044"/>
                </a:lnTo>
                <a:lnTo>
                  <a:pt x="8577" y="13068"/>
                </a:lnTo>
                <a:lnTo>
                  <a:pt x="8499" y="13090"/>
                </a:lnTo>
                <a:lnTo>
                  <a:pt x="8420" y="13113"/>
                </a:lnTo>
                <a:lnTo>
                  <a:pt x="8339" y="13134"/>
                </a:lnTo>
                <a:lnTo>
                  <a:pt x="8260" y="13154"/>
                </a:lnTo>
                <a:lnTo>
                  <a:pt x="8179" y="13173"/>
                </a:lnTo>
                <a:lnTo>
                  <a:pt x="8098" y="13191"/>
                </a:lnTo>
                <a:lnTo>
                  <a:pt x="8017" y="13209"/>
                </a:lnTo>
                <a:lnTo>
                  <a:pt x="7935" y="13224"/>
                </a:lnTo>
                <a:lnTo>
                  <a:pt x="7853" y="13240"/>
                </a:lnTo>
                <a:lnTo>
                  <a:pt x="7771" y="13254"/>
                </a:lnTo>
                <a:lnTo>
                  <a:pt x="7688" y="13267"/>
                </a:lnTo>
                <a:lnTo>
                  <a:pt x="7605" y="13279"/>
                </a:lnTo>
                <a:lnTo>
                  <a:pt x="7522" y="13291"/>
                </a:lnTo>
                <a:lnTo>
                  <a:pt x="7438" y="13300"/>
                </a:lnTo>
                <a:lnTo>
                  <a:pt x="7354" y="13310"/>
                </a:lnTo>
                <a:lnTo>
                  <a:pt x="7270" y="13318"/>
                </a:lnTo>
                <a:lnTo>
                  <a:pt x="7186" y="13324"/>
                </a:lnTo>
                <a:lnTo>
                  <a:pt x="7100" y="13330"/>
                </a:lnTo>
                <a:lnTo>
                  <a:pt x="7015" y="13336"/>
                </a:lnTo>
                <a:lnTo>
                  <a:pt x="6930" y="13339"/>
                </a:lnTo>
                <a:lnTo>
                  <a:pt x="6844" y="13342"/>
                </a:lnTo>
                <a:lnTo>
                  <a:pt x="6758" y="13343"/>
                </a:lnTo>
                <a:lnTo>
                  <a:pt x="6673" y="13344"/>
                </a:lnTo>
                <a:lnTo>
                  <a:pt x="6673" y="13344"/>
                </a:lnTo>
                <a:lnTo>
                  <a:pt x="6586" y="13343"/>
                </a:lnTo>
                <a:lnTo>
                  <a:pt x="6500" y="13342"/>
                </a:lnTo>
                <a:lnTo>
                  <a:pt x="6414" y="13339"/>
                </a:lnTo>
                <a:lnTo>
                  <a:pt x="6329" y="13336"/>
                </a:lnTo>
                <a:lnTo>
                  <a:pt x="6244" y="13330"/>
                </a:lnTo>
                <a:lnTo>
                  <a:pt x="6158" y="13324"/>
                </a:lnTo>
                <a:lnTo>
                  <a:pt x="6074" y="13318"/>
                </a:lnTo>
                <a:lnTo>
                  <a:pt x="5990" y="13310"/>
                </a:lnTo>
                <a:lnTo>
                  <a:pt x="5906" y="13300"/>
                </a:lnTo>
                <a:lnTo>
                  <a:pt x="5823" y="13291"/>
                </a:lnTo>
                <a:lnTo>
                  <a:pt x="5739" y="13279"/>
                </a:lnTo>
                <a:lnTo>
                  <a:pt x="5656" y="13267"/>
                </a:lnTo>
                <a:lnTo>
                  <a:pt x="5574" y="13254"/>
                </a:lnTo>
                <a:lnTo>
                  <a:pt x="5491" y="13240"/>
                </a:lnTo>
                <a:lnTo>
                  <a:pt x="5409" y="13224"/>
                </a:lnTo>
                <a:lnTo>
                  <a:pt x="5327" y="13209"/>
                </a:lnTo>
                <a:lnTo>
                  <a:pt x="5246" y="13191"/>
                </a:lnTo>
                <a:lnTo>
                  <a:pt x="5165" y="13173"/>
                </a:lnTo>
                <a:lnTo>
                  <a:pt x="5084" y="13154"/>
                </a:lnTo>
                <a:lnTo>
                  <a:pt x="5005" y="13134"/>
                </a:lnTo>
                <a:lnTo>
                  <a:pt x="4924" y="13113"/>
                </a:lnTo>
                <a:lnTo>
                  <a:pt x="4845" y="13090"/>
                </a:lnTo>
                <a:lnTo>
                  <a:pt x="4767" y="13068"/>
                </a:lnTo>
                <a:lnTo>
                  <a:pt x="4689" y="13044"/>
                </a:lnTo>
                <a:lnTo>
                  <a:pt x="4610" y="13019"/>
                </a:lnTo>
                <a:lnTo>
                  <a:pt x="4532" y="12993"/>
                </a:lnTo>
                <a:lnTo>
                  <a:pt x="4455" y="12967"/>
                </a:lnTo>
                <a:lnTo>
                  <a:pt x="4378" y="12939"/>
                </a:lnTo>
                <a:lnTo>
                  <a:pt x="4301" y="12910"/>
                </a:lnTo>
                <a:lnTo>
                  <a:pt x="4225" y="12881"/>
                </a:lnTo>
                <a:lnTo>
                  <a:pt x="4151" y="12851"/>
                </a:lnTo>
                <a:lnTo>
                  <a:pt x="4075" y="12819"/>
                </a:lnTo>
                <a:lnTo>
                  <a:pt x="4000" y="12787"/>
                </a:lnTo>
                <a:lnTo>
                  <a:pt x="3927" y="12755"/>
                </a:lnTo>
                <a:lnTo>
                  <a:pt x="3853" y="12721"/>
                </a:lnTo>
                <a:lnTo>
                  <a:pt x="3780" y="12686"/>
                </a:lnTo>
                <a:lnTo>
                  <a:pt x="3707" y="12651"/>
                </a:lnTo>
                <a:lnTo>
                  <a:pt x="3635" y="12614"/>
                </a:lnTo>
                <a:lnTo>
                  <a:pt x="3563" y="12577"/>
                </a:lnTo>
                <a:lnTo>
                  <a:pt x="3492" y="12538"/>
                </a:lnTo>
                <a:lnTo>
                  <a:pt x="3422" y="12500"/>
                </a:lnTo>
                <a:lnTo>
                  <a:pt x="3351" y="12460"/>
                </a:lnTo>
                <a:lnTo>
                  <a:pt x="3282" y="12420"/>
                </a:lnTo>
                <a:lnTo>
                  <a:pt x="3212" y="12378"/>
                </a:lnTo>
                <a:lnTo>
                  <a:pt x="3144" y="12335"/>
                </a:lnTo>
                <a:lnTo>
                  <a:pt x="3076" y="12293"/>
                </a:lnTo>
                <a:lnTo>
                  <a:pt x="3008" y="12249"/>
                </a:lnTo>
                <a:lnTo>
                  <a:pt x="2942" y="12204"/>
                </a:lnTo>
                <a:lnTo>
                  <a:pt x="2875" y="12159"/>
                </a:lnTo>
                <a:lnTo>
                  <a:pt x="2810" y="12113"/>
                </a:lnTo>
                <a:lnTo>
                  <a:pt x="2745" y="12066"/>
                </a:lnTo>
                <a:lnTo>
                  <a:pt x="2680" y="12019"/>
                </a:lnTo>
                <a:lnTo>
                  <a:pt x="2616" y="11970"/>
                </a:lnTo>
                <a:lnTo>
                  <a:pt x="2553" y="11921"/>
                </a:lnTo>
                <a:lnTo>
                  <a:pt x="2490" y="11871"/>
                </a:lnTo>
                <a:lnTo>
                  <a:pt x="2428" y="11820"/>
                </a:lnTo>
                <a:lnTo>
                  <a:pt x="2367" y="11769"/>
                </a:lnTo>
                <a:lnTo>
                  <a:pt x="2305" y="11717"/>
                </a:lnTo>
                <a:lnTo>
                  <a:pt x="2246" y="11665"/>
                </a:lnTo>
                <a:lnTo>
                  <a:pt x="2185" y="11610"/>
                </a:lnTo>
                <a:lnTo>
                  <a:pt x="2127" y="11557"/>
                </a:lnTo>
                <a:lnTo>
                  <a:pt x="2069" y="11501"/>
                </a:lnTo>
                <a:lnTo>
                  <a:pt x="2011" y="11447"/>
                </a:lnTo>
                <a:lnTo>
                  <a:pt x="1954" y="11390"/>
                </a:lnTo>
                <a:lnTo>
                  <a:pt x="1897" y="11333"/>
                </a:lnTo>
                <a:lnTo>
                  <a:pt x="1843" y="11275"/>
                </a:lnTo>
                <a:lnTo>
                  <a:pt x="1787" y="11217"/>
                </a:lnTo>
                <a:lnTo>
                  <a:pt x="1734" y="11159"/>
                </a:lnTo>
                <a:lnTo>
                  <a:pt x="1679" y="11098"/>
                </a:lnTo>
                <a:lnTo>
                  <a:pt x="1627" y="11038"/>
                </a:lnTo>
                <a:lnTo>
                  <a:pt x="1575" y="10977"/>
                </a:lnTo>
                <a:lnTo>
                  <a:pt x="1524" y="10916"/>
                </a:lnTo>
                <a:lnTo>
                  <a:pt x="1473" y="10854"/>
                </a:lnTo>
                <a:lnTo>
                  <a:pt x="1423" y="10791"/>
                </a:lnTo>
                <a:lnTo>
                  <a:pt x="1374" y="10728"/>
                </a:lnTo>
                <a:lnTo>
                  <a:pt x="1325" y="10664"/>
                </a:lnTo>
                <a:lnTo>
                  <a:pt x="1278" y="10599"/>
                </a:lnTo>
                <a:lnTo>
                  <a:pt x="1231" y="10534"/>
                </a:lnTo>
                <a:lnTo>
                  <a:pt x="1185" y="10469"/>
                </a:lnTo>
                <a:lnTo>
                  <a:pt x="1140" y="10402"/>
                </a:lnTo>
                <a:lnTo>
                  <a:pt x="1095" y="10336"/>
                </a:lnTo>
                <a:lnTo>
                  <a:pt x="1051" y="10268"/>
                </a:lnTo>
                <a:lnTo>
                  <a:pt x="1009" y="10200"/>
                </a:lnTo>
                <a:lnTo>
                  <a:pt x="966" y="10131"/>
                </a:lnTo>
                <a:lnTo>
                  <a:pt x="924" y="10062"/>
                </a:lnTo>
                <a:lnTo>
                  <a:pt x="884" y="9993"/>
                </a:lnTo>
                <a:lnTo>
                  <a:pt x="844" y="9922"/>
                </a:lnTo>
                <a:lnTo>
                  <a:pt x="806" y="9852"/>
                </a:lnTo>
                <a:lnTo>
                  <a:pt x="767" y="9781"/>
                </a:lnTo>
                <a:lnTo>
                  <a:pt x="730" y="9709"/>
                </a:lnTo>
                <a:lnTo>
                  <a:pt x="693" y="9637"/>
                </a:lnTo>
                <a:lnTo>
                  <a:pt x="658" y="9564"/>
                </a:lnTo>
                <a:lnTo>
                  <a:pt x="623" y="9491"/>
                </a:lnTo>
                <a:lnTo>
                  <a:pt x="589" y="9417"/>
                </a:lnTo>
                <a:lnTo>
                  <a:pt x="557" y="9344"/>
                </a:lnTo>
                <a:lnTo>
                  <a:pt x="524" y="9269"/>
                </a:lnTo>
                <a:lnTo>
                  <a:pt x="493" y="9193"/>
                </a:lnTo>
                <a:lnTo>
                  <a:pt x="463" y="9119"/>
                </a:lnTo>
                <a:lnTo>
                  <a:pt x="434" y="9042"/>
                </a:lnTo>
                <a:lnTo>
                  <a:pt x="405" y="8966"/>
                </a:lnTo>
                <a:lnTo>
                  <a:pt x="377" y="8889"/>
                </a:lnTo>
                <a:lnTo>
                  <a:pt x="351" y="8812"/>
                </a:lnTo>
                <a:lnTo>
                  <a:pt x="325" y="8734"/>
                </a:lnTo>
                <a:lnTo>
                  <a:pt x="300" y="8655"/>
                </a:lnTo>
                <a:lnTo>
                  <a:pt x="276" y="8577"/>
                </a:lnTo>
                <a:lnTo>
                  <a:pt x="254" y="8499"/>
                </a:lnTo>
                <a:lnTo>
                  <a:pt x="231" y="8420"/>
                </a:lnTo>
                <a:lnTo>
                  <a:pt x="210" y="8339"/>
                </a:lnTo>
                <a:lnTo>
                  <a:pt x="190" y="8260"/>
                </a:lnTo>
                <a:lnTo>
                  <a:pt x="171" y="8179"/>
                </a:lnTo>
                <a:lnTo>
                  <a:pt x="153" y="8097"/>
                </a:lnTo>
                <a:lnTo>
                  <a:pt x="135" y="8017"/>
                </a:lnTo>
                <a:lnTo>
                  <a:pt x="120" y="7935"/>
                </a:lnTo>
                <a:lnTo>
                  <a:pt x="104" y="7853"/>
                </a:lnTo>
                <a:lnTo>
                  <a:pt x="90" y="7770"/>
                </a:lnTo>
                <a:lnTo>
                  <a:pt x="77" y="7688"/>
                </a:lnTo>
                <a:lnTo>
                  <a:pt x="65" y="7605"/>
                </a:lnTo>
                <a:lnTo>
                  <a:pt x="53" y="7521"/>
                </a:lnTo>
                <a:lnTo>
                  <a:pt x="44" y="7438"/>
                </a:lnTo>
                <a:lnTo>
                  <a:pt x="34" y="7354"/>
                </a:lnTo>
                <a:lnTo>
                  <a:pt x="26" y="7270"/>
                </a:lnTo>
                <a:lnTo>
                  <a:pt x="19" y="7186"/>
                </a:lnTo>
                <a:lnTo>
                  <a:pt x="14" y="7100"/>
                </a:lnTo>
                <a:lnTo>
                  <a:pt x="8" y="7015"/>
                </a:lnTo>
                <a:lnTo>
                  <a:pt x="5" y="6930"/>
                </a:lnTo>
                <a:lnTo>
                  <a:pt x="2" y="6844"/>
                </a:lnTo>
                <a:lnTo>
                  <a:pt x="1" y="6758"/>
                </a:lnTo>
                <a:lnTo>
                  <a:pt x="0" y="6671"/>
                </a:lnTo>
                <a:lnTo>
                  <a:pt x="0" y="6671"/>
                </a:lnTo>
                <a:lnTo>
                  <a:pt x="1" y="6586"/>
                </a:lnTo>
                <a:lnTo>
                  <a:pt x="2" y="6500"/>
                </a:lnTo>
                <a:lnTo>
                  <a:pt x="5" y="6414"/>
                </a:lnTo>
                <a:lnTo>
                  <a:pt x="8" y="6329"/>
                </a:lnTo>
                <a:lnTo>
                  <a:pt x="14" y="6244"/>
                </a:lnTo>
                <a:lnTo>
                  <a:pt x="19" y="6158"/>
                </a:lnTo>
                <a:lnTo>
                  <a:pt x="26" y="6074"/>
                </a:lnTo>
                <a:lnTo>
                  <a:pt x="34" y="5990"/>
                </a:lnTo>
                <a:lnTo>
                  <a:pt x="44" y="5906"/>
                </a:lnTo>
                <a:lnTo>
                  <a:pt x="53" y="5822"/>
                </a:lnTo>
                <a:lnTo>
                  <a:pt x="65" y="5739"/>
                </a:lnTo>
                <a:lnTo>
                  <a:pt x="77" y="5656"/>
                </a:lnTo>
                <a:lnTo>
                  <a:pt x="90" y="5573"/>
                </a:lnTo>
                <a:lnTo>
                  <a:pt x="104" y="5491"/>
                </a:lnTo>
                <a:lnTo>
                  <a:pt x="120" y="5409"/>
                </a:lnTo>
                <a:lnTo>
                  <a:pt x="135" y="5327"/>
                </a:lnTo>
                <a:lnTo>
                  <a:pt x="153" y="5246"/>
                </a:lnTo>
                <a:lnTo>
                  <a:pt x="171" y="5165"/>
                </a:lnTo>
                <a:lnTo>
                  <a:pt x="190" y="5084"/>
                </a:lnTo>
                <a:lnTo>
                  <a:pt x="210" y="5004"/>
                </a:lnTo>
                <a:lnTo>
                  <a:pt x="231" y="4924"/>
                </a:lnTo>
                <a:lnTo>
                  <a:pt x="254" y="4845"/>
                </a:lnTo>
                <a:lnTo>
                  <a:pt x="276" y="4767"/>
                </a:lnTo>
                <a:lnTo>
                  <a:pt x="300" y="4687"/>
                </a:lnTo>
                <a:lnTo>
                  <a:pt x="325" y="4609"/>
                </a:lnTo>
                <a:lnTo>
                  <a:pt x="351" y="4532"/>
                </a:lnTo>
                <a:lnTo>
                  <a:pt x="377" y="4455"/>
                </a:lnTo>
                <a:lnTo>
                  <a:pt x="405" y="4378"/>
                </a:lnTo>
                <a:lnTo>
                  <a:pt x="434" y="4301"/>
                </a:lnTo>
                <a:lnTo>
                  <a:pt x="463" y="4225"/>
                </a:lnTo>
                <a:lnTo>
                  <a:pt x="493" y="4149"/>
                </a:lnTo>
                <a:lnTo>
                  <a:pt x="524" y="4075"/>
                </a:lnTo>
                <a:lnTo>
                  <a:pt x="557" y="4000"/>
                </a:lnTo>
                <a:lnTo>
                  <a:pt x="589" y="3927"/>
                </a:lnTo>
                <a:lnTo>
                  <a:pt x="623" y="3853"/>
                </a:lnTo>
                <a:lnTo>
                  <a:pt x="658" y="3780"/>
                </a:lnTo>
                <a:lnTo>
                  <a:pt x="693" y="3706"/>
                </a:lnTo>
                <a:lnTo>
                  <a:pt x="730" y="3635"/>
                </a:lnTo>
                <a:lnTo>
                  <a:pt x="767" y="3563"/>
                </a:lnTo>
                <a:lnTo>
                  <a:pt x="806" y="3492"/>
                </a:lnTo>
                <a:lnTo>
                  <a:pt x="844" y="3420"/>
                </a:lnTo>
                <a:lnTo>
                  <a:pt x="884" y="3351"/>
                </a:lnTo>
                <a:lnTo>
                  <a:pt x="924" y="3282"/>
                </a:lnTo>
                <a:lnTo>
                  <a:pt x="966" y="3212"/>
                </a:lnTo>
                <a:lnTo>
                  <a:pt x="1009" y="3143"/>
                </a:lnTo>
                <a:lnTo>
                  <a:pt x="1051" y="3076"/>
                </a:lnTo>
                <a:lnTo>
                  <a:pt x="1095" y="3008"/>
                </a:lnTo>
                <a:lnTo>
                  <a:pt x="1140" y="2942"/>
                </a:lnTo>
                <a:lnTo>
                  <a:pt x="1185" y="2875"/>
                </a:lnTo>
                <a:lnTo>
                  <a:pt x="1231" y="2810"/>
                </a:lnTo>
                <a:lnTo>
                  <a:pt x="1278" y="2745"/>
                </a:lnTo>
                <a:lnTo>
                  <a:pt x="1325" y="2680"/>
                </a:lnTo>
                <a:lnTo>
                  <a:pt x="1374" y="2616"/>
                </a:lnTo>
                <a:lnTo>
                  <a:pt x="1423" y="2553"/>
                </a:lnTo>
                <a:lnTo>
                  <a:pt x="1473" y="2490"/>
                </a:lnTo>
                <a:lnTo>
                  <a:pt x="1524" y="2428"/>
                </a:lnTo>
                <a:lnTo>
                  <a:pt x="1575" y="2367"/>
                </a:lnTo>
                <a:lnTo>
                  <a:pt x="1627" y="2305"/>
                </a:lnTo>
                <a:lnTo>
                  <a:pt x="1679" y="2246"/>
                </a:lnTo>
                <a:lnTo>
                  <a:pt x="1734" y="2185"/>
                </a:lnTo>
                <a:lnTo>
                  <a:pt x="1787" y="2127"/>
                </a:lnTo>
                <a:lnTo>
                  <a:pt x="1843" y="2068"/>
                </a:lnTo>
                <a:lnTo>
                  <a:pt x="1897" y="2011"/>
                </a:lnTo>
                <a:lnTo>
                  <a:pt x="1954" y="1954"/>
                </a:lnTo>
                <a:lnTo>
                  <a:pt x="2011" y="1897"/>
                </a:lnTo>
                <a:lnTo>
                  <a:pt x="2069" y="1842"/>
                </a:lnTo>
                <a:lnTo>
                  <a:pt x="2127" y="1787"/>
                </a:lnTo>
                <a:lnTo>
                  <a:pt x="2185" y="1733"/>
                </a:lnTo>
                <a:lnTo>
                  <a:pt x="2246" y="1679"/>
                </a:lnTo>
                <a:lnTo>
                  <a:pt x="2305" y="1627"/>
                </a:lnTo>
                <a:lnTo>
                  <a:pt x="2367" y="1575"/>
                </a:lnTo>
                <a:lnTo>
                  <a:pt x="2428" y="1523"/>
                </a:lnTo>
                <a:lnTo>
                  <a:pt x="2490" y="1473"/>
                </a:lnTo>
                <a:lnTo>
                  <a:pt x="2553" y="1423"/>
                </a:lnTo>
                <a:lnTo>
                  <a:pt x="2616" y="1374"/>
                </a:lnTo>
                <a:lnTo>
                  <a:pt x="2680" y="1325"/>
                </a:lnTo>
                <a:lnTo>
                  <a:pt x="2745" y="1278"/>
                </a:lnTo>
                <a:lnTo>
                  <a:pt x="2810" y="1231"/>
                </a:lnTo>
                <a:lnTo>
                  <a:pt x="2875" y="1185"/>
                </a:lnTo>
                <a:lnTo>
                  <a:pt x="2942" y="1139"/>
                </a:lnTo>
                <a:lnTo>
                  <a:pt x="3008" y="1095"/>
                </a:lnTo>
                <a:lnTo>
                  <a:pt x="3076" y="1051"/>
                </a:lnTo>
                <a:lnTo>
                  <a:pt x="3144" y="1009"/>
                </a:lnTo>
                <a:lnTo>
                  <a:pt x="3212" y="966"/>
                </a:lnTo>
                <a:lnTo>
                  <a:pt x="3282" y="924"/>
                </a:lnTo>
                <a:lnTo>
                  <a:pt x="3351" y="884"/>
                </a:lnTo>
                <a:lnTo>
                  <a:pt x="3422" y="844"/>
                </a:lnTo>
                <a:lnTo>
                  <a:pt x="3492" y="805"/>
                </a:lnTo>
                <a:lnTo>
                  <a:pt x="3563" y="767"/>
                </a:lnTo>
                <a:lnTo>
                  <a:pt x="3635" y="730"/>
                </a:lnTo>
                <a:lnTo>
                  <a:pt x="3707" y="693"/>
                </a:lnTo>
                <a:lnTo>
                  <a:pt x="3780" y="658"/>
                </a:lnTo>
                <a:lnTo>
                  <a:pt x="3853" y="623"/>
                </a:lnTo>
                <a:lnTo>
                  <a:pt x="3927" y="589"/>
                </a:lnTo>
                <a:lnTo>
                  <a:pt x="4000" y="556"/>
                </a:lnTo>
                <a:lnTo>
                  <a:pt x="4075" y="524"/>
                </a:lnTo>
                <a:lnTo>
                  <a:pt x="4151" y="493"/>
                </a:lnTo>
                <a:lnTo>
                  <a:pt x="4225" y="462"/>
                </a:lnTo>
                <a:lnTo>
                  <a:pt x="4301" y="434"/>
                </a:lnTo>
                <a:lnTo>
                  <a:pt x="4378" y="404"/>
                </a:lnTo>
                <a:lnTo>
                  <a:pt x="4455" y="377"/>
                </a:lnTo>
                <a:lnTo>
                  <a:pt x="4532" y="351"/>
                </a:lnTo>
                <a:lnTo>
                  <a:pt x="4610" y="325"/>
                </a:lnTo>
                <a:lnTo>
                  <a:pt x="4689" y="300"/>
                </a:lnTo>
                <a:lnTo>
                  <a:pt x="4767" y="276"/>
                </a:lnTo>
                <a:lnTo>
                  <a:pt x="4845" y="252"/>
                </a:lnTo>
                <a:lnTo>
                  <a:pt x="4924" y="231"/>
                </a:lnTo>
                <a:lnTo>
                  <a:pt x="5005" y="210"/>
                </a:lnTo>
                <a:lnTo>
                  <a:pt x="5084" y="190"/>
                </a:lnTo>
                <a:lnTo>
                  <a:pt x="5165" y="171"/>
                </a:lnTo>
                <a:lnTo>
                  <a:pt x="5246" y="153"/>
                </a:lnTo>
                <a:lnTo>
                  <a:pt x="5327" y="135"/>
                </a:lnTo>
                <a:lnTo>
                  <a:pt x="5409" y="120"/>
                </a:lnTo>
                <a:lnTo>
                  <a:pt x="5491" y="104"/>
                </a:lnTo>
                <a:lnTo>
                  <a:pt x="5574" y="90"/>
                </a:lnTo>
                <a:lnTo>
                  <a:pt x="5656" y="77"/>
                </a:lnTo>
                <a:lnTo>
                  <a:pt x="5739" y="65"/>
                </a:lnTo>
                <a:lnTo>
                  <a:pt x="5823" y="53"/>
                </a:lnTo>
                <a:lnTo>
                  <a:pt x="5906" y="44"/>
                </a:lnTo>
                <a:lnTo>
                  <a:pt x="5990" y="34"/>
                </a:lnTo>
                <a:lnTo>
                  <a:pt x="6074" y="26"/>
                </a:lnTo>
                <a:lnTo>
                  <a:pt x="6158" y="19"/>
                </a:lnTo>
                <a:lnTo>
                  <a:pt x="6244" y="13"/>
                </a:lnTo>
                <a:lnTo>
                  <a:pt x="6329" y="8"/>
                </a:lnTo>
                <a:lnTo>
                  <a:pt x="6414" y="5"/>
                </a:lnTo>
                <a:lnTo>
                  <a:pt x="6500" y="2"/>
                </a:lnTo>
                <a:lnTo>
                  <a:pt x="6586" y="0"/>
                </a:lnTo>
                <a:lnTo>
                  <a:pt x="6673" y="0"/>
                </a:lnTo>
                <a:lnTo>
                  <a:pt x="6673" y="0"/>
                </a:lnTo>
                <a:lnTo>
                  <a:pt x="6758" y="0"/>
                </a:lnTo>
                <a:lnTo>
                  <a:pt x="6844" y="2"/>
                </a:lnTo>
                <a:lnTo>
                  <a:pt x="6930" y="5"/>
                </a:lnTo>
                <a:lnTo>
                  <a:pt x="7015" y="8"/>
                </a:lnTo>
                <a:lnTo>
                  <a:pt x="7100" y="13"/>
                </a:lnTo>
                <a:lnTo>
                  <a:pt x="7186" y="19"/>
                </a:lnTo>
                <a:lnTo>
                  <a:pt x="7270" y="26"/>
                </a:lnTo>
                <a:lnTo>
                  <a:pt x="7354" y="34"/>
                </a:lnTo>
                <a:lnTo>
                  <a:pt x="7438" y="44"/>
                </a:lnTo>
                <a:lnTo>
                  <a:pt x="7522" y="53"/>
                </a:lnTo>
                <a:lnTo>
                  <a:pt x="7605" y="65"/>
                </a:lnTo>
                <a:lnTo>
                  <a:pt x="7688" y="77"/>
                </a:lnTo>
                <a:lnTo>
                  <a:pt x="7771" y="90"/>
                </a:lnTo>
                <a:lnTo>
                  <a:pt x="7853" y="104"/>
                </a:lnTo>
                <a:lnTo>
                  <a:pt x="7935" y="120"/>
                </a:lnTo>
                <a:lnTo>
                  <a:pt x="8017" y="135"/>
                </a:lnTo>
                <a:lnTo>
                  <a:pt x="8098" y="153"/>
                </a:lnTo>
                <a:lnTo>
                  <a:pt x="8179" y="171"/>
                </a:lnTo>
                <a:lnTo>
                  <a:pt x="8260" y="190"/>
                </a:lnTo>
                <a:lnTo>
                  <a:pt x="8339" y="210"/>
                </a:lnTo>
                <a:lnTo>
                  <a:pt x="8420" y="231"/>
                </a:lnTo>
                <a:lnTo>
                  <a:pt x="8499" y="252"/>
                </a:lnTo>
                <a:lnTo>
                  <a:pt x="8577" y="276"/>
                </a:lnTo>
                <a:lnTo>
                  <a:pt x="8657" y="300"/>
                </a:lnTo>
                <a:lnTo>
                  <a:pt x="8735" y="325"/>
                </a:lnTo>
                <a:lnTo>
                  <a:pt x="8812" y="351"/>
                </a:lnTo>
                <a:lnTo>
                  <a:pt x="8889" y="377"/>
                </a:lnTo>
                <a:lnTo>
                  <a:pt x="8966" y="404"/>
                </a:lnTo>
                <a:lnTo>
                  <a:pt x="9043" y="434"/>
                </a:lnTo>
                <a:lnTo>
                  <a:pt x="9119" y="462"/>
                </a:lnTo>
                <a:lnTo>
                  <a:pt x="9193" y="493"/>
                </a:lnTo>
                <a:lnTo>
                  <a:pt x="9269" y="524"/>
                </a:lnTo>
                <a:lnTo>
                  <a:pt x="9344" y="556"/>
                </a:lnTo>
                <a:lnTo>
                  <a:pt x="9417" y="589"/>
                </a:lnTo>
                <a:lnTo>
                  <a:pt x="9491" y="623"/>
                </a:lnTo>
                <a:lnTo>
                  <a:pt x="9564" y="658"/>
                </a:lnTo>
                <a:lnTo>
                  <a:pt x="9638" y="693"/>
                </a:lnTo>
                <a:lnTo>
                  <a:pt x="9709" y="730"/>
                </a:lnTo>
                <a:lnTo>
                  <a:pt x="9781" y="767"/>
                </a:lnTo>
                <a:lnTo>
                  <a:pt x="9852" y="805"/>
                </a:lnTo>
                <a:lnTo>
                  <a:pt x="9924" y="844"/>
                </a:lnTo>
                <a:lnTo>
                  <a:pt x="9993" y="884"/>
                </a:lnTo>
                <a:lnTo>
                  <a:pt x="10062" y="924"/>
                </a:lnTo>
                <a:lnTo>
                  <a:pt x="10132" y="966"/>
                </a:lnTo>
                <a:lnTo>
                  <a:pt x="10200" y="1009"/>
                </a:lnTo>
                <a:lnTo>
                  <a:pt x="10268" y="1051"/>
                </a:lnTo>
                <a:lnTo>
                  <a:pt x="10336" y="1095"/>
                </a:lnTo>
                <a:lnTo>
                  <a:pt x="10402" y="1139"/>
                </a:lnTo>
                <a:lnTo>
                  <a:pt x="10469" y="1185"/>
                </a:lnTo>
                <a:lnTo>
                  <a:pt x="10534" y="1231"/>
                </a:lnTo>
                <a:lnTo>
                  <a:pt x="10599" y="1278"/>
                </a:lnTo>
                <a:lnTo>
                  <a:pt x="10664" y="1325"/>
                </a:lnTo>
                <a:lnTo>
                  <a:pt x="10728" y="1374"/>
                </a:lnTo>
                <a:lnTo>
                  <a:pt x="10791" y="1423"/>
                </a:lnTo>
                <a:lnTo>
                  <a:pt x="10854" y="1473"/>
                </a:lnTo>
                <a:lnTo>
                  <a:pt x="10916" y="1523"/>
                </a:lnTo>
                <a:lnTo>
                  <a:pt x="10977" y="1575"/>
                </a:lnTo>
                <a:lnTo>
                  <a:pt x="11039" y="1627"/>
                </a:lnTo>
                <a:lnTo>
                  <a:pt x="11098" y="1679"/>
                </a:lnTo>
                <a:lnTo>
                  <a:pt x="11159" y="1733"/>
                </a:lnTo>
                <a:lnTo>
                  <a:pt x="11217" y="1787"/>
                </a:lnTo>
                <a:lnTo>
                  <a:pt x="11276" y="1842"/>
                </a:lnTo>
                <a:lnTo>
                  <a:pt x="11333" y="1897"/>
                </a:lnTo>
                <a:lnTo>
                  <a:pt x="11390" y="1954"/>
                </a:lnTo>
                <a:lnTo>
                  <a:pt x="11447" y="2011"/>
                </a:lnTo>
                <a:lnTo>
                  <a:pt x="11502" y="2068"/>
                </a:lnTo>
                <a:lnTo>
                  <a:pt x="11557" y="2127"/>
                </a:lnTo>
                <a:lnTo>
                  <a:pt x="11611" y="2185"/>
                </a:lnTo>
                <a:lnTo>
                  <a:pt x="11665" y="2246"/>
                </a:lnTo>
                <a:lnTo>
                  <a:pt x="11717" y="2305"/>
                </a:lnTo>
                <a:lnTo>
                  <a:pt x="11769" y="2367"/>
                </a:lnTo>
                <a:lnTo>
                  <a:pt x="11821" y="2428"/>
                </a:lnTo>
                <a:lnTo>
                  <a:pt x="11871" y="2490"/>
                </a:lnTo>
                <a:lnTo>
                  <a:pt x="11921" y="2553"/>
                </a:lnTo>
                <a:lnTo>
                  <a:pt x="11970" y="2616"/>
                </a:lnTo>
                <a:lnTo>
                  <a:pt x="12019" y="2680"/>
                </a:lnTo>
                <a:lnTo>
                  <a:pt x="12066" y="2745"/>
                </a:lnTo>
                <a:lnTo>
                  <a:pt x="12113" y="2810"/>
                </a:lnTo>
                <a:lnTo>
                  <a:pt x="12159" y="2875"/>
                </a:lnTo>
                <a:lnTo>
                  <a:pt x="12205" y="2942"/>
                </a:lnTo>
                <a:lnTo>
                  <a:pt x="12249" y="3008"/>
                </a:lnTo>
                <a:lnTo>
                  <a:pt x="12293" y="3076"/>
                </a:lnTo>
                <a:lnTo>
                  <a:pt x="12335" y="3143"/>
                </a:lnTo>
                <a:lnTo>
                  <a:pt x="12378" y="3212"/>
                </a:lnTo>
                <a:lnTo>
                  <a:pt x="12420" y="3282"/>
                </a:lnTo>
                <a:lnTo>
                  <a:pt x="12460" y="3351"/>
                </a:lnTo>
                <a:lnTo>
                  <a:pt x="12500" y="3420"/>
                </a:lnTo>
                <a:lnTo>
                  <a:pt x="12539" y="3492"/>
                </a:lnTo>
                <a:lnTo>
                  <a:pt x="12577" y="3563"/>
                </a:lnTo>
                <a:lnTo>
                  <a:pt x="12614" y="3635"/>
                </a:lnTo>
                <a:lnTo>
                  <a:pt x="12651" y="3706"/>
                </a:lnTo>
                <a:lnTo>
                  <a:pt x="12686" y="3780"/>
                </a:lnTo>
                <a:lnTo>
                  <a:pt x="12721" y="3853"/>
                </a:lnTo>
                <a:lnTo>
                  <a:pt x="12755" y="3927"/>
                </a:lnTo>
                <a:lnTo>
                  <a:pt x="12788" y="4000"/>
                </a:lnTo>
                <a:lnTo>
                  <a:pt x="12820" y="4075"/>
                </a:lnTo>
                <a:lnTo>
                  <a:pt x="12851" y="4149"/>
                </a:lnTo>
                <a:lnTo>
                  <a:pt x="12882" y="4225"/>
                </a:lnTo>
                <a:lnTo>
                  <a:pt x="12910" y="4301"/>
                </a:lnTo>
                <a:lnTo>
                  <a:pt x="12939" y="4378"/>
                </a:lnTo>
                <a:lnTo>
                  <a:pt x="12967" y="4455"/>
                </a:lnTo>
                <a:lnTo>
                  <a:pt x="12993" y="4532"/>
                </a:lnTo>
                <a:lnTo>
                  <a:pt x="13019" y="4609"/>
                </a:lnTo>
                <a:lnTo>
                  <a:pt x="13044" y="4687"/>
                </a:lnTo>
                <a:lnTo>
                  <a:pt x="13068" y="4767"/>
                </a:lnTo>
                <a:lnTo>
                  <a:pt x="13092" y="4845"/>
                </a:lnTo>
                <a:lnTo>
                  <a:pt x="13113" y="4924"/>
                </a:lnTo>
                <a:lnTo>
                  <a:pt x="13134" y="5004"/>
                </a:lnTo>
                <a:lnTo>
                  <a:pt x="13154" y="5084"/>
                </a:lnTo>
                <a:lnTo>
                  <a:pt x="13173" y="5165"/>
                </a:lnTo>
                <a:lnTo>
                  <a:pt x="13191" y="5246"/>
                </a:lnTo>
                <a:lnTo>
                  <a:pt x="13209" y="5327"/>
                </a:lnTo>
                <a:lnTo>
                  <a:pt x="13224" y="5409"/>
                </a:lnTo>
                <a:lnTo>
                  <a:pt x="13240" y="5491"/>
                </a:lnTo>
                <a:lnTo>
                  <a:pt x="13254" y="5573"/>
                </a:lnTo>
                <a:lnTo>
                  <a:pt x="13267" y="5656"/>
                </a:lnTo>
                <a:lnTo>
                  <a:pt x="13279" y="5739"/>
                </a:lnTo>
                <a:lnTo>
                  <a:pt x="13291" y="5822"/>
                </a:lnTo>
                <a:lnTo>
                  <a:pt x="13300" y="5906"/>
                </a:lnTo>
                <a:lnTo>
                  <a:pt x="13310" y="5990"/>
                </a:lnTo>
                <a:lnTo>
                  <a:pt x="13318" y="6074"/>
                </a:lnTo>
                <a:lnTo>
                  <a:pt x="13325" y="6158"/>
                </a:lnTo>
                <a:lnTo>
                  <a:pt x="13331" y="6244"/>
                </a:lnTo>
                <a:lnTo>
                  <a:pt x="13336" y="6329"/>
                </a:lnTo>
                <a:lnTo>
                  <a:pt x="13339" y="6414"/>
                </a:lnTo>
                <a:lnTo>
                  <a:pt x="13342" y="6500"/>
                </a:lnTo>
                <a:lnTo>
                  <a:pt x="13344" y="6586"/>
                </a:lnTo>
                <a:lnTo>
                  <a:pt x="13344" y="6671"/>
                </a:lnTo>
                <a:lnTo>
                  <a:pt x="13344" y="6671"/>
                </a:lnTo>
                <a:close/>
              </a:path>
            </a:pathLst>
          </a:custGeom>
          <a:solidFill>
            <a:schemeClr val="bg2"/>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86" name="Rectangle 185">
            <a:extLst>
              <a:ext uri="{FF2B5EF4-FFF2-40B4-BE49-F238E27FC236}">
                <a16:creationId xmlns:a16="http://schemas.microsoft.com/office/drawing/2014/main" id="{AE57FEC1-5CB5-4FB6-9338-5F23A5462CE1}"/>
              </a:ext>
            </a:extLst>
          </p:cNvPr>
          <p:cNvSpPr>
            <a:spLocks noChangeArrowheads="1"/>
          </p:cNvSpPr>
          <p:nvPr/>
        </p:nvSpPr>
        <p:spPr bwMode="auto">
          <a:xfrm>
            <a:off x="4498181" y="4774701"/>
            <a:ext cx="204788" cy="273844"/>
          </a:xfrm>
          <a:prstGeom prst="rect">
            <a:avLst/>
          </a:prstGeom>
          <a:solidFill>
            <a:schemeClr val="bg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87" name="Rectangle 186">
            <a:extLst>
              <a:ext uri="{FF2B5EF4-FFF2-40B4-BE49-F238E27FC236}">
                <a16:creationId xmlns:a16="http://schemas.microsoft.com/office/drawing/2014/main" id="{DFCE2EDC-A122-4A1E-8BC0-EDB7994044AC}"/>
              </a:ext>
            </a:extLst>
          </p:cNvPr>
          <p:cNvSpPr>
            <a:spLocks noChangeArrowheads="1"/>
          </p:cNvSpPr>
          <p:nvPr/>
        </p:nvSpPr>
        <p:spPr bwMode="auto">
          <a:xfrm>
            <a:off x="3394473" y="3000669"/>
            <a:ext cx="2436019" cy="162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98" name="Freeform 35">
            <a:extLst>
              <a:ext uri="{FF2B5EF4-FFF2-40B4-BE49-F238E27FC236}">
                <a16:creationId xmlns:a16="http://schemas.microsoft.com/office/drawing/2014/main" id="{6D16F7F1-EE0E-45CE-B1B1-E88CEAA68529}"/>
              </a:ext>
            </a:extLst>
          </p:cNvPr>
          <p:cNvSpPr>
            <a:spLocks/>
          </p:cNvSpPr>
          <p:nvPr/>
        </p:nvSpPr>
        <p:spPr bwMode="auto">
          <a:xfrm>
            <a:off x="3644504" y="3807913"/>
            <a:ext cx="160735" cy="160735"/>
          </a:xfrm>
          <a:custGeom>
            <a:avLst/>
            <a:gdLst>
              <a:gd name="T0" fmla="*/ 29 w 674"/>
              <a:gd name="T1" fmla="*/ 475 h 674"/>
              <a:gd name="T2" fmla="*/ 54 w 674"/>
              <a:gd name="T3" fmla="*/ 518 h 674"/>
              <a:gd name="T4" fmla="*/ 83 w 674"/>
              <a:gd name="T5" fmla="*/ 559 h 674"/>
              <a:gd name="T6" fmla="*/ 118 w 674"/>
              <a:gd name="T7" fmla="*/ 593 h 674"/>
              <a:gd name="T8" fmla="*/ 158 w 674"/>
              <a:gd name="T9" fmla="*/ 622 h 674"/>
              <a:gd name="T10" fmla="*/ 201 w 674"/>
              <a:gd name="T11" fmla="*/ 645 h 674"/>
              <a:gd name="T12" fmla="*/ 246 w 674"/>
              <a:gd name="T13" fmla="*/ 662 h 674"/>
              <a:gd name="T14" fmla="*/ 293 w 674"/>
              <a:gd name="T15" fmla="*/ 671 h 674"/>
              <a:gd name="T16" fmla="*/ 343 w 674"/>
              <a:gd name="T17" fmla="*/ 674 h 674"/>
              <a:gd name="T18" fmla="*/ 393 w 674"/>
              <a:gd name="T19" fmla="*/ 669 h 674"/>
              <a:gd name="T20" fmla="*/ 441 w 674"/>
              <a:gd name="T21" fmla="*/ 657 h 674"/>
              <a:gd name="T22" fmla="*/ 475 w 674"/>
              <a:gd name="T23" fmla="*/ 645 h 674"/>
              <a:gd name="T24" fmla="*/ 518 w 674"/>
              <a:gd name="T25" fmla="*/ 620 h 674"/>
              <a:gd name="T26" fmla="*/ 559 w 674"/>
              <a:gd name="T27" fmla="*/ 591 h 674"/>
              <a:gd name="T28" fmla="*/ 593 w 674"/>
              <a:gd name="T29" fmla="*/ 556 h 674"/>
              <a:gd name="T30" fmla="*/ 622 w 674"/>
              <a:gd name="T31" fmla="*/ 517 h 674"/>
              <a:gd name="T32" fmla="*/ 645 w 674"/>
              <a:gd name="T33" fmla="*/ 473 h 674"/>
              <a:gd name="T34" fmla="*/ 662 w 674"/>
              <a:gd name="T35" fmla="*/ 428 h 674"/>
              <a:gd name="T36" fmla="*/ 671 w 674"/>
              <a:gd name="T37" fmla="*/ 381 h 674"/>
              <a:gd name="T38" fmla="*/ 674 w 674"/>
              <a:gd name="T39" fmla="*/ 331 h 674"/>
              <a:gd name="T40" fmla="*/ 669 w 674"/>
              <a:gd name="T41" fmla="*/ 283 h 674"/>
              <a:gd name="T42" fmla="*/ 657 w 674"/>
              <a:gd name="T43" fmla="*/ 233 h 674"/>
              <a:gd name="T44" fmla="*/ 645 w 674"/>
              <a:gd name="T45" fmla="*/ 201 h 674"/>
              <a:gd name="T46" fmla="*/ 620 w 674"/>
              <a:gd name="T47" fmla="*/ 156 h 674"/>
              <a:gd name="T48" fmla="*/ 591 w 674"/>
              <a:gd name="T49" fmla="*/ 115 h 674"/>
              <a:gd name="T50" fmla="*/ 556 w 674"/>
              <a:gd name="T51" fmla="*/ 81 h 674"/>
              <a:gd name="T52" fmla="*/ 517 w 674"/>
              <a:gd name="T53" fmla="*/ 53 h 674"/>
              <a:gd name="T54" fmla="*/ 473 w 674"/>
              <a:gd name="T55" fmla="*/ 29 h 674"/>
              <a:gd name="T56" fmla="*/ 428 w 674"/>
              <a:gd name="T57" fmla="*/ 12 h 674"/>
              <a:gd name="T58" fmla="*/ 381 w 674"/>
              <a:gd name="T59" fmla="*/ 3 h 674"/>
              <a:gd name="T60" fmla="*/ 331 w 674"/>
              <a:gd name="T61" fmla="*/ 0 h 674"/>
              <a:gd name="T62" fmla="*/ 283 w 674"/>
              <a:gd name="T63" fmla="*/ 5 h 674"/>
              <a:gd name="T64" fmla="*/ 233 w 674"/>
              <a:gd name="T65" fmla="*/ 17 h 674"/>
              <a:gd name="T66" fmla="*/ 201 w 674"/>
              <a:gd name="T67" fmla="*/ 29 h 674"/>
              <a:gd name="T68" fmla="*/ 156 w 674"/>
              <a:gd name="T69" fmla="*/ 54 h 674"/>
              <a:gd name="T70" fmla="*/ 115 w 674"/>
              <a:gd name="T71" fmla="*/ 83 h 674"/>
              <a:gd name="T72" fmla="*/ 81 w 674"/>
              <a:gd name="T73" fmla="*/ 118 h 674"/>
              <a:gd name="T74" fmla="*/ 53 w 674"/>
              <a:gd name="T75" fmla="*/ 157 h 674"/>
              <a:gd name="T76" fmla="*/ 29 w 674"/>
              <a:gd name="T77" fmla="*/ 201 h 674"/>
              <a:gd name="T78" fmla="*/ 12 w 674"/>
              <a:gd name="T79" fmla="*/ 246 h 674"/>
              <a:gd name="T80" fmla="*/ 3 w 674"/>
              <a:gd name="T81" fmla="*/ 293 h 674"/>
              <a:gd name="T82" fmla="*/ 0 w 674"/>
              <a:gd name="T83" fmla="*/ 343 h 674"/>
              <a:gd name="T84" fmla="*/ 5 w 674"/>
              <a:gd name="T85" fmla="*/ 392 h 674"/>
              <a:gd name="T86" fmla="*/ 17 w 674"/>
              <a:gd name="T87" fmla="*/ 44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74" h="674">
                <a:moveTo>
                  <a:pt x="23" y="458"/>
                </a:moveTo>
                <a:lnTo>
                  <a:pt x="23" y="458"/>
                </a:lnTo>
                <a:lnTo>
                  <a:pt x="29" y="475"/>
                </a:lnTo>
                <a:lnTo>
                  <a:pt x="37" y="490"/>
                </a:lnTo>
                <a:lnTo>
                  <a:pt x="44" y="504"/>
                </a:lnTo>
                <a:lnTo>
                  <a:pt x="54" y="518"/>
                </a:lnTo>
                <a:lnTo>
                  <a:pt x="63" y="533"/>
                </a:lnTo>
                <a:lnTo>
                  <a:pt x="73" y="546"/>
                </a:lnTo>
                <a:lnTo>
                  <a:pt x="83" y="559"/>
                </a:lnTo>
                <a:lnTo>
                  <a:pt x="94" y="571"/>
                </a:lnTo>
                <a:lnTo>
                  <a:pt x="106" y="582"/>
                </a:lnTo>
                <a:lnTo>
                  <a:pt x="118" y="593"/>
                </a:lnTo>
                <a:lnTo>
                  <a:pt x="131" y="604"/>
                </a:lnTo>
                <a:lnTo>
                  <a:pt x="144" y="613"/>
                </a:lnTo>
                <a:lnTo>
                  <a:pt x="158" y="622"/>
                </a:lnTo>
                <a:lnTo>
                  <a:pt x="171" y="630"/>
                </a:lnTo>
                <a:lnTo>
                  <a:pt x="185" y="638"/>
                </a:lnTo>
                <a:lnTo>
                  <a:pt x="201" y="645"/>
                </a:lnTo>
                <a:lnTo>
                  <a:pt x="215" y="651"/>
                </a:lnTo>
                <a:lnTo>
                  <a:pt x="230" y="657"/>
                </a:lnTo>
                <a:lnTo>
                  <a:pt x="246" y="662"/>
                </a:lnTo>
                <a:lnTo>
                  <a:pt x="261" y="665"/>
                </a:lnTo>
                <a:lnTo>
                  <a:pt x="278" y="669"/>
                </a:lnTo>
                <a:lnTo>
                  <a:pt x="293" y="671"/>
                </a:lnTo>
                <a:lnTo>
                  <a:pt x="310" y="672"/>
                </a:lnTo>
                <a:lnTo>
                  <a:pt x="326" y="674"/>
                </a:lnTo>
                <a:lnTo>
                  <a:pt x="343" y="674"/>
                </a:lnTo>
                <a:lnTo>
                  <a:pt x="360" y="674"/>
                </a:lnTo>
                <a:lnTo>
                  <a:pt x="376" y="671"/>
                </a:lnTo>
                <a:lnTo>
                  <a:pt x="393" y="669"/>
                </a:lnTo>
                <a:lnTo>
                  <a:pt x="408" y="667"/>
                </a:lnTo>
                <a:lnTo>
                  <a:pt x="425" y="662"/>
                </a:lnTo>
                <a:lnTo>
                  <a:pt x="441" y="657"/>
                </a:lnTo>
                <a:lnTo>
                  <a:pt x="458" y="651"/>
                </a:lnTo>
                <a:lnTo>
                  <a:pt x="458" y="651"/>
                </a:lnTo>
                <a:lnTo>
                  <a:pt x="475" y="645"/>
                </a:lnTo>
                <a:lnTo>
                  <a:pt x="490" y="637"/>
                </a:lnTo>
                <a:lnTo>
                  <a:pt x="504" y="630"/>
                </a:lnTo>
                <a:lnTo>
                  <a:pt x="518" y="620"/>
                </a:lnTo>
                <a:lnTo>
                  <a:pt x="533" y="611"/>
                </a:lnTo>
                <a:lnTo>
                  <a:pt x="546" y="601"/>
                </a:lnTo>
                <a:lnTo>
                  <a:pt x="559" y="591"/>
                </a:lnTo>
                <a:lnTo>
                  <a:pt x="571" y="580"/>
                </a:lnTo>
                <a:lnTo>
                  <a:pt x="582" y="568"/>
                </a:lnTo>
                <a:lnTo>
                  <a:pt x="593" y="556"/>
                </a:lnTo>
                <a:lnTo>
                  <a:pt x="604" y="543"/>
                </a:lnTo>
                <a:lnTo>
                  <a:pt x="613" y="530"/>
                </a:lnTo>
                <a:lnTo>
                  <a:pt x="622" y="517"/>
                </a:lnTo>
                <a:lnTo>
                  <a:pt x="630" y="503"/>
                </a:lnTo>
                <a:lnTo>
                  <a:pt x="638" y="489"/>
                </a:lnTo>
                <a:lnTo>
                  <a:pt x="645" y="473"/>
                </a:lnTo>
                <a:lnTo>
                  <a:pt x="651" y="459"/>
                </a:lnTo>
                <a:lnTo>
                  <a:pt x="657" y="444"/>
                </a:lnTo>
                <a:lnTo>
                  <a:pt x="662" y="428"/>
                </a:lnTo>
                <a:lnTo>
                  <a:pt x="665" y="413"/>
                </a:lnTo>
                <a:lnTo>
                  <a:pt x="669" y="396"/>
                </a:lnTo>
                <a:lnTo>
                  <a:pt x="671" y="381"/>
                </a:lnTo>
                <a:lnTo>
                  <a:pt x="672" y="364"/>
                </a:lnTo>
                <a:lnTo>
                  <a:pt x="674" y="348"/>
                </a:lnTo>
                <a:lnTo>
                  <a:pt x="674" y="331"/>
                </a:lnTo>
                <a:lnTo>
                  <a:pt x="674" y="315"/>
                </a:lnTo>
                <a:lnTo>
                  <a:pt x="671" y="299"/>
                </a:lnTo>
                <a:lnTo>
                  <a:pt x="669" y="283"/>
                </a:lnTo>
                <a:lnTo>
                  <a:pt x="667" y="266"/>
                </a:lnTo>
                <a:lnTo>
                  <a:pt x="662" y="249"/>
                </a:lnTo>
                <a:lnTo>
                  <a:pt x="657" y="233"/>
                </a:lnTo>
                <a:lnTo>
                  <a:pt x="651" y="216"/>
                </a:lnTo>
                <a:lnTo>
                  <a:pt x="651" y="216"/>
                </a:lnTo>
                <a:lnTo>
                  <a:pt x="645" y="201"/>
                </a:lnTo>
                <a:lnTo>
                  <a:pt x="637" y="184"/>
                </a:lnTo>
                <a:lnTo>
                  <a:pt x="630" y="170"/>
                </a:lnTo>
                <a:lnTo>
                  <a:pt x="620" y="156"/>
                </a:lnTo>
                <a:lnTo>
                  <a:pt x="611" y="142"/>
                </a:lnTo>
                <a:lnTo>
                  <a:pt x="601" y="128"/>
                </a:lnTo>
                <a:lnTo>
                  <a:pt x="591" y="115"/>
                </a:lnTo>
                <a:lnTo>
                  <a:pt x="580" y="104"/>
                </a:lnTo>
                <a:lnTo>
                  <a:pt x="568" y="92"/>
                </a:lnTo>
                <a:lnTo>
                  <a:pt x="556" y="81"/>
                </a:lnTo>
                <a:lnTo>
                  <a:pt x="543" y="70"/>
                </a:lnTo>
                <a:lnTo>
                  <a:pt x="530" y="61"/>
                </a:lnTo>
                <a:lnTo>
                  <a:pt x="517" y="53"/>
                </a:lnTo>
                <a:lnTo>
                  <a:pt x="503" y="44"/>
                </a:lnTo>
                <a:lnTo>
                  <a:pt x="489" y="36"/>
                </a:lnTo>
                <a:lnTo>
                  <a:pt x="473" y="29"/>
                </a:lnTo>
                <a:lnTo>
                  <a:pt x="459" y="23"/>
                </a:lnTo>
                <a:lnTo>
                  <a:pt x="444" y="17"/>
                </a:lnTo>
                <a:lnTo>
                  <a:pt x="428" y="12"/>
                </a:lnTo>
                <a:lnTo>
                  <a:pt x="413" y="9"/>
                </a:lnTo>
                <a:lnTo>
                  <a:pt x="396" y="5"/>
                </a:lnTo>
                <a:lnTo>
                  <a:pt x="381" y="3"/>
                </a:lnTo>
                <a:lnTo>
                  <a:pt x="364" y="2"/>
                </a:lnTo>
                <a:lnTo>
                  <a:pt x="348" y="0"/>
                </a:lnTo>
                <a:lnTo>
                  <a:pt x="331" y="0"/>
                </a:lnTo>
                <a:lnTo>
                  <a:pt x="316" y="0"/>
                </a:lnTo>
                <a:lnTo>
                  <a:pt x="299" y="3"/>
                </a:lnTo>
                <a:lnTo>
                  <a:pt x="283" y="5"/>
                </a:lnTo>
                <a:lnTo>
                  <a:pt x="266" y="8"/>
                </a:lnTo>
                <a:lnTo>
                  <a:pt x="249" y="12"/>
                </a:lnTo>
                <a:lnTo>
                  <a:pt x="233" y="17"/>
                </a:lnTo>
                <a:lnTo>
                  <a:pt x="216" y="23"/>
                </a:lnTo>
                <a:lnTo>
                  <a:pt x="216" y="23"/>
                </a:lnTo>
                <a:lnTo>
                  <a:pt x="201" y="29"/>
                </a:lnTo>
                <a:lnTo>
                  <a:pt x="184" y="37"/>
                </a:lnTo>
                <a:lnTo>
                  <a:pt x="170" y="44"/>
                </a:lnTo>
                <a:lnTo>
                  <a:pt x="156" y="54"/>
                </a:lnTo>
                <a:lnTo>
                  <a:pt x="142" y="63"/>
                </a:lnTo>
                <a:lnTo>
                  <a:pt x="128" y="73"/>
                </a:lnTo>
                <a:lnTo>
                  <a:pt x="115" y="83"/>
                </a:lnTo>
                <a:lnTo>
                  <a:pt x="104" y="94"/>
                </a:lnTo>
                <a:lnTo>
                  <a:pt x="92" y="106"/>
                </a:lnTo>
                <a:lnTo>
                  <a:pt x="81" y="118"/>
                </a:lnTo>
                <a:lnTo>
                  <a:pt x="70" y="131"/>
                </a:lnTo>
                <a:lnTo>
                  <a:pt x="61" y="144"/>
                </a:lnTo>
                <a:lnTo>
                  <a:pt x="53" y="157"/>
                </a:lnTo>
                <a:lnTo>
                  <a:pt x="44" y="171"/>
                </a:lnTo>
                <a:lnTo>
                  <a:pt x="36" y="185"/>
                </a:lnTo>
                <a:lnTo>
                  <a:pt x="29" y="201"/>
                </a:lnTo>
                <a:lnTo>
                  <a:pt x="23" y="215"/>
                </a:lnTo>
                <a:lnTo>
                  <a:pt x="18" y="230"/>
                </a:lnTo>
                <a:lnTo>
                  <a:pt x="12" y="246"/>
                </a:lnTo>
                <a:lnTo>
                  <a:pt x="9" y="261"/>
                </a:lnTo>
                <a:lnTo>
                  <a:pt x="5" y="278"/>
                </a:lnTo>
                <a:lnTo>
                  <a:pt x="3" y="293"/>
                </a:lnTo>
                <a:lnTo>
                  <a:pt x="2" y="310"/>
                </a:lnTo>
                <a:lnTo>
                  <a:pt x="0" y="326"/>
                </a:lnTo>
                <a:lnTo>
                  <a:pt x="0" y="343"/>
                </a:lnTo>
                <a:lnTo>
                  <a:pt x="0" y="360"/>
                </a:lnTo>
                <a:lnTo>
                  <a:pt x="3" y="376"/>
                </a:lnTo>
                <a:lnTo>
                  <a:pt x="5" y="392"/>
                </a:lnTo>
                <a:lnTo>
                  <a:pt x="8" y="408"/>
                </a:lnTo>
                <a:lnTo>
                  <a:pt x="12" y="425"/>
                </a:lnTo>
                <a:lnTo>
                  <a:pt x="17" y="441"/>
                </a:lnTo>
                <a:lnTo>
                  <a:pt x="23" y="458"/>
                </a:lnTo>
                <a:lnTo>
                  <a:pt x="23" y="458"/>
                </a:lnTo>
                <a:close/>
              </a:path>
            </a:pathLst>
          </a:custGeom>
          <a:solidFill>
            <a:srgbClr val="E7E8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00" name="Freeform 37">
            <a:extLst>
              <a:ext uri="{FF2B5EF4-FFF2-40B4-BE49-F238E27FC236}">
                <a16:creationId xmlns:a16="http://schemas.microsoft.com/office/drawing/2014/main" id="{3E7165F8-3D3C-47A6-8901-0F779734DBC0}"/>
              </a:ext>
            </a:extLst>
          </p:cNvPr>
          <p:cNvSpPr>
            <a:spLocks/>
          </p:cNvSpPr>
          <p:nvPr/>
        </p:nvSpPr>
        <p:spPr bwMode="auto">
          <a:xfrm>
            <a:off x="3657600" y="3841251"/>
            <a:ext cx="190500" cy="154781"/>
          </a:xfrm>
          <a:custGeom>
            <a:avLst/>
            <a:gdLst>
              <a:gd name="T0" fmla="*/ 187 w 799"/>
              <a:gd name="T1" fmla="*/ 648 h 648"/>
              <a:gd name="T2" fmla="*/ 0 w 799"/>
              <a:gd name="T3" fmla="*/ 609 h 648"/>
              <a:gd name="T4" fmla="*/ 111 w 799"/>
              <a:gd name="T5" fmla="*/ 76 h 648"/>
              <a:gd name="T6" fmla="*/ 111 w 799"/>
              <a:gd name="T7" fmla="*/ 76 h 648"/>
              <a:gd name="T8" fmla="*/ 114 w 799"/>
              <a:gd name="T9" fmla="*/ 68 h 648"/>
              <a:gd name="T10" fmla="*/ 117 w 799"/>
              <a:gd name="T11" fmla="*/ 59 h 648"/>
              <a:gd name="T12" fmla="*/ 121 w 799"/>
              <a:gd name="T13" fmla="*/ 51 h 648"/>
              <a:gd name="T14" fmla="*/ 124 w 799"/>
              <a:gd name="T15" fmla="*/ 44 h 648"/>
              <a:gd name="T16" fmla="*/ 129 w 799"/>
              <a:gd name="T17" fmla="*/ 37 h 648"/>
              <a:gd name="T18" fmla="*/ 135 w 799"/>
              <a:gd name="T19" fmla="*/ 31 h 648"/>
              <a:gd name="T20" fmla="*/ 141 w 799"/>
              <a:gd name="T21" fmla="*/ 25 h 648"/>
              <a:gd name="T22" fmla="*/ 148 w 799"/>
              <a:gd name="T23" fmla="*/ 19 h 648"/>
              <a:gd name="T24" fmla="*/ 154 w 799"/>
              <a:gd name="T25" fmla="*/ 14 h 648"/>
              <a:gd name="T26" fmla="*/ 162 w 799"/>
              <a:gd name="T27" fmla="*/ 11 h 648"/>
              <a:gd name="T28" fmla="*/ 169 w 799"/>
              <a:gd name="T29" fmla="*/ 7 h 648"/>
              <a:gd name="T30" fmla="*/ 178 w 799"/>
              <a:gd name="T31" fmla="*/ 4 h 648"/>
              <a:gd name="T32" fmla="*/ 186 w 799"/>
              <a:gd name="T33" fmla="*/ 1 h 648"/>
              <a:gd name="T34" fmla="*/ 194 w 799"/>
              <a:gd name="T35" fmla="*/ 0 h 648"/>
              <a:gd name="T36" fmla="*/ 203 w 799"/>
              <a:gd name="T37" fmla="*/ 0 h 648"/>
              <a:gd name="T38" fmla="*/ 212 w 799"/>
              <a:gd name="T39" fmla="*/ 0 h 648"/>
              <a:gd name="T40" fmla="*/ 799 w 799"/>
              <a:gd name="T41" fmla="*/ 42 h 648"/>
              <a:gd name="T42" fmla="*/ 786 w 799"/>
              <a:gd name="T43" fmla="*/ 232 h 648"/>
              <a:gd name="T44" fmla="*/ 282 w 799"/>
              <a:gd name="T45" fmla="*/ 197 h 648"/>
              <a:gd name="T46" fmla="*/ 187 w 799"/>
              <a:gd name="T47" fmla="*/ 648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9" h="648">
                <a:moveTo>
                  <a:pt x="187" y="648"/>
                </a:moveTo>
                <a:lnTo>
                  <a:pt x="0" y="609"/>
                </a:lnTo>
                <a:lnTo>
                  <a:pt x="111" y="76"/>
                </a:lnTo>
                <a:lnTo>
                  <a:pt x="111" y="76"/>
                </a:lnTo>
                <a:lnTo>
                  <a:pt x="114" y="68"/>
                </a:lnTo>
                <a:lnTo>
                  <a:pt x="117" y="59"/>
                </a:lnTo>
                <a:lnTo>
                  <a:pt x="121" y="51"/>
                </a:lnTo>
                <a:lnTo>
                  <a:pt x="124" y="44"/>
                </a:lnTo>
                <a:lnTo>
                  <a:pt x="129" y="37"/>
                </a:lnTo>
                <a:lnTo>
                  <a:pt x="135" y="31"/>
                </a:lnTo>
                <a:lnTo>
                  <a:pt x="141" y="25"/>
                </a:lnTo>
                <a:lnTo>
                  <a:pt x="148" y="19"/>
                </a:lnTo>
                <a:lnTo>
                  <a:pt x="154" y="14"/>
                </a:lnTo>
                <a:lnTo>
                  <a:pt x="162" y="11"/>
                </a:lnTo>
                <a:lnTo>
                  <a:pt x="169" y="7"/>
                </a:lnTo>
                <a:lnTo>
                  <a:pt x="178" y="4"/>
                </a:lnTo>
                <a:lnTo>
                  <a:pt x="186" y="1"/>
                </a:lnTo>
                <a:lnTo>
                  <a:pt x="194" y="0"/>
                </a:lnTo>
                <a:lnTo>
                  <a:pt x="203" y="0"/>
                </a:lnTo>
                <a:lnTo>
                  <a:pt x="212" y="0"/>
                </a:lnTo>
                <a:lnTo>
                  <a:pt x="799" y="42"/>
                </a:lnTo>
                <a:lnTo>
                  <a:pt x="786" y="232"/>
                </a:lnTo>
                <a:lnTo>
                  <a:pt x="282" y="197"/>
                </a:lnTo>
                <a:lnTo>
                  <a:pt x="187" y="64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0" name="Rectangle 209">
            <a:extLst>
              <a:ext uri="{FF2B5EF4-FFF2-40B4-BE49-F238E27FC236}">
                <a16:creationId xmlns:a16="http://schemas.microsoft.com/office/drawing/2014/main" id="{E87E5C24-672D-4E12-BA6D-E445976071CC}"/>
              </a:ext>
            </a:extLst>
          </p:cNvPr>
          <p:cNvSpPr>
            <a:spLocks noChangeArrowheads="1"/>
          </p:cNvSpPr>
          <p:nvPr/>
        </p:nvSpPr>
        <p:spPr bwMode="auto">
          <a:xfrm>
            <a:off x="3758804" y="5025923"/>
            <a:ext cx="125016" cy="4524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1" name="Rectangle 210">
            <a:extLst>
              <a:ext uri="{FF2B5EF4-FFF2-40B4-BE49-F238E27FC236}">
                <a16:creationId xmlns:a16="http://schemas.microsoft.com/office/drawing/2014/main" id="{AE3F2A48-EA86-47FA-AA27-26CB7D205876}"/>
              </a:ext>
            </a:extLst>
          </p:cNvPr>
          <p:cNvSpPr>
            <a:spLocks noChangeArrowheads="1"/>
          </p:cNvSpPr>
          <p:nvPr/>
        </p:nvSpPr>
        <p:spPr bwMode="auto">
          <a:xfrm>
            <a:off x="4498181" y="4770232"/>
            <a:ext cx="204788" cy="273844"/>
          </a:xfrm>
          <a:prstGeom prst="rect">
            <a:avLst/>
          </a:prstGeom>
          <a:solidFill>
            <a:schemeClr val="bg1">
              <a:lumMod val="50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14" name="Rectangle 213">
            <a:extLst>
              <a:ext uri="{FF2B5EF4-FFF2-40B4-BE49-F238E27FC236}">
                <a16:creationId xmlns:a16="http://schemas.microsoft.com/office/drawing/2014/main" id="{F609CADA-EE13-4778-8ECA-278D3C386C46}"/>
              </a:ext>
            </a:extLst>
          </p:cNvPr>
          <p:cNvSpPr>
            <a:spLocks noChangeArrowheads="1"/>
          </p:cNvSpPr>
          <p:nvPr/>
        </p:nvSpPr>
        <p:spPr bwMode="auto">
          <a:xfrm>
            <a:off x="4020741" y="5025923"/>
            <a:ext cx="1160860" cy="4524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215" name="Group 214">
            <a:extLst>
              <a:ext uri="{FF2B5EF4-FFF2-40B4-BE49-F238E27FC236}">
                <a16:creationId xmlns:a16="http://schemas.microsoft.com/office/drawing/2014/main" id="{ED2EE40A-E665-4244-B2EF-138CA9DF0633}"/>
              </a:ext>
            </a:extLst>
          </p:cNvPr>
          <p:cNvGrpSpPr/>
          <p:nvPr/>
        </p:nvGrpSpPr>
        <p:grpSpPr>
          <a:xfrm>
            <a:off x="4383881" y="2838862"/>
            <a:ext cx="297656" cy="297656"/>
            <a:chOff x="4305300" y="4054475"/>
            <a:chExt cx="396875" cy="396875"/>
          </a:xfrm>
        </p:grpSpPr>
        <p:sp>
          <p:nvSpPr>
            <p:cNvPr id="216" name="Freeform 180">
              <a:extLst>
                <a:ext uri="{FF2B5EF4-FFF2-40B4-BE49-F238E27FC236}">
                  <a16:creationId xmlns:a16="http://schemas.microsoft.com/office/drawing/2014/main" id="{9E7D61C6-905F-4EA0-8847-0969A1B81184}"/>
                </a:ext>
              </a:extLst>
            </p:cNvPr>
            <p:cNvSpPr>
              <a:spLocks noEditPoints="1"/>
            </p:cNvSpPr>
            <p:nvPr/>
          </p:nvSpPr>
          <p:spPr bwMode="auto">
            <a:xfrm>
              <a:off x="4305300" y="4054475"/>
              <a:ext cx="396875" cy="396875"/>
            </a:xfrm>
            <a:custGeom>
              <a:avLst/>
              <a:gdLst>
                <a:gd name="T0" fmla="*/ 1142 w 1248"/>
                <a:gd name="T1" fmla="*/ 258 h 1247"/>
                <a:gd name="T2" fmla="*/ 1012 w 1248"/>
                <a:gd name="T3" fmla="*/ 219 h 1247"/>
                <a:gd name="T4" fmla="*/ 883 w 1248"/>
                <a:gd name="T5" fmla="*/ 258 h 1247"/>
                <a:gd name="T6" fmla="*/ 471 w 1248"/>
                <a:gd name="T7" fmla="*/ 212 h 1247"/>
                <a:gd name="T8" fmla="*/ 440 w 1248"/>
                <a:gd name="T9" fmla="*/ 117 h 1247"/>
                <a:gd name="T10" fmla="*/ 367 w 1248"/>
                <a:gd name="T11" fmla="*/ 39 h 1247"/>
                <a:gd name="T12" fmla="*/ 237 w 1248"/>
                <a:gd name="T13" fmla="*/ 0 h 1247"/>
                <a:gd name="T14" fmla="*/ 168 w 1248"/>
                <a:gd name="T15" fmla="*/ 10 h 1247"/>
                <a:gd name="T16" fmla="*/ 70 w 1248"/>
                <a:gd name="T17" fmla="*/ 69 h 1247"/>
                <a:gd name="T18" fmla="*/ 5 w 1248"/>
                <a:gd name="T19" fmla="*/ 191 h 1247"/>
                <a:gd name="T20" fmla="*/ 18 w 1248"/>
                <a:gd name="T21" fmla="*/ 324 h 1247"/>
                <a:gd name="T22" fmla="*/ 85 w 1248"/>
                <a:gd name="T23" fmla="*/ 416 h 1247"/>
                <a:gd name="T24" fmla="*/ 193 w 1248"/>
                <a:gd name="T25" fmla="*/ 467 h 1247"/>
                <a:gd name="T26" fmla="*/ 289 w 1248"/>
                <a:gd name="T27" fmla="*/ 845 h 1247"/>
                <a:gd name="T28" fmla="*/ 224 w 1248"/>
                <a:gd name="T29" fmla="*/ 967 h 1247"/>
                <a:gd name="T30" fmla="*/ 237 w 1248"/>
                <a:gd name="T31" fmla="*/ 1101 h 1247"/>
                <a:gd name="T32" fmla="*/ 306 w 1248"/>
                <a:gd name="T33" fmla="*/ 1194 h 1247"/>
                <a:gd name="T34" fmla="*/ 433 w 1248"/>
                <a:gd name="T35" fmla="*/ 1246 h 1247"/>
                <a:gd name="T36" fmla="*/ 544 w 1248"/>
                <a:gd name="T37" fmla="*/ 1229 h 1247"/>
                <a:gd name="T38" fmla="*/ 637 w 1248"/>
                <a:gd name="T39" fmla="*/ 1161 h 1247"/>
                <a:gd name="T40" fmla="*/ 689 w 1248"/>
                <a:gd name="T41" fmla="*/ 1036 h 1247"/>
                <a:gd name="T42" fmla="*/ 673 w 1248"/>
                <a:gd name="T43" fmla="*/ 922 h 1247"/>
                <a:gd name="T44" fmla="*/ 605 w 1248"/>
                <a:gd name="T45" fmla="*/ 831 h 1247"/>
                <a:gd name="T46" fmla="*/ 492 w 1248"/>
                <a:gd name="T47" fmla="*/ 779 h 1247"/>
                <a:gd name="T48" fmla="*/ 402 w 1248"/>
                <a:gd name="T49" fmla="*/ 402 h 1247"/>
                <a:gd name="T50" fmla="*/ 784 w 1248"/>
                <a:gd name="T51" fmla="*/ 512 h 1247"/>
                <a:gd name="T52" fmla="*/ 846 w 1248"/>
                <a:gd name="T53" fmla="*/ 621 h 1247"/>
                <a:gd name="T54" fmla="*/ 946 w 1248"/>
                <a:gd name="T55" fmla="*/ 680 h 1247"/>
                <a:gd name="T56" fmla="*/ 1057 w 1248"/>
                <a:gd name="T57" fmla="*/ 686 h 1247"/>
                <a:gd name="T58" fmla="*/ 1179 w 1248"/>
                <a:gd name="T59" fmla="*/ 621 h 1247"/>
                <a:gd name="T60" fmla="*/ 1238 w 1248"/>
                <a:gd name="T61" fmla="*/ 521 h 1247"/>
                <a:gd name="T62" fmla="*/ 1238 w 1248"/>
                <a:gd name="T63" fmla="*/ 388 h 1247"/>
                <a:gd name="T64" fmla="*/ 1179 w 1248"/>
                <a:gd name="T65" fmla="*/ 287 h 1247"/>
                <a:gd name="T66" fmla="*/ 1039 w 1248"/>
                <a:gd name="T67" fmla="*/ 521 h 1247"/>
                <a:gd name="T68" fmla="*/ 973 w 1248"/>
                <a:gd name="T69" fmla="*/ 514 h 1247"/>
                <a:gd name="T70" fmla="*/ 948 w 1248"/>
                <a:gd name="T71" fmla="*/ 488 h 1247"/>
                <a:gd name="T72" fmla="*/ 948 w 1248"/>
                <a:gd name="T73" fmla="*/ 421 h 1247"/>
                <a:gd name="T74" fmla="*/ 973 w 1248"/>
                <a:gd name="T75" fmla="*/ 394 h 1247"/>
                <a:gd name="T76" fmla="*/ 1026 w 1248"/>
                <a:gd name="T77" fmla="*/ 383 h 1247"/>
                <a:gd name="T78" fmla="*/ 1064 w 1248"/>
                <a:gd name="T79" fmla="*/ 403 h 1247"/>
                <a:gd name="T80" fmla="*/ 1084 w 1248"/>
                <a:gd name="T81" fmla="*/ 454 h 1247"/>
                <a:gd name="T82" fmla="*/ 1064 w 1248"/>
                <a:gd name="T83" fmla="*/ 506 h 1247"/>
                <a:gd name="T84" fmla="*/ 222 w 1248"/>
                <a:gd name="T85" fmla="*/ 165 h 1247"/>
                <a:gd name="T86" fmla="*/ 287 w 1248"/>
                <a:gd name="T87" fmla="*/ 185 h 1247"/>
                <a:gd name="T88" fmla="*/ 300 w 1248"/>
                <a:gd name="T89" fmla="*/ 202 h 1247"/>
                <a:gd name="T90" fmla="*/ 300 w 1248"/>
                <a:gd name="T91" fmla="*/ 269 h 1247"/>
                <a:gd name="T92" fmla="*/ 276 w 1248"/>
                <a:gd name="T93" fmla="*/ 296 h 1247"/>
                <a:gd name="T94" fmla="*/ 209 w 1248"/>
                <a:gd name="T95" fmla="*/ 303 h 1247"/>
                <a:gd name="T96" fmla="*/ 180 w 1248"/>
                <a:gd name="T97" fmla="*/ 282 h 1247"/>
                <a:gd name="T98" fmla="*/ 166 w 1248"/>
                <a:gd name="T99" fmla="*/ 221 h 1247"/>
                <a:gd name="T100" fmla="*/ 185 w 1248"/>
                <a:gd name="T101" fmla="*/ 185 h 1247"/>
                <a:gd name="T102" fmla="*/ 482 w 1248"/>
                <a:gd name="T103" fmla="*/ 1078 h 1247"/>
                <a:gd name="T104" fmla="*/ 415 w 1248"/>
                <a:gd name="T105" fmla="*/ 1072 h 1247"/>
                <a:gd name="T106" fmla="*/ 391 w 1248"/>
                <a:gd name="T107" fmla="*/ 1045 h 1247"/>
                <a:gd name="T108" fmla="*/ 391 w 1248"/>
                <a:gd name="T109" fmla="*/ 978 h 1247"/>
                <a:gd name="T110" fmla="*/ 415 w 1248"/>
                <a:gd name="T111" fmla="*/ 952 h 1247"/>
                <a:gd name="T112" fmla="*/ 468 w 1248"/>
                <a:gd name="T113" fmla="*/ 941 h 1247"/>
                <a:gd name="T114" fmla="*/ 506 w 1248"/>
                <a:gd name="T115" fmla="*/ 961 h 1247"/>
                <a:gd name="T116" fmla="*/ 527 w 1248"/>
                <a:gd name="T117" fmla="*/ 1012 h 1247"/>
                <a:gd name="T118" fmla="*/ 506 w 1248"/>
                <a:gd name="T119" fmla="*/ 1063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48" h="1247">
                  <a:moveTo>
                    <a:pt x="1179" y="287"/>
                  </a:moveTo>
                  <a:lnTo>
                    <a:pt x="1179" y="287"/>
                  </a:lnTo>
                  <a:lnTo>
                    <a:pt x="1179" y="287"/>
                  </a:lnTo>
                  <a:lnTo>
                    <a:pt x="1179" y="287"/>
                  </a:lnTo>
                  <a:lnTo>
                    <a:pt x="1161" y="272"/>
                  </a:lnTo>
                  <a:lnTo>
                    <a:pt x="1142" y="258"/>
                  </a:lnTo>
                  <a:lnTo>
                    <a:pt x="1122" y="246"/>
                  </a:lnTo>
                  <a:lnTo>
                    <a:pt x="1100" y="237"/>
                  </a:lnTo>
                  <a:lnTo>
                    <a:pt x="1079" y="228"/>
                  </a:lnTo>
                  <a:lnTo>
                    <a:pt x="1057" y="224"/>
                  </a:lnTo>
                  <a:lnTo>
                    <a:pt x="1034" y="220"/>
                  </a:lnTo>
                  <a:lnTo>
                    <a:pt x="1012" y="219"/>
                  </a:lnTo>
                  <a:lnTo>
                    <a:pt x="989" y="220"/>
                  </a:lnTo>
                  <a:lnTo>
                    <a:pt x="967" y="224"/>
                  </a:lnTo>
                  <a:lnTo>
                    <a:pt x="946" y="228"/>
                  </a:lnTo>
                  <a:lnTo>
                    <a:pt x="923" y="237"/>
                  </a:lnTo>
                  <a:lnTo>
                    <a:pt x="903" y="246"/>
                  </a:lnTo>
                  <a:lnTo>
                    <a:pt x="883" y="258"/>
                  </a:lnTo>
                  <a:lnTo>
                    <a:pt x="864" y="272"/>
                  </a:lnTo>
                  <a:lnTo>
                    <a:pt x="846" y="287"/>
                  </a:lnTo>
                  <a:lnTo>
                    <a:pt x="846" y="287"/>
                  </a:lnTo>
                  <a:lnTo>
                    <a:pt x="833" y="300"/>
                  </a:lnTo>
                  <a:lnTo>
                    <a:pt x="823" y="315"/>
                  </a:lnTo>
                  <a:lnTo>
                    <a:pt x="471" y="212"/>
                  </a:lnTo>
                  <a:lnTo>
                    <a:pt x="471" y="212"/>
                  </a:lnTo>
                  <a:lnTo>
                    <a:pt x="467" y="192"/>
                  </a:lnTo>
                  <a:lnTo>
                    <a:pt x="463" y="173"/>
                  </a:lnTo>
                  <a:lnTo>
                    <a:pt x="456" y="154"/>
                  </a:lnTo>
                  <a:lnTo>
                    <a:pt x="449" y="136"/>
                  </a:lnTo>
                  <a:lnTo>
                    <a:pt x="440" y="117"/>
                  </a:lnTo>
                  <a:lnTo>
                    <a:pt x="429" y="101"/>
                  </a:lnTo>
                  <a:lnTo>
                    <a:pt x="416" y="84"/>
                  </a:lnTo>
                  <a:lnTo>
                    <a:pt x="402" y="69"/>
                  </a:lnTo>
                  <a:lnTo>
                    <a:pt x="402" y="69"/>
                  </a:lnTo>
                  <a:lnTo>
                    <a:pt x="385" y="53"/>
                  </a:lnTo>
                  <a:lnTo>
                    <a:pt x="367" y="39"/>
                  </a:lnTo>
                  <a:lnTo>
                    <a:pt x="346" y="27"/>
                  </a:lnTo>
                  <a:lnTo>
                    <a:pt x="326" y="18"/>
                  </a:lnTo>
                  <a:lnTo>
                    <a:pt x="305" y="10"/>
                  </a:lnTo>
                  <a:lnTo>
                    <a:pt x="283" y="5"/>
                  </a:lnTo>
                  <a:lnTo>
                    <a:pt x="259" y="1"/>
                  </a:lnTo>
                  <a:lnTo>
                    <a:pt x="237" y="0"/>
                  </a:lnTo>
                  <a:lnTo>
                    <a:pt x="237" y="0"/>
                  </a:lnTo>
                  <a:lnTo>
                    <a:pt x="237" y="0"/>
                  </a:lnTo>
                  <a:lnTo>
                    <a:pt x="237" y="0"/>
                  </a:lnTo>
                  <a:lnTo>
                    <a:pt x="213" y="1"/>
                  </a:lnTo>
                  <a:lnTo>
                    <a:pt x="189" y="5"/>
                  </a:lnTo>
                  <a:lnTo>
                    <a:pt x="168" y="10"/>
                  </a:lnTo>
                  <a:lnTo>
                    <a:pt x="146" y="18"/>
                  </a:lnTo>
                  <a:lnTo>
                    <a:pt x="125" y="27"/>
                  </a:lnTo>
                  <a:lnTo>
                    <a:pt x="105" y="39"/>
                  </a:lnTo>
                  <a:lnTo>
                    <a:pt x="86" y="53"/>
                  </a:lnTo>
                  <a:lnTo>
                    <a:pt x="70" y="69"/>
                  </a:lnTo>
                  <a:lnTo>
                    <a:pt x="70" y="69"/>
                  </a:lnTo>
                  <a:lnTo>
                    <a:pt x="53" y="87"/>
                  </a:lnTo>
                  <a:lnTo>
                    <a:pt x="39" y="105"/>
                  </a:lnTo>
                  <a:lnTo>
                    <a:pt x="27" y="126"/>
                  </a:lnTo>
                  <a:lnTo>
                    <a:pt x="18" y="147"/>
                  </a:lnTo>
                  <a:lnTo>
                    <a:pt x="11" y="168"/>
                  </a:lnTo>
                  <a:lnTo>
                    <a:pt x="5" y="191"/>
                  </a:lnTo>
                  <a:lnTo>
                    <a:pt x="1" y="213"/>
                  </a:lnTo>
                  <a:lnTo>
                    <a:pt x="0" y="235"/>
                  </a:lnTo>
                  <a:lnTo>
                    <a:pt x="1" y="258"/>
                  </a:lnTo>
                  <a:lnTo>
                    <a:pt x="5" y="280"/>
                  </a:lnTo>
                  <a:lnTo>
                    <a:pt x="11" y="303"/>
                  </a:lnTo>
                  <a:lnTo>
                    <a:pt x="18" y="324"/>
                  </a:lnTo>
                  <a:lnTo>
                    <a:pt x="27" y="345"/>
                  </a:lnTo>
                  <a:lnTo>
                    <a:pt x="39" y="365"/>
                  </a:lnTo>
                  <a:lnTo>
                    <a:pt x="53" y="384"/>
                  </a:lnTo>
                  <a:lnTo>
                    <a:pt x="70" y="402"/>
                  </a:lnTo>
                  <a:lnTo>
                    <a:pt x="70" y="402"/>
                  </a:lnTo>
                  <a:lnTo>
                    <a:pt x="85" y="416"/>
                  </a:lnTo>
                  <a:lnTo>
                    <a:pt x="102" y="428"/>
                  </a:lnTo>
                  <a:lnTo>
                    <a:pt x="118" y="440"/>
                  </a:lnTo>
                  <a:lnTo>
                    <a:pt x="136" y="448"/>
                  </a:lnTo>
                  <a:lnTo>
                    <a:pt x="155" y="456"/>
                  </a:lnTo>
                  <a:lnTo>
                    <a:pt x="174" y="462"/>
                  </a:lnTo>
                  <a:lnTo>
                    <a:pt x="193" y="467"/>
                  </a:lnTo>
                  <a:lnTo>
                    <a:pt x="212" y="469"/>
                  </a:lnTo>
                  <a:lnTo>
                    <a:pt x="315" y="823"/>
                  </a:lnTo>
                  <a:lnTo>
                    <a:pt x="315" y="823"/>
                  </a:lnTo>
                  <a:lnTo>
                    <a:pt x="302" y="833"/>
                  </a:lnTo>
                  <a:lnTo>
                    <a:pt x="289" y="845"/>
                  </a:lnTo>
                  <a:lnTo>
                    <a:pt x="289" y="845"/>
                  </a:lnTo>
                  <a:lnTo>
                    <a:pt x="272" y="863"/>
                  </a:lnTo>
                  <a:lnTo>
                    <a:pt x="259" y="882"/>
                  </a:lnTo>
                  <a:lnTo>
                    <a:pt x="246" y="902"/>
                  </a:lnTo>
                  <a:lnTo>
                    <a:pt x="237" y="923"/>
                  </a:lnTo>
                  <a:lnTo>
                    <a:pt x="229" y="945"/>
                  </a:lnTo>
                  <a:lnTo>
                    <a:pt x="224" y="967"/>
                  </a:lnTo>
                  <a:lnTo>
                    <a:pt x="221" y="989"/>
                  </a:lnTo>
                  <a:lnTo>
                    <a:pt x="220" y="1012"/>
                  </a:lnTo>
                  <a:lnTo>
                    <a:pt x="221" y="1034"/>
                  </a:lnTo>
                  <a:lnTo>
                    <a:pt x="224" y="1057"/>
                  </a:lnTo>
                  <a:lnTo>
                    <a:pt x="229" y="1079"/>
                  </a:lnTo>
                  <a:lnTo>
                    <a:pt x="237" y="1101"/>
                  </a:lnTo>
                  <a:lnTo>
                    <a:pt x="246" y="1122"/>
                  </a:lnTo>
                  <a:lnTo>
                    <a:pt x="258" y="1141"/>
                  </a:lnTo>
                  <a:lnTo>
                    <a:pt x="272" y="1161"/>
                  </a:lnTo>
                  <a:lnTo>
                    <a:pt x="289" y="1179"/>
                  </a:lnTo>
                  <a:lnTo>
                    <a:pt x="289" y="1179"/>
                  </a:lnTo>
                  <a:lnTo>
                    <a:pt x="306" y="1194"/>
                  </a:lnTo>
                  <a:lnTo>
                    <a:pt x="325" y="1208"/>
                  </a:lnTo>
                  <a:lnTo>
                    <a:pt x="345" y="1220"/>
                  </a:lnTo>
                  <a:lnTo>
                    <a:pt x="367" y="1229"/>
                  </a:lnTo>
                  <a:lnTo>
                    <a:pt x="388" y="1238"/>
                  </a:lnTo>
                  <a:lnTo>
                    <a:pt x="410" y="1242"/>
                  </a:lnTo>
                  <a:lnTo>
                    <a:pt x="433" y="1246"/>
                  </a:lnTo>
                  <a:lnTo>
                    <a:pt x="455" y="1247"/>
                  </a:lnTo>
                  <a:lnTo>
                    <a:pt x="455" y="1247"/>
                  </a:lnTo>
                  <a:lnTo>
                    <a:pt x="478" y="1246"/>
                  </a:lnTo>
                  <a:lnTo>
                    <a:pt x="500" y="1242"/>
                  </a:lnTo>
                  <a:lnTo>
                    <a:pt x="523" y="1238"/>
                  </a:lnTo>
                  <a:lnTo>
                    <a:pt x="544" y="1229"/>
                  </a:lnTo>
                  <a:lnTo>
                    <a:pt x="564" y="1220"/>
                  </a:lnTo>
                  <a:lnTo>
                    <a:pt x="584" y="1208"/>
                  </a:lnTo>
                  <a:lnTo>
                    <a:pt x="604" y="1194"/>
                  </a:lnTo>
                  <a:lnTo>
                    <a:pt x="622" y="1179"/>
                  </a:lnTo>
                  <a:lnTo>
                    <a:pt x="622" y="1179"/>
                  </a:lnTo>
                  <a:lnTo>
                    <a:pt x="637" y="1161"/>
                  </a:lnTo>
                  <a:lnTo>
                    <a:pt x="651" y="1142"/>
                  </a:lnTo>
                  <a:lnTo>
                    <a:pt x="663" y="1123"/>
                  </a:lnTo>
                  <a:lnTo>
                    <a:pt x="673" y="1102"/>
                  </a:lnTo>
                  <a:lnTo>
                    <a:pt x="680" y="1080"/>
                  </a:lnTo>
                  <a:lnTo>
                    <a:pt x="686" y="1058"/>
                  </a:lnTo>
                  <a:lnTo>
                    <a:pt x="689" y="1036"/>
                  </a:lnTo>
                  <a:lnTo>
                    <a:pt x="690" y="1012"/>
                  </a:lnTo>
                  <a:lnTo>
                    <a:pt x="690" y="1012"/>
                  </a:lnTo>
                  <a:lnTo>
                    <a:pt x="689" y="988"/>
                  </a:lnTo>
                  <a:lnTo>
                    <a:pt x="686" y="966"/>
                  </a:lnTo>
                  <a:lnTo>
                    <a:pt x="680" y="943"/>
                  </a:lnTo>
                  <a:lnTo>
                    <a:pt x="673" y="922"/>
                  </a:lnTo>
                  <a:lnTo>
                    <a:pt x="663" y="901"/>
                  </a:lnTo>
                  <a:lnTo>
                    <a:pt x="651" y="881"/>
                  </a:lnTo>
                  <a:lnTo>
                    <a:pt x="637" y="863"/>
                  </a:lnTo>
                  <a:lnTo>
                    <a:pt x="622" y="845"/>
                  </a:lnTo>
                  <a:lnTo>
                    <a:pt x="622" y="845"/>
                  </a:lnTo>
                  <a:lnTo>
                    <a:pt x="605" y="831"/>
                  </a:lnTo>
                  <a:lnTo>
                    <a:pt x="588" y="818"/>
                  </a:lnTo>
                  <a:lnTo>
                    <a:pt x="570" y="806"/>
                  </a:lnTo>
                  <a:lnTo>
                    <a:pt x="551" y="797"/>
                  </a:lnTo>
                  <a:lnTo>
                    <a:pt x="532" y="790"/>
                  </a:lnTo>
                  <a:lnTo>
                    <a:pt x="512" y="784"/>
                  </a:lnTo>
                  <a:lnTo>
                    <a:pt x="492" y="779"/>
                  </a:lnTo>
                  <a:lnTo>
                    <a:pt x="472" y="777"/>
                  </a:lnTo>
                  <a:lnTo>
                    <a:pt x="370" y="429"/>
                  </a:lnTo>
                  <a:lnTo>
                    <a:pt x="370" y="429"/>
                  </a:lnTo>
                  <a:lnTo>
                    <a:pt x="387" y="416"/>
                  </a:lnTo>
                  <a:lnTo>
                    <a:pt x="402" y="402"/>
                  </a:lnTo>
                  <a:lnTo>
                    <a:pt x="402" y="402"/>
                  </a:lnTo>
                  <a:lnTo>
                    <a:pt x="417" y="387"/>
                  </a:lnTo>
                  <a:lnTo>
                    <a:pt x="429" y="369"/>
                  </a:lnTo>
                  <a:lnTo>
                    <a:pt x="778" y="471"/>
                  </a:lnTo>
                  <a:lnTo>
                    <a:pt x="778" y="471"/>
                  </a:lnTo>
                  <a:lnTo>
                    <a:pt x="780" y="492"/>
                  </a:lnTo>
                  <a:lnTo>
                    <a:pt x="784" y="512"/>
                  </a:lnTo>
                  <a:lnTo>
                    <a:pt x="790" y="531"/>
                  </a:lnTo>
                  <a:lnTo>
                    <a:pt x="798" y="551"/>
                  </a:lnTo>
                  <a:lnTo>
                    <a:pt x="807" y="570"/>
                  </a:lnTo>
                  <a:lnTo>
                    <a:pt x="818" y="588"/>
                  </a:lnTo>
                  <a:lnTo>
                    <a:pt x="831" y="605"/>
                  </a:lnTo>
                  <a:lnTo>
                    <a:pt x="846" y="621"/>
                  </a:lnTo>
                  <a:lnTo>
                    <a:pt x="846" y="621"/>
                  </a:lnTo>
                  <a:lnTo>
                    <a:pt x="864" y="637"/>
                  </a:lnTo>
                  <a:lnTo>
                    <a:pt x="883" y="651"/>
                  </a:lnTo>
                  <a:lnTo>
                    <a:pt x="903" y="663"/>
                  </a:lnTo>
                  <a:lnTo>
                    <a:pt x="923" y="673"/>
                  </a:lnTo>
                  <a:lnTo>
                    <a:pt x="946" y="680"/>
                  </a:lnTo>
                  <a:lnTo>
                    <a:pt x="967" y="686"/>
                  </a:lnTo>
                  <a:lnTo>
                    <a:pt x="989" y="688"/>
                  </a:lnTo>
                  <a:lnTo>
                    <a:pt x="1012" y="689"/>
                  </a:lnTo>
                  <a:lnTo>
                    <a:pt x="1012" y="689"/>
                  </a:lnTo>
                  <a:lnTo>
                    <a:pt x="1034" y="688"/>
                  </a:lnTo>
                  <a:lnTo>
                    <a:pt x="1057" y="686"/>
                  </a:lnTo>
                  <a:lnTo>
                    <a:pt x="1079" y="680"/>
                  </a:lnTo>
                  <a:lnTo>
                    <a:pt x="1100" y="673"/>
                  </a:lnTo>
                  <a:lnTo>
                    <a:pt x="1122" y="663"/>
                  </a:lnTo>
                  <a:lnTo>
                    <a:pt x="1142" y="651"/>
                  </a:lnTo>
                  <a:lnTo>
                    <a:pt x="1161" y="637"/>
                  </a:lnTo>
                  <a:lnTo>
                    <a:pt x="1179" y="621"/>
                  </a:lnTo>
                  <a:lnTo>
                    <a:pt x="1179" y="621"/>
                  </a:lnTo>
                  <a:lnTo>
                    <a:pt x="1195" y="603"/>
                  </a:lnTo>
                  <a:lnTo>
                    <a:pt x="1209" y="584"/>
                  </a:lnTo>
                  <a:lnTo>
                    <a:pt x="1221" y="564"/>
                  </a:lnTo>
                  <a:lnTo>
                    <a:pt x="1231" y="543"/>
                  </a:lnTo>
                  <a:lnTo>
                    <a:pt x="1238" y="521"/>
                  </a:lnTo>
                  <a:lnTo>
                    <a:pt x="1244" y="499"/>
                  </a:lnTo>
                  <a:lnTo>
                    <a:pt x="1247" y="477"/>
                  </a:lnTo>
                  <a:lnTo>
                    <a:pt x="1248" y="454"/>
                  </a:lnTo>
                  <a:lnTo>
                    <a:pt x="1247" y="432"/>
                  </a:lnTo>
                  <a:lnTo>
                    <a:pt x="1244" y="409"/>
                  </a:lnTo>
                  <a:lnTo>
                    <a:pt x="1238" y="388"/>
                  </a:lnTo>
                  <a:lnTo>
                    <a:pt x="1231" y="365"/>
                  </a:lnTo>
                  <a:lnTo>
                    <a:pt x="1221" y="345"/>
                  </a:lnTo>
                  <a:lnTo>
                    <a:pt x="1209" y="325"/>
                  </a:lnTo>
                  <a:lnTo>
                    <a:pt x="1195" y="306"/>
                  </a:lnTo>
                  <a:lnTo>
                    <a:pt x="1179" y="287"/>
                  </a:lnTo>
                  <a:lnTo>
                    <a:pt x="1179" y="287"/>
                  </a:lnTo>
                  <a:close/>
                  <a:moveTo>
                    <a:pt x="1064" y="506"/>
                  </a:moveTo>
                  <a:lnTo>
                    <a:pt x="1064" y="506"/>
                  </a:lnTo>
                  <a:lnTo>
                    <a:pt x="1058" y="511"/>
                  </a:lnTo>
                  <a:lnTo>
                    <a:pt x="1052" y="514"/>
                  </a:lnTo>
                  <a:lnTo>
                    <a:pt x="1046" y="518"/>
                  </a:lnTo>
                  <a:lnTo>
                    <a:pt x="1039" y="521"/>
                  </a:lnTo>
                  <a:lnTo>
                    <a:pt x="1026" y="525"/>
                  </a:lnTo>
                  <a:lnTo>
                    <a:pt x="1012" y="526"/>
                  </a:lnTo>
                  <a:lnTo>
                    <a:pt x="999" y="525"/>
                  </a:lnTo>
                  <a:lnTo>
                    <a:pt x="985" y="521"/>
                  </a:lnTo>
                  <a:lnTo>
                    <a:pt x="979" y="518"/>
                  </a:lnTo>
                  <a:lnTo>
                    <a:pt x="973" y="514"/>
                  </a:lnTo>
                  <a:lnTo>
                    <a:pt x="967" y="511"/>
                  </a:lnTo>
                  <a:lnTo>
                    <a:pt x="961" y="506"/>
                  </a:lnTo>
                  <a:lnTo>
                    <a:pt x="961" y="506"/>
                  </a:lnTo>
                  <a:lnTo>
                    <a:pt x="956" y="500"/>
                  </a:lnTo>
                  <a:lnTo>
                    <a:pt x="952" y="494"/>
                  </a:lnTo>
                  <a:lnTo>
                    <a:pt x="948" y="488"/>
                  </a:lnTo>
                  <a:lnTo>
                    <a:pt x="946" y="481"/>
                  </a:lnTo>
                  <a:lnTo>
                    <a:pt x="941" y="468"/>
                  </a:lnTo>
                  <a:lnTo>
                    <a:pt x="940" y="454"/>
                  </a:lnTo>
                  <a:lnTo>
                    <a:pt x="941" y="441"/>
                  </a:lnTo>
                  <a:lnTo>
                    <a:pt x="946" y="427"/>
                  </a:lnTo>
                  <a:lnTo>
                    <a:pt x="948" y="421"/>
                  </a:lnTo>
                  <a:lnTo>
                    <a:pt x="952" y="415"/>
                  </a:lnTo>
                  <a:lnTo>
                    <a:pt x="956" y="409"/>
                  </a:lnTo>
                  <a:lnTo>
                    <a:pt x="961" y="403"/>
                  </a:lnTo>
                  <a:lnTo>
                    <a:pt x="961" y="403"/>
                  </a:lnTo>
                  <a:lnTo>
                    <a:pt x="967" y="399"/>
                  </a:lnTo>
                  <a:lnTo>
                    <a:pt x="973" y="394"/>
                  </a:lnTo>
                  <a:lnTo>
                    <a:pt x="979" y="390"/>
                  </a:lnTo>
                  <a:lnTo>
                    <a:pt x="985" y="388"/>
                  </a:lnTo>
                  <a:lnTo>
                    <a:pt x="999" y="383"/>
                  </a:lnTo>
                  <a:lnTo>
                    <a:pt x="1012" y="382"/>
                  </a:lnTo>
                  <a:lnTo>
                    <a:pt x="1012" y="382"/>
                  </a:lnTo>
                  <a:lnTo>
                    <a:pt x="1026" y="383"/>
                  </a:lnTo>
                  <a:lnTo>
                    <a:pt x="1039" y="388"/>
                  </a:lnTo>
                  <a:lnTo>
                    <a:pt x="1046" y="390"/>
                  </a:lnTo>
                  <a:lnTo>
                    <a:pt x="1052" y="394"/>
                  </a:lnTo>
                  <a:lnTo>
                    <a:pt x="1058" y="399"/>
                  </a:lnTo>
                  <a:lnTo>
                    <a:pt x="1064" y="403"/>
                  </a:lnTo>
                  <a:lnTo>
                    <a:pt x="1064" y="403"/>
                  </a:lnTo>
                  <a:lnTo>
                    <a:pt x="1069" y="409"/>
                  </a:lnTo>
                  <a:lnTo>
                    <a:pt x="1072" y="415"/>
                  </a:lnTo>
                  <a:lnTo>
                    <a:pt x="1077" y="421"/>
                  </a:lnTo>
                  <a:lnTo>
                    <a:pt x="1079" y="427"/>
                  </a:lnTo>
                  <a:lnTo>
                    <a:pt x="1083" y="441"/>
                  </a:lnTo>
                  <a:lnTo>
                    <a:pt x="1084" y="454"/>
                  </a:lnTo>
                  <a:lnTo>
                    <a:pt x="1083" y="468"/>
                  </a:lnTo>
                  <a:lnTo>
                    <a:pt x="1079" y="481"/>
                  </a:lnTo>
                  <a:lnTo>
                    <a:pt x="1077" y="488"/>
                  </a:lnTo>
                  <a:lnTo>
                    <a:pt x="1072" y="494"/>
                  </a:lnTo>
                  <a:lnTo>
                    <a:pt x="1069" y="500"/>
                  </a:lnTo>
                  <a:lnTo>
                    <a:pt x="1064" y="506"/>
                  </a:lnTo>
                  <a:lnTo>
                    <a:pt x="1064" y="506"/>
                  </a:lnTo>
                  <a:close/>
                  <a:moveTo>
                    <a:pt x="185" y="185"/>
                  </a:moveTo>
                  <a:lnTo>
                    <a:pt x="185" y="185"/>
                  </a:lnTo>
                  <a:lnTo>
                    <a:pt x="196" y="175"/>
                  </a:lnTo>
                  <a:lnTo>
                    <a:pt x="208" y="169"/>
                  </a:lnTo>
                  <a:lnTo>
                    <a:pt x="222" y="165"/>
                  </a:lnTo>
                  <a:lnTo>
                    <a:pt x="237" y="163"/>
                  </a:lnTo>
                  <a:lnTo>
                    <a:pt x="237" y="163"/>
                  </a:lnTo>
                  <a:lnTo>
                    <a:pt x="251" y="165"/>
                  </a:lnTo>
                  <a:lnTo>
                    <a:pt x="264" y="169"/>
                  </a:lnTo>
                  <a:lnTo>
                    <a:pt x="276" y="175"/>
                  </a:lnTo>
                  <a:lnTo>
                    <a:pt x="287" y="185"/>
                  </a:lnTo>
                  <a:lnTo>
                    <a:pt x="287" y="185"/>
                  </a:lnTo>
                  <a:lnTo>
                    <a:pt x="287" y="185"/>
                  </a:lnTo>
                  <a:lnTo>
                    <a:pt x="287" y="185"/>
                  </a:lnTo>
                  <a:lnTo>
                    <a:pt x="292" y="189"/>
                  </a:lnTo>
                  <a:lnTo>
                    <a:pt x="297" y="195"/>
                  </a:lnTo>
                  <a:lnTo>
                    <a:pt x="300" y="202"/>
                  </a:lnTo>
                  <a:lnTo>
                    <a:pt x="303" y="208"/>
                  </a:lnTo>
                  <a:lnTo>
                    <a:pt x="307" y="221"/>
                  </a:lnTo>
                  <a:lnTo>
                    <a:pt x="309" y="235"/>
                  </a:lnTo>
                  <a:lnTo>
                    <a:pt x="307" y="250"/>
                  </a:lnTo>
                  <a:lnTo>
                    <a:pt x="303" y="263"/>
                  </a:lnTo>
                  <a:lnTo>
                    <a:pt x="300" y="269"/>
                  </a:lnTo>
                  <a:lnTo>
                    <a:pt x="297" y="276"/>
                  </a:lnTo>
                  <a:lnTo>
                    <a:pt x="292" y="282"/>
                  </a:lnTo>
                  <a:lnTo>
                    <a:pt x="287" y="286"/>
                  </a:lnTo>
                  <a:lnTo>
                    <a:pt x="287" y="286"/>
                  </a:lnTo>
                  <a:lnTo>
                    <a:pt x="281" y="291"/>
                  </a:lnTo>
                  <a:lnTo>
                    <a:pt x="276" y="296"/>
                  </a:lnTo>
                  <a:lnTo>
                    <a:pt x="270" y="299"/>
                  </a:lnTo>
                  <a:lnTo>
                    <a:pt x="264" y="303"/>
                  </a:lnTo>
                  <a:lnTo>
                    <a:pt x="250" y="306"/>
                  </a:lnTo>
                  <a:lnTo>
                    <a:pt x="237" y="308"/>
                  </a:lnTo>
                  <a:lnTo>
                    <a:pt x="222" y="306"/>
                  </a:lnTo>
                  <a:lnTo>
                    <a:pt x="209" y="303"/>
                  </a:lnTo>
                  <a:lnTo>
                    <a:pt x="202" y="299"/>
                  </a:lnTo>
                  <a:lnTo>
                    <a:pt x="196" y="296"/>
                  </a:lnTo>
                  <a:lnTo>
                    <a:pt x="190" y="291"/>
                  </a:lnTo>
                  <a:lnTo>
                    <a:pt x="185" y="286"/>
                  </a:lnTo>
                  <a:lnTo>
                    <a:pt x="185" y="286"/>
                  </a:lnTo>
                  <a:lnTo>
                    <a:pt x="180" y="282"/>
                  </a:lnTo>
                  <a:lnTo>
                    <a:pt x="176" y="276"/>
                  </a:lnTo>
                  <a:lnTo>
                    <a:pt x="172" y="269"/>
                  </a:lnTo>
                  <a:lnTo>
                    <a:pt x="169" y="263"/>
                  </a:lnTo>
                  <a:lnTo>
                    <a:pt x="166" y="250"/>
                  </a:lnTo>
                  <a:lnTo>
                    <a:pt x="163" y="235"/>
                  </a:lnTo>
                  <a:lnTo>
                    <a:pt x="166" y="221"/>
                  </a:lnTo>
                  <a:lnTo>
                    <a:pt x="169" y="208"/>
                  </a:lnTo>
                  <a:lnTo>
                    <a:pt x="172" y="202"/>
                  </a:lnTo>
                  <a:lnTo>
                    <a:pt x="176" y="195"/>
                  </a:lnTo>
                  <a:lnTo>
                    <a:pt x="180" y="189"/>
                  </a:lnTo>
                  <a:lnTo>
                    <a:pt x="185" y="185"/>
                  </a:lnTo>
                  <a:lnTo>
                    <a:pt x="185" y="185"/>
                  </a:lnTo>
                  <a:close/>
                  <a:moveTo>
                    <a:pt x="506" y="1063"/>
                  </a:moveTo>
                  <a:lnTo>
                    <a:pt x="506" y="1063"/>
                  </a:lnTo>
                  <a:lnTo>
                    <a:pt x="500" y="1067"/>
                  </a:lnTo>
                  <a:lnTo>
                    <a:pt x="494" y="1072"/>
                  </a:lnTo>
                  <a:lnTo>
                    <a:pt x="488" y="1076"/>
                  </a:lnTo>
                  <a:lnTo>
                    <a:pt x="482" y="1078"/>
                  </a:lnTo>
                  <a:lnTo>
                    <a:pt x="469" y="1083"/>
                  </a:lnTo>
                  <a:lnTo>
                    <a:pt x="455" y="1084"/>
                  </a:lnTo>
                  <a:lnTo>
                    <a:pt x="441" y="1083"/>
                  </a:lnTo>
                  <a:lnTo>
                    <a:pt x="428" y="1079"/>
                  </a:lnTo>
                  <a:lnTo>
                    <a:pt x="421" y="1076"/>
                  </a:lnTo>
                  <a:lnTo>
                    <a:pt x="415" y="1072"/>
                  </a:lnTo>
                  <a:lnTo>
                    <a:pt x="409" y="1067"/>
                  </a:lnTo>
                  <a:lnTo>
                    <a:pt x="404" y="1063"/>
                  </a:lnTo>
                  <a:lnTo>
                    <a:pt x="404" y="1063"/>
                  </a:lnTo>
                  <a:lnTo>
                    <a:pt x="398" y="1057"/>
                  </a:lnTo>
                  <a:lnTo>
                    <a:pt x="395" y="1052"/>
                  </a:lnTo>
                  <a:lnTo>
                    <a:pt x="391" y="1045"/>
                  </a:lnTo>
                  <a:lnTo>
                    <a:pt x="388" y="1039"/>
                  </a:lnTo>
                  <a:lnTo>
                    <a:pt x="384" y="1026"/>
                  </a:lnTo>
                  <a:lnTo>
                    <a:pt x="383" y="1012"/>
                  </a:lnTo>
                  <a:lnTo>
                    <a:pt x="384" y="998"/>
                  </a:lnTo>
                  <a:lnTo>
                    <a:pt x="388" y="985"/>
                  </a:lnTo>
                  <a:lnTo>
                    <a:pt x="391" y="978"/>
                  </a:lnTo>
                  <a:lnTo>
                    <a:pt x="395" y="972"/>
                  </a:lnTo>
                  <a:lnTo>
                    <a:pt x="398" y="966"/>
                  </a:lnTo>
                  <a:lnTo>
                    <a:pt x="404" y="961"/>
                  </a:lnTo>
                  <a:lnTo>
                    <a:pt x="404" y="961"/>
                  </a:lnTo>
                  <a:lnTo>
                    <a:pt x="409" y="955"/>
                  </a:lnTo>
                  <a:lnTo>
                    <a:pt x="415" y="952"/>
                  </a:lnTo>
                  <a:lnTo>
                    <a:pt x="421" y="948"/>
                  </a:lnTo>
                  <a:lnTo>
                    <a:pt x="428" y="945"/>
                  </a:lnTo>
                  <a:lnTo>
                    <a:pt x="441" y="941"/>
                  </a:lnTo>
                  <a:lnTo>
                    <a:pt x="455" y="940"/>
                  </a:lnTo>
                  <a:lnTo>
                    <a:pt x="455" y="940"/>
                  </a:lnTo>
                  <a:lnTo>
                    <a:pt x="468" y="941"/>
                  </a:lnTo>
                  <a:lnTo>
                    <a:pt x="482" y="945"/>
                  </a:lnTo>
                  <a:lnTo>
                    <a:pt x="488" y="948"/>
                  </a:lnTo>
                  <a:lnTo>
                    <a:pt x="494" y="952"/>
                  </a:lnTo>
                  <a:lnTo>
                    <a:pt x="500" y="955"/>
                  </a:lnTo>
                  <a:lnTo>
                    <a:pt x="506" y="961"/>
                  </a:lnTo>
                  <a:lnTo>
                    <a:pt x="506" y="961"/>
                  </a:lnTo>
                  <a:lnTo>
                    <a:pt x="506" y="961"/>
                  </a:lnTo>
                  <a:lnTo>
                    <a:pt x="506" y="961"/>
                  </a:lnTo>
                  <a:lnTo>
                    <a:pt x="515" y="972"/>
                  </a:lnTo>
                  <a:lnTo>
                    <a:pt x="521" y="984"/>
                  </a:lnTo>
                  <a:lnTo>
                    <a:pt x="526" y="998"/>
                  </a:lnTo>
                  <a:lnTo>
                    <a:pt x="527" y="1012"/>
                  </a:lnTo>
                  <a:lnTo>
                    <a:pt x="527" y="1012"/>
                  </a:lnTo>
                  <a:lnTo>
                    <a:pt x="526" y="1026"/>
                  </a:lnTo>
                  <a:lnTo>
                    <a:pt x="521" y="1039"/>
                  </a:lnTo>
                  <a:lnTo>
                    <a:pt x="515" y="1052"/>
                  </a:lnTo>
                  <a:lnTo>
                    <a:pt x="506" y="1063"/>
                  </a:lnTo>
                  <a:lnTo>
                    <a:pt x="506" y="106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7" name="Freeform 255">
              <a:extLst>
                <a:ext uri="{FF2B5EF4-FFF2-40B4-BE49-F238E27FC236}">
                  <a16:creationId xmlns:a16="http://schemas.microsoft.com/office/drawing/2014/main" id="{B25CEE6D-A53E-4ED3-A34A-7E0233D4A0BA}"/>
                </a:ext>
              </a:extLst>
            </p:cNvPr>
            <p:cNvSpPr>
              <a:spLocks/>
            </p:cNvSpPr>
            <p:nvPr/>
          </p:nvSpPr>
          <p:spPr bwMode="auto">
            <a:xfrm>
              <a:off x="4357688" y="4106863"/>
              <a:ext cx="46038" cy="46038"/>
            </a:xfrm>
            <a:custGeom>
              <a:avLst/>
              <a:gdLst>
                <a:gd name="T0" fmla="*/ 124 w 146"/>
                <a:gd name="T1" fmla="*/ 22 h 145"/>
                <a:gd name="T2" fmla="*/ 124 w 146"/>
                <a:gd name="T3" fmla="*/ 22 h 145"/>
                <a:gd name="T4" fmla="*/ 113 w 146"/>
                <a:gd name="T5" fmla="*/ 12 h 145"/>
                <a:gd name="T6" fmla="*/ 101 w 146"/>
                <a:gd name="T7" fmla="*/ 6 h 145"/>
                <a:gd name="T8" fmla="*/ 88 w 146"/>
                <a:gd name="T9" fmla="*/ 2 h 145"/>
                <a:gd name="T10" fmla="*/ 74 w 146"/>
                <a:gd name="T11" fmla="*/ 0 h 145"/>
                <a:gd name="T12" fmla="*/ 74 w 146"/>
                <a:gd name="T13" fmla="*/ 0 h 145"/>
                <a:gd name="T14" fmla="*/ 59 w 146"/>
                <a:gd name="T15" fmla="*/ 2 h 145"/>
                <a:gd name="T16" fmla="*/ 45 w 146"/>
                <a:gd name="T17" fmla="*/ 6 h 145"/>
                <a:gd name="T18" fmla="*/ 33 w 146"/>
                <a:gd name="T19" fmla="*/ 12 h 145"/>
                <a:gd name="T20" fmla="*/ 22 w 146"/>
                <a:gd name="T21" fmla="*/ 22 h 145"/>
                <a:gd name="T22" fmla="*/ 22 w 146"/>
                <a:gd name="T23" fmla="*/ 22 h 145"/>
                <a:gd name="T24" fmla="*/ 17 w 146"/>
                <a:gd name="T25" fmla="*/ 26 h 145"/>
                <a:gd name="T26" fmla="*/ 13 w 146"/>
                <a:gd name="T27" fmla="*/ 32 h 145"/>
                <a:gd name="T28" fmla="*/ 9 w 146"/>
                <a:gd name="T29" fmla="*/ 39 h 145"/>
                <a:gd name="T30" fmla="*/ 6 w 146"/>
                <a:gd name="T31" fmla="*/ 45 h 145"/>
                <a:gd name="T32" fmla="*/ 3 w 146"/>
                <a:gd name="T33" fmla="*/ 58 h 145"/>
                <a:gd name="T34" fmla="*/ 0 w 146"/>
                <a:gd name="T35" fmla="*/ 72 h 145"/>
                <a:gd name="T36" fmla="*/ 3 w 146"/>
                <a:gd name="T37" fmla="*/ 87 h 145"/>
                <a:gd name="T38" fmla="*/ 6 w 146"/>
                <a:gd name="T39" fmla="*/ 100 h 145"/>
                <a:gd name="T40" fmla="*/ 9 w 146"/>
                <a:gd name="T41" fmla="*/ 106 h 145"/>
                <a:gd name="T42" fmla="*/ 13 w 146"/>
                <a:gd name="T43" fmla="*/ 113 h 145"/>
                <a:gd name="T44" fmla="*/ 17 w 146"/>
                <a:gd name="T45" fmla="*/ 119 h 145"/>
                <a:gd name="T46" fmla="*/ 22 w 146"/>
                <a:gd name="T47" fmla="*/ 123 h 145"/>
                <a:gd name="T48" fmla="*/ 22 w 146"/>
                <a:gd name="T49" fmla="*/ 123 h 145"/>
                <a:gd name="T50" fmla="*/ 27 w 146"/>
                <a:gd name="T51" fmla="*/ 128 h 145"/>
                <a:gd name="T52" fmla="*/ 33 w 146"/>
                <a:gd name="T53" fmla="*/ 133 h 145"/>
                <a:gd name="T54" fmla="*/ 39 w 146"/>
                <a:gd name="T55" fmla="*/ 136 h 145"/>
                <a:gd name="T56" fmla="*/ 46 w 146"/>
                <a:gd name="T57" fmla="*/ 140 h 145"/>
                <a:gd name="T58" fmla="*/ 59 w 146"/>
                <a:gd name="T59" fmla="*/ 143 h 145"/>
                <a:gd name="T60" fmla="*/ 74 w 146"/>
                <a:gd name="T61" fmla="*/ 145 h 145"/>
                <a:gd name="T62" fmla="*/ 87 w 146"/>
                <a:gd name="T63" fmla="*/ 143 h 145"/>
                <a:gd name="T64" fmla="*/ 101 w 146"/>
                <a:gd name="T65" fmla="*/ 140 h 145"/>
                <a:gd name="T66" fmla="*/ 107 w 146"/>
                <a:gd name="T67" fmla="*/ 136 h 145"/>
                <a:gd name="T68" fmla="*/ 113 w 146"/>
                <a:gd name="T69" fmla="*/ 133 h 145"/>
                <a:gd name="T70" fmla="*/ 118 w 146"/>
                <a:gd name="T71" fmla="*/ 128 h 145"/>
                <a:gd name="T72" fmla="*/ 124 w 146"/>
                <a:gd name="T73" fmla="*/ 123 h 145"/>
                <a:gd name="T74" fmla="*/ 124 w 146"/>
                <a:gd name="T75" fmla="*/ 123 h 145"/>
                <a:gd name="T76" fmla="*/ 129 w 146"/>
                <a:gd name="T77" fmla="*/ 119 h 145"/>
                <a:gd name="T78" fmla="*/ 134 w 146"/>
                <a:gd name="T79" fmla="*/ 113 h 145"/>
                <a:gd name="T80" fmla="*/ 137 w 146"/>
                <a:gd name="T81" fmla="*/ 106 h 145"/>
                <a:gd name="T82" fmla="*/ 140 w 146"/>
                <a:gd name="T83" fmla="*/ 100 h 145"/>
                <a:gd name="T84" fmla="*/ 144 w 146"/>
                <a:gd name="T85" fmla="*/ 87 h 145"/>
                <a:gd name="T86" fmla="*/ 146 w 146"/>
                <a:gd name="T87" fmla="*/ 72 h 145"/>
                <a:gd name="T88" fmla="*/ 144 w 146"/>
                <a:gd name="T89" fmla="*/ 58 h 145"/>
                <a:gd name="T90" fmla="*/ 140 w 146"/>
                <a:gd name="T91" fmla="*/ 45 h 145"/>
                <a:gd name="T92" fmla="*/ 137 w 146"/>
                <a:gd name="T93" fmla="*/ 39 h 145"/>
                <a:gd name="T94" fmla="*/ 134 w 146"/>
                <a:gd name="T95" fmla="*/ 32 h 145"/>
                <a:gd name="T96" fmla="*/ 129 w 146"/>
                <a:gd name="T97" fmla="*/ 26 h 145"/>
                <a:gd name="T98" fmla="*/ 124 w 146"/>
                <a:gd name="T99" fmla="*/ 22 h 145"/>
                <a:gd name="T100" fmla="*/ 124 w 146"/>
                <a:gd name="T101" fmla="*/ 22 h 145"/>
                <a:gd name="T102" fmla="*/ 124 w 146"/>
                <a:gd name="T103" fmla="*/ 22 h 145"/>
                <a:gd name="T104" fmla="*/ 124 w 146"/>
                <a:gd name="T105" fmla="*/ 2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5">
                  <a:moveTo>
                    <a:pt x="124" y="22"/>
                  </a:moveTo>
                  <a:lnTo>
                    <a:pt x="124" y="22"/>
                  </a:lnTo>
                  <a:lnTo>
                    <a:pt x="113" y="12"/>
                  </a:lnTo>
                  <a:lnTo>
                    <a:pt x="101" y="6"/>
                  </a:lnTo>
                  <a:lnTo>
                    <a:pt x="88" y="2"/>
                  </a:lnTo>
                  <a:lnTo>
                    <a:pt x="74" y="0"/>
                  </a:lnTo>
                  <a:lnTo>
                    <a:pt x="74" y="0"/>
                  </a:lnTo>
                  <a:lnTo>
                    <a:pt x="59" y="2"/>
                  </a:lnTo>
                  <a:lnTo>
                    <a:pt x="45" y="6"/>
                  </a:lnTo>
                  <a:lnTo>
                    <a:pt x="33" y="12"/>
                  </a:lnTo>
                  <a:lnTo>
                    <a:pt x="22" y="22"/>
                  </a:lnTo>
                  <a:lnTo>
                    <a:pt x="22" y="22"/>
                  </a:lnTo>
                  <a:lnTo>
                    <a:pt x="17" y="26"/>
                  </a:lnTo>
                  <a:lnTo>
                    <a:pt x="13" y="32"/>
                  </a:lnTo>
                  <a:lnTo>
                    <a:pt x="9" y="39"/>
                  </a:lnTo>
                  <a:lnTo>
                    <a:pt x="6" y="45"/>
                  </a:lnTo>
                  <a:lnTo>
                    <a:pt x="3" y="58"/>
                  </a:lnTo>
                  <a:lnTo>
                    <a:pt x="0" y="72"/>
                  </a:lnTo>
                  <a:lnTo>
                    <a:pt x="3" y="87"/>
                  </a:lnTo>
                  <a:lnTo>
                    <a:pt x="6" y="100"/>
                  </a:lnTo>
                  <a:lnTo>
                    <a:pt x="9" y="106"/>
                  </a:lnTo>
                  <a:lnTo>
                    <a:pt x="13" y="113"/>
                  </a:lnTo>
                  <a:lnTo>
                    <a:pt x="17" y="119"/>
                  </a:lnTo>
                  <a:lnTo>
                    <a:pt x="22" y="123"/>
                  </a:lnTo>
                  <a:lnTo>
                    <a:pt x="22" y="123"/>
                  </a:lnTo>
                  <a:lnTo>
                    <a:pt x="27" y="128"/>
                  </a:lnTo>
                  <a:lnTo>
                    <a:pt x="33" y="133"/>
                  </a:lnTo>
                  <a:lnTo>
                    <a:pt x="39" y="136"/>
                  </a:lnTo>
                  <a:lnTo>
                    <a:pt x="46" y="140"/>
                  </a:lnTo>
                  <a:lnTo>
                    <a:pt x="59" y="143"/>
                  </a:lnTo>
                  <a:lnTo>
                    <a:pt x="74" y="145"/>
                  </a:lnTo>
                  <a:lnTo>
                    <a:pt x="87" y="143"/>
                  </a:lnTo>
                  <a:lnTo>
                    <a:pt x="101" y="140"/>
                  </a:lnTo>
                  <a:lnTo>
                    <a:pt x="107" y="136"/>
                  </a:lnTo>
                  <a:lnTo>
                    <a:pt x="113" y="133"/>
                  </a:lnTo>
                  <a:lnTo>
                    <a:pt x="118" y="128"/>
                  </a:lnTo>
                  <a:lnTo>
                    <a:pt x="124" y="123"/>
                  </a:lnTo>
                  <a:lnTo>
                    <a:pt x="124" y="123"/>
                  </a:lnTo>
                  <a:lnTo>
                    <a:pt x="129" y="119"/>
                  </a:lnTo>
                  <a:lnTo>
                    <a:pt x="134" y="113"/>
                  </a:lnTo>
                  <a:lnTo>
                    <a:pt x="137" y="106"/>
                  </a:lnTo>
                  <a:lnTo>
                    <a:pt x="140" y="100"/>
                  </a:lnTo>
                  <a:lnTo>
                    <a:pt x="144" y="87"/>
                  </a:lnTo>
                  <a:lnTo>
                    <a:pt x="146" y="72"/>
                  </a:lnTo>
                  <a:lnTo>
                    <a:pt x="144" y="58"/>
                  </a:lnTo>
                  <a:lnTo>
                    <a:pt x="140" y="45"/>
                  </a:lnTo>
                  <a:lnTo>
                    <a:pt x="137" y="39"/>
                  </a:lnTo>
                  <a:lnTo>
                    <a:pt x="134" y="32"/>
                  </a:lnTo>
                  <a:lnTo>
                    <a:pt x="129" y="26"/>
                  </a:lnTo>
                  <a:lnTo>
                    <a:pt x="124" y="22"/>
                  </a:lnTo>
                  <a:lnTo>
                    <a:pt x="124" y="22"/>
                  </a:lnTo>
                  <a:lnTo>
                    <a:pt x="124" y="22"/>
                  </a:lnTo>
                  <a:lnTo>
                    <a:pt x="124" y="22"/>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8" name="Freeform 256">
              <a:extLst>
                <a:ext uri="{FF2B5EF4-FFF2-40B4-BE49-F238E27FC236}">
                  <a16:creationId xmlns:a16="http://schemas.microsoft.com/office/drawing/2014/main" id="{8BD519CF-1659-489F-9723-E604FD3A2CCE}"/>
                </a:ext>
              </a:extLst>
            </p:cNvPr>
            <p:cNvSpPr>
              <a:spLocks/>
            </p:cNvSpPr>
            <p:nvPr/>
          </p:nvSpPr>
          <p:spPr bwMode="auto">
            <a:xfrm>
              <a:off x="4603750" y="4176713"/>
              <a:ext cx="46038" cy="44450"/>
            </a:xfrm>
            <a:custGeom>
              <a:avLst/>
              <a:gdLst>
                <a:gd name="T0" fmla="*/ 72 w 144"/>
                <a:gd name="T1" fmla="*/ 0 h 144"/>
                <a:gd name="T2" fmla="*/ 72 w 144"/>
                <a:gd name="T3" fmla="*/ 0 h 144"/>
                <a:gd name="T4" fmla="*/ 59 w 144"/>
                <a:gd name="T5" fmla="*/ 1 h 144"/>
                <a:gd name="T6" fmla="*/ 45 w 144"/>
                <a:gd name="T7" fmla="*/ 6 h 144"/>
                <a:gd name="T8" fmla="*/ 39 w 144"/>
                <a:gd name="T9" fmla="*/ 8 h 144"/>
                <a:gd name="T10" fmla="*/ 33 w 144"/>
                <a:gd name="T11" fmla="*/ 12 h 144"/>
                <a:gd name="T12" fmla="*/ 27 w 144"/>
                <a:gd name="T13" fmla="*/ 17 h 144"/>
                <a:gd name="T14" fmla="*/ 21 w 144"/>
                <a:gd name="T15" fmla="*/ 21 h 144"/>
                <a:gd name="T16" fmla="*/ 21 w 144"/>
                <a:gd name="T17" fmla="*/ 21 h 144"/>
                <a:gd name="T18" fmla="*/ 16 w 144"/>
                <a:gd name="T19" fmla="*/ 27 h 144"/>
                <a:gd name="T20" fmla="*/ 12 w 144"/>
                <a:gd name="T21" fmla="*/ 33 h 144"/>
                <a:gd name="T22" fmla="*/ 8 w 144"/>
                <a:gd name="T23" fmla="*/ 39 h 144"/>
                <a:gd name="T24" fmla="*/ 6 w 144"/>
                <a:gd name="T25" fmla="*/ 45 h 144"/>
                <a:gd name="T26" fmla="*/ 1 w 144"/>
                <a:gd name="T27" fmla="*/ 59 h 144"/>
                <a:gd name="T28" fmla="*/ 0 w 144"/>
                <a:gd name="T29" fmla="*/ 72 h 144"/>
                <a:gd name="T30" fmla="*/ 1 w 144"/>
                <a:gd name="T31" fmla="*/ 86 h 144"/>
                <a:gd name="T32" fmla="*/ 6 w 144"/>
                <a:gd name="T33" fmla="*/ 99 h 144"/>
                <a:gd name="T34" fmla="*/ 8 w 144"/>
                <a:gd name="T35" fmla="*/ 106 h 144"/>
                <a:gd name="T36" fmla="*/ 12 w 144"/>
                <a:gd name="T37" fmla="*/ 112 h 144"/>
                <a:gd name="T38" fmla="*/ 16 w 144"/>
                <a:gd name="T39" fmla="*/ 118 h 144"/>
                <a:gd name="T40" fmla="*/ 21 w 144"/>
                <a:gd name="T41" fmla="*/ 124 h 144"/>
                <a:gd name="T42" fmla="*/ 21 w 144"/>
                <a:gd name="T43" fmla="*/ 124 h 144"/>
                <a:gd name="T44" fmla="*/ 27 w 144"/>
                <a:gd name="T45" fmla="*/ 129 h 144"/>
                <a:gd name="T46" fmla="*/ 33 w 144"/>
                <a:gd name="T47" fmla="*/ 132 h 144"/>
                <a:gd name="T48" fmla="*/ 39 w 144"/>
                <a:gd name="T49" fmla="*/ 136 h 144"/>
                <a:gd name="T50" fmla="*/ 45 w 144"/>
                <a:gd name="T51" fmla="*/ 139 h 144"/>
                <a:gd name="T52" fmla="*/ 59 w 144"/>
                <a:gd name="T53" fmla="*/ 143 h 144"/>
                <a:gd name="T54" fmla="*/ 72 w 144"/>
                <a:gd name="T55" fmla="*/ 144 h 144"/>
                <a:gd name="T56" fmla="*/ 86 w 144"/>
                <a:gd name="T57" fmla="*/ 143 h 144"/>
                <a:gd name="T58" fmla="*/ 99 w 144"/>
                <a:gd name="T59" fmla="*/ 139 h 144"/>
                <a:gd name="T60" fmla="*/ 106 w 144"/>
                <a:gd name="T61" fmla="*/ 136 h 144"/>
                <a:gd name="T62" fmla="*/ 112 w 144"/>
                <a:gd name="T63" fmla="*/ 132 h 144"/>
                <a:gd name="T64" fmla="*/ 118 w 144"/>
                <a:gd name="T65" fmla="*/ 129 h 144"/>
                <a:gd name="T66" fmla="*/ 124 w 144"/>
                <a:gd name="T67" fmla="*/ 124 h 144"/>
                <a:gd name="T68" fmla="*/ 124 w 144"/>
                <a:gd name="T69" fmla="*/ 124 h 144"/>
                <a:gd name="T70" fmla="*/ 129 w 144"/>
                <a:gd name="T71" fmla="*/ 118 h 144"/>
                <a:gd name="T72" fmla="*/ 132 w 144"/>
                <a:gd name="T73" fmla="*/ 112 h 144"/>
                <a:gd name="T74" fmla="*/ 137 w 144"/>
                <a:gd name="T75" fmla="*/ 106 h 144"/>
                <a:gd name="T76" fmla="*/ 139 w 144"/>
                <a:gd name="T77" fmla="*/ 99 h 144"/>
                <a:gd name="T78" fmla="*/ 143 w 144"/>
                <a:gd name="T79" fmla="*/ 86 h 144"/>
                <a:gd name="T80" fmla="*/ 144 w 144"/>
                <a:gd name="T81" fmla="*/ 72 h 144"/>
                <a:gd name="T82" fmla="*/ 143 w 144"/>
                <a:gd name="T83" fmla="*/ 59 h 144"/>
                <a:gd name="T84" fmla="*/ 139 w 144"/>
                <a:gd name="T85" fmla="*/ 45 h 144"/>
                <a:gd name="T86" fmla="*/ 137 w 144"/>
                <a:gd name="T87" fmla="*/ 39 h 144"/>
                <a:gd name="T88" fmla="*/ 132 w 144"/>
                <a:gd name="T89" fmla="*/ 33 h 144"/>
                <a:gd name="T90" fmla="*/ 129 w 144"/>
                <a:gd name="T91" fmla="*/ 27 h 144"/>
                <a:gd name="T92" fmla="*/ 124 w 144"/>
                <a:gd name="T93" fmla="*/ 21 h 144"/>
                <a:gd name="T94" fmla="*/ 124 w 144"/>
                <a:gd name="T95" fmla="*/ 21 h 144"/>
                <a:gd name="T96" fmla="*/ 118 w 144"/>
                <a:gd name="T97" fmla="*/ 17 h 144"/>
                <a:gd name="T98" fmla="*/ 112 w 144"/>
                <a:gd name="T99" fmla="*/ 12 h 144"/>
                <a:gd name="T100" fmla="*/ 106 w 144"/>
                <a:gd name="T101" fmla="*/ 8 h 144"/>
                <a:gd name="T102" fmla="*/ 99 w 144"/>
                <a:gd name="T103" fmla="*/ 6 h 144"/>
                <a:gd name="T104" fmla="*/ 86 w 144"/>
                <a:gd name="T105" fmla="*/ 1 h 144"/>
                <a:gd name="T106" fmla="*/ 72 w 144"/>
                <a:gd name="T107" fmla="*/ 0 h 144"/>
                <a:gd name="T108" fmla="*/ 72 w 144"/>
                <a:gd name="T10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144">
                  <a:moveTo>
                    <a:pt x="72" y="0"/>
                  </a:moveTo>
                  <a:lnTo>
                    <a:pt x="72" y="0"/>
                  </a:lnTo>
                  <a:lnTo>
                    <a:pt x="59" y="1"/>
                  </a:lnTo>
                  <a:lnTo>
                    <a:pt x="45" y="6"/>
                  </a:lnTo>
                  <a:lnTo>
                    <a:pt x="39" y="8"/>
                  </a:lnTo>
                  <a:lnTo>
                    <a:pt x="33" y="12"/>
                  </a:lnTo>
                  <a:lnTo>
                    <a:pt x="27" y="17"/>
                  </a:lnTo>
                  <a:lnTo>
                    <a:pt x="21" y="21"/>
                  </a:lnTo>
                  <a:lnTo>
                    <a:pt x="21" y="21"/>
                  </a:lnTo>
                  <a:lnTo>
                    <a:pt x="16" y="27"/>
                  </a:lnTo>
                  <a:lnTo>
                    <a:pt x="12" y="33"/>
                  </a:lnTo>
                  <a:lnTo>
                    <a:pt x="8" y="39"/>
                  </a:lnTo>
                  <a:lnTo>
                    <a:pt x="6" y="45"/>
                  </a:lnTo>
                  <a:lnTo>
                    <a:pt x="1" y="59"/>
                  </a:lnTo>
                  <a:lnTo>
                    <a:pt x="0" y="72"/>
                  </a:lnTo>
                  <a:lnTo>
                    <a:pt x="1" y="86"/>
                  </a:lnTo>
                  <a:lnTo>
                    <a:pt x="6" y="99"/>
                  </a:lnTo>
                  <a:lnTo>
                    <a:pt x="8" y="106"/>
                  </a:lnTo>
                  <a:lnTo>
                    <a:pt x="12" y="112"/>
                  </a:lnTo>
                  <a:lnTo>
                    <a:pt x="16" y="118"/>
                  </a:lnTo>
                  <a:lnTo>
                    <a:pt x="21" y="124"/>
                  </a:lnTo>
                  <a:lnTo>
                    <a:pt x="21" y="124"/>
                  </a:lnTo>
                  <a:lnTo>
                    <a:pt x="27" y="129"/>
                  </a:lnTo>
                  <a:lnTo>
                    <a:pt x="33" y="132"/>
                  </a:lnTo>
                  <a:lnTo>
                    <a:pt x="39" y="136"/>
                  </a:lnTo>
                  <a:lnTo>
                    <a:pt x="45" y="139"/>
                  </a:lnTo>
                  <a:lnTo>
                    <a:pt x="59" y="143"/>
                  </a:lnTo>
                  <a:lnTo>
                    <a:pt x="72" y="144"/>
                  </a:lnTo>
                  <a:lnTo>
                    <a:pt x="86" y="143"/>
                  </a:lnTo>
                  <a:lnTo>
                    <a:pt x="99" y="139"/>
                  </a:lnTo>
                  <a:lnTo>
                    <a:pt x="106" y="136"/>
                  </a:lnTo>
                  <a:lnTo>
                    <a:pt x="112" y="132"/>
                  </a:lnTo>
                  <a:lnTo>
                    <a:pt x="118" y="129"/>
                  </a:lnTo>
                  <a:lnTo>
                    <a:pt x="124" y="124"/>
                  </a:lnTo>
                  <a:lnTo>
                    <a:pt x="124" y="124"/>
                  </a:lnTo>
                  <a:lnTo>
                    <a:pt x="129" y="118"/>
                  </a:lnTo>
                  <a:lnTo>
                    <a:pt x="132" y="112"/>
                  </a:lnTo>
                  <a:lnTo>
                    <a:pt x="137" y="106"/>
                  </a:lnTo>
                  <a:lnTo>
                    <a:pt x="139" y="99"/>
                  </a:lnTo>
                  <a:lnTo>
                    <a:pt x="143" y="86"/>
                  </a:lnTo>
                  <a:lnTo>
                    <a:pt x="144" y="72"/>
                  </a:lnTo>
                  <a:lnTo>
                    <a:pt x="143" y="59"/>
                  </a:lnTo>
                  <a:lnTo>
                    <a:pt x="139" y="45"/>
                  </a:lnTo>
                  <a:lnTo>
                    <a:pt x="137" y="39"/>
                  </a:lnTo>
                  <a:lnTo>
                    <a:pt x="132" y="33"/>
                  </a:lnTo>
                  <a:lnTo>
                    <a:pt x="129" y="27"/>
                  </a:lnTo>
                  <a:lnTo>
                    <a:pt x="124" y="21"/>
                  </a:lnTo>
                  <a:lnTo>
                    <a:pt x="124" y="21"/>
                  </a:lnTo>
                  <a:lnTo>
                    <a:pt x="118" y="17"/>
                  </a:lnTo>
                  <a:lnTo>
                    <a:pt x="112" y="12"/>
                  </a:lnTo>
                  <a:lnTo>
                    <a:pt x="106" y="8"/>
                  </a:lnTo>
                  <a:lnTo>
                    <a:pt x="99" y="6"/>
                  </a:lnTo>
                  <a:lnTo>
                    <a:pt x="86" y="1"/>
                  </a:lnTo>
                  <a:lnTo>
                    <a:pt x="72" y="0"/>
                  </a:lnTo>
                  <a:lnTo>
                    <a:pt x="72"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19" name="Freeform 257">
              <a:extLst>
                <a:ext uri="{FF2B5EF4-FFF2-40B4-BE49-F238E27FC236}">
                  <a16:creationId xmlns:a16="http://schemas.microsoft.com/office/drawing/2014/main" id="{5C28A0F1-CFF7-414C-8C80-23CF169336BD}"/>
                </a:ext>
              </a:extLst>
            </p:cNvPr>
            <p:cNvSpPr>
              <a:spLocks/>
            </p:cNvSpPr>
            <p:nvPr/>
          </p:nvSpPr>
          <p:spPr bwMode="auto">
            <a:xfrm>
              <a:off x="4427538" y="4352925"/>
              <a:ext cx="46038" cy="46038"/>
            </a:xfrm>
            <a:custGeom>
              <a:avLst/>
              <a:gdLst>
                <a:gd name="T0" fmla="*/ 123 w 144"/>
                <a:gd name="T1" fmla="*/ 21 h 144"/>
                <a:gd name="T2" fmla="*/ 123 w 144"/>
                <a:gd name="T3" fmla="*/ 21 h 144"/>
                <a:gd name="T4" fmla="*/ 117 w 144"/>
                <a:gd name="T5" fmla="*/ 15 h 144"/>
                <a:gd name="T6" fmla="*/ 111 w 144"/>
                <a:gd name="T7" fmla="*/ 12 h 144"/>
                <a:gd name="T8" fmla="*/ 105 w 144"/>
                <a:gd name="T9" fmla="*/ 8 h 144"/>
                <a:gd name="T10" fmla="*/ 99 w 144"/>
                <a:gd name="T11" fmla="*/ 5 h 144"/>
                <a:gd name="T12" fmla="*/ 85 w 144"/>
                <a:gd name="T13" fmla="*/ 1 h 144"/>
                <a:gd name="T14" fmla="*/ 72 w 144"/>
                <a:gd name="T15" fmla="*/ 0 h 144"/>
                <a:gd name="T16" fmla="*/ 72 w 144"/>
                <a:gd name="T17" fmla="*/ 0 h 144"/>
                <a:gd name="T18" fmla="*/ 58 w 144"/>
                <a:gd name="T19" fmla="*/ 1 h 144"/>
                <a:gd name="T20" fmla="*/ 45 w 144"/>
                <a:gd name="T21" fmla="*/ 5 h 144"/>
                <a:gd name="T22" fmla="*/ 38 w 144"/>
                <a:gd name="T23" fmla="*/ 8 h 144"/>
                <a:gd name="T24" fmla="*/ 32 w 144"/>
                <a:gd name="T25" fmla="*/ 12 h 144"/>
                <a:gd name="T26" fmla="*/ 26 w 144"/>
                <a:gd name="T27" fmla="*/ 15 h 144"/>
                <a:gd name="T28" fmla="*/ 21 w 144"/>
                <a:gd name="T29" fmla="*/ 21 h 144"/>
                <a:gd name="T30" fmla="*/ 21 w 144"/>
                <a:gd name="T31" fmla="*/ 21 h 144"/>
                <a:gd name="T32" fmla="*/ 15 w 144"/>
                <a:gd name="T33" fmla="*/ 26 h 144"/>
                <a:gd name="T34" fmla="*/ 12 w 144"/>
                <a:gd name="T35" fmla="*/ 32 h 144"/>
                <a:gd name="T36" fmla="*/ 8 w 144"/>
                <a:gd name="T37" fmla="*/ 38 h 144"/>
                <a:gd name="T38" fmla="*/ 5 w 144"/>
                <a:gd name="T39" fmla="*/ 45 h 144"/>
                <a:gd name="T40" fmla="*/ 1 w 144"/>
                <a:gd name="T41" fmla="*/ 58 h 144"/>
                <a:gd name="T42" fmla="*/ 0 w 144"/>
                <a:gd name="T43" fmla="*/ 72 h 144"/>
                <a:gd name="T44" fmla="*/ 1 w 144"/>
                <a:gd name="T45" fmla="*/ 86 h 144"/>
                <a:gd name="T46" fmla="*/ 5 w 144"/>
                <a:gd name="T47" fmla="*/ 99 h 144"/>
                <a:gd name="T48" fmla="*/ 8 w 144"/>
                <a:gd name="T49" fmla="*/ 105 h 144"/>
                <a:gd name="T50" fmla="*/ 12 w 144"/>
                <a:gd name="T51" fmla="*/ 112 h 144"/>
                <a:gd name="T52" fmla="*/ 15 w 144"/>
                <a:gd name="T53" fmla="*/ 117 h 144"/>
                <a:gd name="T54" fmla="*/ 21 w 144"/>
                <a:gd name="T55" fmla="*/ 123 h 144"/>
                <a:gd name="T56" fmla="*/ 21 w 144"/>
                <a:gd name="T57" fmla="*/ 123 h 144"/>
                <a:gd name="T58" fmla="*/ 26 w 144"/>
                <a:gd name="T59" fmla="*/ 127 h 144"/>
                <a:gd name="T60" fmla="*/ 32 w 144"/>
                <a:gd name="T61" fmla="*/ 132 h 144"/>
                <a:gd name="T62" fmla="*/ 38 w 144"/>
                <a:gd name="T63" fmla="*/ 136 h 144"/>
                <a:gd name="T64" fmla="*/ 45 w 144"/>
                <a:gd name="T65" fmla="*/ 139 h 144"/>
                <a:gd name="T66" fmla="*/ 58 w 144"/>
                <a:gd name="T67" fmla="*/ 143 h 144"/>
                <a:gd name="T68" fmla="*/ 72 w 144"/>
                <a:gd name="T69" fmla="*/ 144 h 144"/>
                <a:gd name="T70" fmla="*/ 86 w 144"/>
                <a:gd name="T71" fmla="*/ 143 h 144"/>
                <a:gd name="T72" fmla="*/ 99 w 144"/>
                <a:gd name="T73" fmla="*/ 138 h 144"/>
                <a:gd name="T74" fmla="*/ 105 w 144"/>
                <a:gd name="T75" fmla="*/ 136 h 144"/>
                <a:gd name="T76" fmla="*/ 111 w 144"/>
                <a:gd name="T77" fmla="*/ 132 h 144"/>
                <a:gd name="T78" fmla="*/ 117 w 144"/>
                <a:gd name="T79" fmla="*/ 127 h 144"/>
                <a:gd name="T80" fmla="*/ 123 w 144"/>
                <a:gd name="T81" fmla="*/ 123 h 144"/>
                <a:gd name="T82" fmla="*/ 123 w 144"/>
                <a:gd name="T83" fmla="*/ 123 h 144"/>
                <a:gd name="T84" fmla="*/ 132 w 144"/>
                <a:gd name="T85" fmla="*/ 112 h 144"/>
                <a:gd name="T86" fmla="*/ 138 w 144"/>
                <a:gd name="T87" fmla="*/ 99 h 144"/>
                <a:gd name="T88" fmla="*/ 143 w 144"/>
                <a:gd name="T89" fmla="*/ 86 h 144"/>
                <a:gd name="T90" fmla="*/ 144 w 144"/>
                <a:gd name="T91" fmla="*/ 72 h 144"/>
                <a:gd name="T92" fmla="*/ 144 w 144"/>
                <a:gd name="T93" fmla="*/ 72 h 144"/>
                <a:gd name="T94" fmla="*/ 143 w 144"/>
                <a:gd name="T95" fmla="*/ 58 h 144"/>
                <a:gd name="T96" fmla="*/ 138 w 144"/>
                <a:gd name="T97" fmla="*/ 44 h 144"/>
                <a:gd name="T98" fmla="*/ 132 w 144"/>
                <a:gd name="T99" fmla="*/ 32 h 144"/>
                <a:gd name="T100" fmla="*/ 123 w 144"/>
                <a:gd name="T101" fmla="*/ 21 h 144"/>
                <a:gd name="T102" fmla="*/ 123 w 144"/>
                <a:gd name="T103" fmla="*/ 21 h 144"/>
                <a:gd name="T104" fmla="*/ 123 w 144"/>
                <a:gd name="T105" fmla="*/ 21 h 144"/>
                <a:gd name="T106" fmla="*/ 123 w 144"/>
                <a:gd name="T107" fmla="*/ 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44">
                  <a:moveTo>
                    <a:pt x="123" y="21"/>
                  </a:moveTo>
                  <a:lnTo>
                    <a:pt x="123" y="21"/>
                  </a:lnTo>
                  <a:lnTo>
                    <a:pt x="117" y="15"/>
                  </a:lnTo>
                  <a:lnTo>
                    <a:pt x="111" y="12"/>
                  </a:lnTo>
                  <a:lnTo>
                    <a:pt x="105" y="8"/>
                  </a:lnTo>
                  <a:lnTo>
                    <a:pt x="99" y="5"/>
                  </a:lnTo>
                  <a:lnTo>
                    <a:pt x="85" y="1"/>
                  </a:lnTo>
                  <a:lnTo>
                    <a:pt x="72" y="0"/>
                  </a:lnTo>
                  <a:lnTo>
                    <a:pt x="72" y="0"/>
                  </a:lnTo>
                  <a:lnTo>
                    <a:pt x="58" y="1"/>
                  </a:lnTo>
                  <a:lnTo>
                    <a:pt x="45" y="5"/>
                  </a:lnTo>
                  <a:lnTo>
                    <a:pt x="38" y="8"/>
                  </a:lnTo>
                  <a:lnTo>
                    <a:pt x="32" y="12"/>
                  </a:lnTo>
                  <a:lnTo>
                    <a:pt x="26" y="15"/>
                  </a:lnTo>
                  <a:lnTo>
                    <a:pt x="21" y="21"/>
                  </a:lnTo>
                  <a:lnTo>
                    <a:pt x="21" y="21"/>
                  </a:lnTo>
                  <a:lnTo>
                    <a:pt x="15" y="26"/>
                  </a:lnTo>
                  <a:lnTo>
                    <a:pt x="12" y="32"/>
                  </a:lnTo>
                  <a:lnTo>
                    <a:pt x="8" y="38"/>
                  </a:lnTo>
                  <a:lnTo>
                    <a:pt x="5" y="45"/>
                  </a:lnTo>
                  <a:lnTo>
                    <a:pt x="1" y="58"/>
                  </a:lnTo>
                  <a:lnTo>
                    <a:pt x="0" y="72"/>
                  </a:lnTo>
                  <a:lnTo>
                    <a:pt x="1" y="86"/>
                  </a:lnTo>
                  <a:lnTo>
                    <a:pt x="5" y="99"/>
                  </a:lnTo>
                  <a:lnTo>
                    <a:pt x="8" y="105"/>
                  </a:lnTo>
                  <a:lnTo>
                    <a:pt x="12" y="112"/>
                  </a:lnTo>
                  <a:lnTo>
                    <a:pt x="15" y="117"/>
                  </a:lnTo>
                  <a:lnTo>
                    <a:pt x="21" y="123"/>
                  </a:lnTo>
                  <a:lnTo>
                    <a:pt x="21" y="123"/>
                  </a:lnTo>
                  <a:lnTo>
                    <a:pt x="26" y="127"/>
                  </a:lnTo>
                  <a:lnTo>
                    <a:pt x="32" y="132"/>
                  </a:lnTo>
                  <a:lnTo>
                    <a:pt x="38" y="136"/>
                  </a:lnTo>
                  <a:lnTo>
                    <a:pt x="45" y="139"/>
                  </a:lnTo>
                  <a:lnTo>
                    <a:pt x="58" y="143"/>
                  </a:lnTo>
                  <a:lnTo>
                    <a:pt x="72" y="144"/>
                  </a:lnTo>
                  <a:lnTo>
                    <a:pt x="86" y="143"/>
                  </a:lnTo>
                  <a:lnTo>
                    <a:pt x="99" y="138"/>
                  </a:lnTo>
                  <a:lnTo>
                    <a:pt x="105" y="136"/>
                  </a:lnTo>
                  <a:lnTo>
                    <a:pt x="111" y="132"/>
                  </a:lnTo>
                  <a:lnTo>
                    <a:pt x="117" y="127"/>
                  </a:lnTo>
                  <a:lnTo>
                    <a:pt x="123" y="123"/>
                  </a:lnTo>
                  <a:lnTo>
                    <a:pt x="123" y="123"/>
                  </a:lnTo>
                  <a:lnTo>
                    <a:pt x="132" y="112"/>
                  </a:lnTo>
                  <a:lnTo>
                    <a:pt x="138" y="99"/>
                  </a:lnTo>
                  <a:lnTo>
                    <a:pt x="143" y="86"/>
                  </a:lnTo>
                  <a:lnTo>
                    <a:pt x="144" y="72"/>
                  </a:lnTo>
                  <a:lnTo>
                    <a:pt x="144" y="72"/>
                  </a:lnTo>
                  <a:lnTo>
                    <a:pt x="143" y="58"/>
                  </a:lnTo>
                  <a:lnTo>
                    <a:pt x="138" y="44"/>
                  </a:lnTo>
                  <a:lnTo>
                    <a:pt x="132" y="32"/>
                  </a:lnTo>
                  <a:lnTo>
                    <a:pt x="123" y="21"/>
                  </a:lnTo>
                  <a:lnTo>
                    <a:pt x="123" y="21"/>
                  </a:lnTo>
                  <a:lnTo>
                    <a:pt x="123" y="21"/>
                  </a:lnTo>
                  <a:lnTo>
                    <a:pt x="123" y="2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16" name="Freeform 111">
            <a:extLst>
              <a:ext uri="{FF2B5EF4-FFF2-40B4-BE49-F238E27FC236}">
                <a16:creationId xmlns:a16="http://schemas.microsoft.com/office/drawing/2014/main" id="{93524FF2-FEE1-4D96-80DD-60ED5A0B436E}"/>
              </a:ext>
            </a:extLst>
          </p:cNvPr>
          <p:cNvSpPr>
            <a:spLocks/>
          </p:cNvSpPr>
          <p:nvPr/>
        </p:nvSpPr>
        <p:spPr bwMode="auto">
          <a:xfrm>
            <a:off x="5022930" y="2523987"/>
            <a:ext cx="645319" cy="673894"/>
          </a:xfrm>
          <a:custGeom>
            <a:avLst/>
            <a:gdLst>
              <a:gd name="T0" fmla="*/ 2676 w 2708"/>
              <a:gd name="T1" fmla="*/ 1642 h 2828"/>
              <a:gd name="T2" fmla="*/ 2705 w 2708"/>
              <a:gd name="T3" fmla="*/ 1454 h 2828"/>
              <a:gd name="T4" fmla="*/ 2707 w 2708"/>
              <a:gd name="T5" fmla="*/ 1322 h 2828"/>
              <a:gd name="T6" fmla="*/ 2696 w 2708"/>
              <a:gd name="T7" fmla="*/ 1184 h 2828"/>
              <a:gd name="T8" fmla="*/ 2673 w 2708"/>
              <a:gd name="T9" fmla="*/ 1051 h 2828"/>
              <a:gd name="T10" fmla="*/ 2637 w 2708"/>
              <a:gd name="T11" fmla="*/ 921 h 2828"/>
              <a:gd name="T12" fmla="*/ 2588 w 2708"/>
              <a:gd name="T13" fmla="*/ 798 h 2828"/>
              <a:gd name="T14" fmla="*/ 2529 w 2708"/>
              <a:gd name="T15" fmla="*/ 682 h 2828"/>
              <a:gd name="T16" fmla="*/ 2458 w 2708"/>
              <a:gd name="T17" fmla="*/ 572 h 2828"/>
              <a:gd name="T18" fmla="*/ 2379 w 2708"/>
              <a:gd name="T19" fmla="*/ 469 h 2828"/>
              <a:gd name="T20" fmla="*/ 2289 w 2708"/>
              <a:gd name="T21" fmla="*/ 375 h 2828"/>
              <a:gd name="T22" fmla="*/ 2190 w 2708"/>
              <a:gd name="T23" fmla="*/ 290 h 2828"/>
              <a:gd name="T24" fmla="*/ 2085 w 2708"/>
              <a:gd name="T25" fmla="*/ 214 h 2828"/>
              <a:gd name="T26" fmla="*/ 1971 w 2708"/>
              <a:gd name="T27" fmla="*/ 149 h 2828"/>
              <a:gd name="T28" fmla="*/ 1851 w 2708"/>
              <a:gd name="T29" fmla="*/ 94 h 2828"/>
              <a:gd name="T30" fmla="*/ 1726 w 2708"/>
              <a:gd name="T31" fmla="*/ 51 h 2828"/>
              <a:gd name="T32" fmla="*/ 1594 w 2708"/>
              <a:gd name="T33" fmla="*/ 22 h 2828"/>
              <a:gd name="T34" fmla="*/ 1459 w 2708"/>
              <a:gd name="T35" fmla="*/ 4 h 2828"/>
              <a:gd name="T36" fmla="*/ 1355 w 2708"/>
              <a:gd name="T37" fmla="*/ 0 h 2828"/>
              <a:gd name="T38" fmla="*/ 1216 w 2708"/>
              <a:gd name="T39" fmla="*/ 8 h 2828"/>
              <a:gd name="T40" fmla="*/ 1081 w 2708"/>
              <a:gd name="T41" fmla="*/ 28 h 2828"/>
              <a:gd name="T42" fmla="*/ 952 w 2708"/>
              <a:gd name="T43" fmla="*/ 61 h 2828"/>
              <a:gd name="T44" fmla="*/ 827 w 2708"/>
              <a:gd name="T45" fmla="*/ 107 h 2828"/>
              <a:gd name="T46" fmla="*/ 709 w 2708"/>
              <a:gd name="T47" fmla="*/ 164 h 2828"/>
              <a:gd name="T48" fmla="*/ 596 w 2708"/>
              <a:gd name="T49" fmla="*/ 232 h 2828"/>
              <a:gd name="T50" fmla="*/ 492 w 2708"/>
              <a:gd name="T51" fmla="*/ 310 h 2828"/>
              <a:gd name="T52" fmla="*/ 396 w 2708"/>
              <a:gd name="T53" fmla="*/ 398 h 2828"/>
              <a:gd name="T54" fmla="*/ 309 w 2708"/>
              <a:gd name="T55" fmla="*/ 494 h 2828"/>
              <a:gd name="T56" fmla="*/ 231 w 2708"/>
              <a:gd name="T57" fmla="*/ 599 h 2828"/>
              <a:gd name="T58" fmla="*/ 163 w 2708"/>
              <a:gd name="T59" fmla="*/ 710 h 2828"/>
              <a:gd name="T60" fmla="*/ 107 w 2708"/>
              <a:gd name="T61" fmla="*/ 829 h 2828"/>
              <a:gd name="T62" fmla="*/ 60 w 2708"/>
              <a:gd name="T63" fmla="*/ 953 h 2828"/>
              <a:gd name="T64" fmla="*/ 27 w 2708"/>
              <a:gd name="T65" fmla="*/ 1084 h 2828"/>
              <a:gd name="T66" fmla="*/ 7 w 2708"/>
              <a:gd name="T67" fmla="*/ 1218 h 2828"/>
              <a:gd name="T68" fmla="*/ 0 w 2708"/>
              <a:gd name="T69" fmla="*/ 1358 h 2828"/>
              <a:gd name="T70" fmla="*/ 3 w 2708"/>
              <a:gd name="T71" fmla="*/ 1462 h 2828"/>
              <a:gd name="T72" fmla="*/ 21 w 2708"/>
              <a:gd name="T73" fmla="*/ 1597 h 2828"/>
              <a:gd name="T74" fmla="*/ 51 w 2708"/>
              <a:gd name="T75" fmla="*/ 1728 h 2828"/>
              <a:gd name="T76" fmla="*/ 94 w 2708"/>
              <a:gd name="T77" fmla="*/ 1854 h 2828"/>
              <a:gd name="T78" fmla="*/ 148 w 2708"/>
              <a:gd name="T79" fmla="*/ 1975 h 2828"/>
              <a:gd name="T80" fmla="*/ 213 w 2708"/>
              <a:gd name="T81" fmla="*/ 2088 h 2828"/>
              <a:gd name="T82" fmla="*/ 289 w 2708"/>
              <a:gd name="T83" fmla="*/ 2194 h 2828"/>
              <a:gd name="T84" fmla="*/ 374 w 2708"/>
              <a:gd name="T85" fmla="*/ 2293 h 2828"/>
              <a:gd name="T86" fmla="*/ 469 w 2708"/>
              <a:gd name="T87" fmla="*/ 2383 h 2828"/>
              <a:gd name="T88" fmla="*/ 571 w 2708"/>
              <a:gd name="T89" fmla="*/ 2463 h 2828"/>
              <a:gd name="T90" fmla="*/ 681 w 2708"/>
              <a:gd name="T91" fmla="*/ 2533 h 2828"/>
              <a:gd name="T92" fmla="*/ 799 w 2708"/>
              <a:gd name="T93" fmla="*/ 2594 h 2828"/>
              <a:gd name="T94" fmla="*/ 922 w 2708"/>
              <a:gd name="T95" fmla="*/ 2642 h 2828"/>
              <a:gd name="T96" fmla="*/ 1051 w 2708"/>
              <a:gd name="T97" fmla="*/ 2679 h 2828"/>
              <a:gd name="T98" fmla="*/ 1184 w 2708"/>
              <a:gd name="T99" fmla="*/ 2703 h 2828"/>
              <a:gd name="T100" fmla="*/ 1323 w 2708"/>
              <a:gd name="T101" fmla="*/ 2713 h 2828"/>
              <a:gd name="T102" fmla="*/ 1480 w 2708"/>
              <a:gd name="T103" fmla="*/ 2707 h 2828"/>
              <a:gd name="T104" fmla="*/ 1715 w 2708"/>
              <a:gd name="T105" fmla="*/ 2665 h 2828"/>
              <a:gd name="T106" fmla="*/ 1932 w 2708"/>
              <a:gd name="T107" fmla="*/ 2584 h 2828"/>
              <a:gd name="T108" fmla="*/ 2131 w 2708"/>
              <a:gd name="T109" fmla="*/ 2467 h 2828"/>
              <a:gd name="T110" fmla="*/ 2648 w 2708"/>
              <a:gd name="T111" fmla="*/ 1732 h 2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08" h="2828">
                <a:moveTo>
                  <a:pt x="2648" y="1732"/>
                </a:moveTo>
                <a:lnTo>
                  <a:pt x="2648" y="1732"/>
                </a:lnTo>
                <a:lnTo>
                  <a:pt x="2663" y="1687"/>
                </a:lnTo>
                <a:lnTo>
                  <a:pt x="2676" y="1642"/>
                </a:lnTo>
                <a:lnTo>
                  <a:pt x="2687" y="1596"/>
                </a:lnTo>
                <a:lnTo>
                  <a:pt x="2694" y="1548"/>
                </a:lnTo>
                <a:lnTo>
                  <a:pt x="2701" y="1502"/>
                </a:lnTo>
                <a:lnTo>
                  <a:pt x="2705" y="1454"/>
                </a:lnTo>
                <a:lnTo>
                  <a:pt x="2707" y="1406"/>
                </a:lnTo>
                <a:lnTo>
                  <a:pt x="2708" y="1358"/>
                </a:lnTo>
                <a:lnTo>
                  <a:pt x="2708" y="1358"/>
                </a:lnTo>
                <a:lnTo>
                  <a:pt x="2707" y="1322"/>
                </a:lnTo>
                <a:lnTo>
                  <a:pt x="2706" y="1288"/>
                </a:lnTo>
                <a:lnTo>
                  <a:pt x="2703" y="1252"/>
                </a:lnTo>
                <a:lnTo>
                  <a:pt x="2701" y="1218"/>
                </a:lnTo>
                <a:lnTo>
                  <a:pt x="2696" y="1184"/>
                </a:lnTo>
                <a:lnTo>
                  <a:pt x="2693" y="1150"/>
                </a:lnTo>
                <a:lnTo>
                  <a:pt x="2687" y="1117"/>
                </a:lnTo>
                <a:lnTo>
                  <a:pt x="2680" y="1084"/>
                </a:lnTo>
                <a:lnTo>
                  <a:pt x="2673" y="1051"/>
                </a:lnTo>
                <a:lnTo>
                  <a:pt x="2665" y="1017"/>
                </a:lnTo>
                <a:lnTo>
                  <a:pt x="2656" y="985"/>
                </a:lnTo>
                <a:lnTo>
                  <a:pt x="2646" y="953"/>
                </a:lnTo>
                <a:lnTo>
                  <a:pt x="2637" y="921"/>
                </a:lnTo>
                <a:lnTo>
                  <a:pt x="2626" y="891"/>
                </a:lnTo>
                <a:lnTo>
                  <a:pt x="2614" y="860"/>
                </a:lnTo>
                <a:lnTo>
                  <a:pt x="2601" y="829"/>
                </a:lnTo>
                <a:lnTo>
                  <a:pt x="2588" y="798"/>
                </a:lnTo>
                <a:lnTo>
                  <a:pt x="2574" y="768"/>
                </a:lnTo>
                <a:lnTo>
                  <a:pt x="2560" y="739"/>
                </a:lnTo>
                <a:lnTo>
                  <a:pt x="2545" y="710"/>
                </a:lnTo>
                <a:lnTo>
                  <a:pt x="2529" y="682"/>
                </a:lnTo>
                <a:lnTo>
                  <a:pt x="2513" y="654"/>
                </a:lnTo>
                <a:lnTo>
                  <a:pt x="2495" y="626"/>
                </a:lnTo>
                <a:lnTo>
                  <a:pt x="2477" y="599"/>
                </a:lnTo>
                <a:lnTo>
                  <a:pt x="2458" y="572"/>
                </a:lnTo>
                <a:lnTo>
                  <a:pt x="2439" y="546"/>
                </a:lnTo>
                <a:lnTo>
                  <a:pt x="2420" y="520"/>
                </a:lnTo>
                <a:lnTo>
                  <a:pt x="2399" y="494"/>
                </a:lnTo>
                <a:lnTo>
                  <a:pt x="2379" y="469"/>
                </a:lnTo>
                <a:lnTo>
                  <a:pt x="2357" y="445"/>
                </a:lnTo>
                <a:lnTo>
                  <a:pt x="2335" y="421"/>
                </a:lnTo>
                <a:lnTo>
                  <a:pt x="2312" y="398"/>
                </a:lnTo>
                <a:lnTo>
                  <a:pt x="2289" y="375"/>
                </a:lnTo>
                <a:lnTo>
                  <a:pt x="2265" y="352"/>
                </a:lnTo>
                <a:lnTo>
                  <a:pt x="2241" y="331"/>
                </a:lnTo>
                <a:lnTo>
                  <a:pt x="2216" y="310"/>
                </a:lnTo>
                <a:lnTo>
                  <a:pt x="2190" y="290"/>
                </a:lnTo>
                <a:lnTo>
                  <a:pt x="2165" y="270"/>
                </a:lnTo>
                <a:lnTo>
                  <a:pt x="2139" y="251"/>
                </a:lnTo>
                <a:lnTo>
                  <a:pt x="2112" y="232"/>
                </a:lnTo>
                <a:lnTo>
                  <a:pt x="2085" y="214"/>
                </a:lnTo>
                <a:lnTo>
                  <a:pt x="2057" y="197"/>
                </a:lnTo>
                <a:lnTo>
                  <a:pt x="2029" y="181"/>
                </a:lnTo>
                <a:lnTo>
                  <a:pt x="2001" y="164"/>
                </a:lnTo>
                <a:lnTo>
                  <a:pt x="1971" y="149"/>
                </a:lnTo>
                <a:lnTo>
                  <a:pt x="1942" y="134"/>
                </a:lnTo>
                <a:lnTo>
                  <a:pt x="1912" y="120"/>
                </a:lnTo>
                <a:lnTo>
                  <a:pt x="1882" y="107"/>
                </a:lnTo>
                <a:lnTo>
                  <a:pt x="1851" y="94"/>
                </a:lnTo>
                <a:lnTo>
                  <a:pt x="1820" y="82"/>
                </a:lnTo>
                <a:lnTo>
                  <a:pt x="1790" y="72"/>
                </a:lnTo>
                <a:lnTo>
                  <a:pt x="1758" y="61"/>
                </a:lnTo>
                <a:lnTo>
                  <a:pt x="1726" y="51"/>
                </a:lnTo>
                <a:lnTo>
                  <a:pt x="1694" y="43"/>
                </a:lnTo>
                <a:lnTo>
                  <a:pt x="1660" y="35"/>
                </a:lnTo>
                <a:lnTo>
                  <a:pt x="1627" y="28"/>
                </a:lnTo>
                <a:lnTo>
                  <a:pt x="1594" y="22"/>
                </a:lnTo>
                <a:lnTo>
                  <a:pt x="1561" y="16"/>
                </a:lnTo>
                <a:lnTo>
                  <a:pt x="1528" y="11"/>
                </a:lnTo>
                <a:lnTo>
                  <a:pt x="1493" y="8"/>
                </a:lnTo>
                <a:lnTo>
                  <a:pt x="1459" y="4"/>
                </a:lnTo>
                <a:lnTo>
                  <a:pt x="1425" y="2"/>
                </a:lnTo>
                <a:lnTo>
                  <a:pt x="1389" y="0"/>
                </a:lnTo>
                <a:lnTo>
                  <a:pt x="1355" y="0"/>
                </a:lnTo>
                <a:lnTo>
                  <a:pt x="1355" y="0"/>
                </a:lnTo>
                <a:lnTo>
                  <a:pt x="1319" y="0"/>
                </a:lnTo>
                <a:lnTo>
                  <a:pt x="1285" y="2"/>
                </a:lnTo>
                <a:lnTo>
                  <a:pt x="1250" y="4"/>
                </a:lnTo>
                <a:lnTo>
                  <a:pt x="1216" y="8"/>
                </a:lnTo>
                <a:lnTo>
                  <a:pt x="1182" y="11"/>
                </a:lnTo>
                <a:lnTo>
                  <a:pt x="1148" y="16"/>
                </a:lnTo>
                <a:lnTo>
                  <a:pt x="1114" y="22"/>
                </a:lnTo>
                <a:lnTo>
                  <a:pt x="1081" y="28"/>
                </a:lnTo>
                <a:lnTo>
                  <a:pt x="1049" y="35"/>
                </a:lnTo>
                <a:lnTo>
                  <a:pt x="1016" y="43"/>
                </a:lnTo>
                <a:lnTo>
                  <a:pt x="984" y="51"/>
                </a:lnTo>
                <a:lnTo>
                  <a:pt x="952" y="61"/>
                </a:lnTo>
                <a:lnTo>
                  <a:pt x="920" y="72"/>
                </a:lnTo>
                <a:lnTo>
                  <a:pt x="889" y="82"/>
                </a:lnTo>
                <a:lnTo>
                  <a:pt x="857" y="94"/>
                </a:lnTo>
                <a:lnTo>
                  <a:pt x="827" y="107"/>
                </a:lnTo>
                <a:lnTo>
                  <a:pt x="796" y="120"/>
                </a:lnTo>
                <a:lnTo>
                  <a:pt x="767" y="134"/>
                </a:lnTo>
                <a:lnTo>
                  <a:pt x="737" y="149"/>
                </a:lnTo>
                <a:lnTo>
                  <a:pt x="709" y="164"/>
                </a:lnTo>
                <a:lnTo>
                  <a:pt x="680" y="181"/>
                </a:lnTo>
                <a:lnTo>
                  <a:pt x="652" y="197"/>
                </a:lnTo>
                <a:lnTo>
                  <a:pt x="623" y="214"/>
                </a:lnTo>
                <a:lnTo>
                  <a:pt x="596" y="232"/>
                </a:lnTo>
                <a:lnTo>
                  <a:pt x="570" y="251"/>
                </a:lnTo>
                <a:lnTo>
                  <a:pt x="544" y="270"/>
                </a:lnTo>
                <a:lnTo>
                  <a:pt x="518" y="290"/>
                </a:lnTo>
                <a:lnTo>
                  <a:pt x="492" y="310"/>
                </a:lnTo>
                <a:lnTo>
                  <a:pt x="468" y="331"/>
                </a:lnTo>
                <a:lnTo>
                  <a:pt x="443" y="352"/>
                </a:lnTo>
                <a:lnTo>
                  <a:pt x="419" y="375"/>
                </a:lnTo>
                <a:lnTo>
                  <a:pt x="396" y="398"/>
                </a:lnTo>
                <a:lnTo>
                  <a:pt x="373" y="421"/>
                </a:lnTo>
                <a:lnTo>
                  <a:pt x="351" y="445"/>
                </a:lnTo>
                <a:lnTo>
                  <a:pt x="329" y="469"/>
                </a:lnTo>
                <a:lnTo>
                  <a:pt x="309" y="494"/>
                </a:lnTo>
                <a:lnTo>
                  <a:pt x="288" y="520"/>
                </a:lnTo>
                <a:lnTo>
                  <a:pt x="269" y="546"/>
                </a:lnTo>
                <a:lnTo>
                  <a:pt x="249" y="572"/>
                </a:lnTo>
                <a:lnTo>
                  <a:pt x="231" y="599"/>
                </a:lnTo>
                <a:lnTo>
                  <a:pt x="213" y="626"/>
                </a:lnTo>
                <a:lnTo>
                  <a:pt x="195" y="654"/>
                </a:lnTo>
                <a:lnTo>
                  <a:pt x="179" y="682"/>
                </a:lnTo>
                <a:lnTo>
                  <a:pt x="163" y="710"/>
                </a:lnTo>
                <a:lnTo>
                  <a:pt x="148" y="739"/>
                </a:lnTo>
                <a:lnTo>
                  <a:pt x="133" y="768"/>
                </a:lnTo>
                <a:lnTo>
                  <a:pt x="120" y="798"/>
                </a:lnTo>
                <a:lnTo>
                  <a:pt x="107" y="829"/>
                </a:lnTo>
                <a:lnTo>
                  <a:pt x="94" y="860"/>
                </a:lnTo>
                <a:lnTo>
                  <a:pt x="82" y="891"/>
                </a:lnTo>
                <a:lnTo>
                  <a:pt x="71" y="921"/>
                </a:lnTo>
                <a:lnTo>
                  <a:pt x="60" y="953"/>
                </a:lnTo>
                <a:lnTo>
                  <a:pt x="51" y="985"/>
                </a:lnTo>
                <a:lnTo>
                  <a:pt x="43" y="1017"/>
                </a:lnTo>
                <a:lnTo>
                  <a:pt x="34" y="1051"/>
                </a:lnTo>
                <a:lnTo>
                  <a:pt x="27" y="1084"/>
                </a:lnTo>
                <a:lnTo>
                  <a:pt x="21" y="1117"/>
                </a:lnTo>
                <a:lnTo>
                  <a:pt x="15" y="1150"/>
                </a:lnTo>
                <a:lnTo>
                  <a:pt x="11" y="1184"/>
                </a:lnTo>
                <a:lnTo>
                  <a:pt x="7" y="1218"/>
                </a:lnTo>
                <a:lnTo>
                  <a:pt x="3" y="1252"/>
                </a:lnTo>
                <a:lnTo>
                  <a:pt x="1" y="1288"/>
                </a:lnTo>
                <a:lnTo>
                  <a:pt x="0" y="1322"/>
                </a:lnTo>
                <a:lnTo>
                  <a:pt x="0" y="1358"/>
                </a:lnTo>
                <a:lnTo>
                  <a:pt x="0" y="1358"/>
                </a:lnTo>
                <a:lnTo>
                  <a:pt x="0" y="1392"/>
                </a:lnTo>
                <a:lnTo>
                  <a:pt x="1" y="1426"/>
                </a:lnTo>
                <a:lnTo>
                  <a:pt x="3" y="1462"/>
                </a:lnTo>
                <a:lnTo>
                  <a:pt x="7" y="1496"/>
                </a:lnTo>
                <a:lnTo>
                  <a:pt x="11" y="1529"/>
                </a:lnTo>
                <a:lnTo>
                  <a:pt x="15" y="1564"/>
                </a:lnTo>
                <a:lnTo>
                  <a:pt x="21" y="1597"/>
                </a:lnTo>
                <a:lnTo>
                  <a:pt x="27" y="1630"/>
                </a:lnTo>
                <a:lnTo>
                  <a:pt x="34" y="1663"/>
                </a:lnTo>
                <a:lnTo>
                  <a:pt x="43" y="1696"/>
                </a:lnTo>
                <a:lnTo>
                  <a:pt x="51" y="1728"/>
                </a:lnTo>
                <a:lnTo>
                  <a:pt x="60" y="1760"/>
                </a:lnTo>
                <a:lnTo>
                  <a:pt x="71" y="1792"/>
                </a:lnTo>
                <a:lnTo>
                  <a:pt x="82" y="1823"/>
                </a:lnTo>
                <a:lnTo>
                  <a:pt x="94" y="1854"/>
                </a:lnTo>
                <a:lnTo>
                  <a:pt x="107" y="1885"/>
                </a:lnTo>
                <a:lnTo>
                  <a:pt x="120" y="1916"/>
                </a:lnTo>
                <a:lnTo>
                  <a:pt x="134" y="1945"/>
                </a:lnTo>
                <a:lnTo>
                  <a:pt x="148" y="1975"/>
                </a:lnTo>
                <a:lnTo>
                  <a:pt x="163" y="2003"/>
                </a:lnTo>
                <a:lnTo>
                  <a:pt x="180" y="2032"/>
                </a:lnTo>
                <a:lnTo>
                  <a:pt x="197" y="2060"/>
                </a:lnTo>
                <a:lnTo>
                  <a:pt x="213" y="2088"/>
                </a:lnTo>
                <a:lnTo>
                  <a:pt x="232" y="2115"/>
                </a:lnTo>
                <a:lnTo>
                  <a:pt x="250" y="2142"/>
                </a:lnTo>
                <a:lnTo>
                  <a:pt x="269" y="2168"/>
                </a:lnTo>
                <a:lnTo>
                  <a:pt x="289" y="2194"/>
                </a:lnTo>
                <a:lnTo>
                  <a:pt x="309" y="2220"/>
                </a:lnTo>
                <a:lnTo>
                  <a:pt x="331" y="2245"/>
                </a:lnTo>
                <a:lnTo>
                  <a:pt x="352" y="2269"/>
                </a:lnTo>
                <a:lnTo>
                  <a:pt x="374" y="2293"/>
                </a:lnTo>
                <a:lnTo>
                  <a:pt x="397" y="2316"/>
                </a:lnTo>
                <a:lnTo>
                  <a:pt x="421" y="2339"/>
                </a:lnTo>
                <a:lnTo>
                  <a:pt x="444" y="2361"/>
                </a:lnTo>
                <a:lnTo>
                  <a:pt x="469" y="2383"/>
                </a:lnTo>
                <a:lnTo>
                  <a:pt x="494" y="2404"/>
                </a:lnTo>
                <a:lnTo>
                  <a:pt x="519" y="2424"/>
                </a:lnTo>
                <a:lnTo>
                  <a:pt x="545" y="2444"/>
                </a:lnTo>
                <a:lnTo>
                  <a:pt x="571" y="2463"/>
                </a:lnTo>
                <a:lnTo>
                  <a:pt x="598" y="2482"/>
                </a:lnTo>
                <a:lnTo>
                  <a:pt x="626" y="2500"/>
                </a:lnTo>
                <a:lnTo>
                  <a:pt x="653" y="2517"/>
                </a:lnTo>
                <a:lnTo>
                  <a:pt x="681" y="2533"/>
                </a:lnTo>
                <a:lnTo>
                  <a:pt x="710" y="2550"/>
                </a:lnTo>
                <a:lnTo>
                  <a:pt x="739" y="2565"/>
                </a:lnTo>
                <a:lnTo>
                  <a:pt x="769" y="2579"/>
                </a:lnTo>
                <a:lnTo>
                  <a:pt x="799" y="2594"/>
                </a:lnTo>
                <a:lnTo>
                  <a:pt x="828" y="2607"/>
                </a:lnTo>
                <a:lnTo>
                  <a:pt x="859" y="2620"/>
                </a:lnTo>
                <a:lnTo>
                  <a:pt x="890" y="2632"/>
                </a:lnTo>
                <a:lnTo>
                  <a:pt x="922" y="2642"/>
                </a:lnTo>
                <a:lnTo>
                  <a:pt x="954" y="2653"/>
                </a:lnTo>
                <a:lnTo>
                  <a:pt x="986" y="2662"/>
                </a:lnTo>
                <a:lnTo>
                  <a:pt x="1018" y="2671"/>
                </a:lnTo>
                <a:lnTo>
                  <a:pt x="1051" y="2679"/>
                </a:lnTo>
                <a:lnTo>
                  <a:pt x="1083" y="2686"/>
                </a:lnTo>
                <a:lnTo>
                  <a:pt x="1118" y="2692"/>
                </a:lnTo>
                <a:lnTo>
                  <a:pt x="1151" y="2698"/>
                </a:lnTo>
                <a:lnTo>
                  <a:pt x="1184" y="2703"/>
                </a:lnTo>
                <a:lnTo>
                  <a:pt x="1218" y="2706"/>
                </a:lnTo>
                <a:lnTo>
                  <a:pt x="1253" y="2710"/>
                </a:lnTo>
                <a:lnTo>
                  <a:pt x="1287" y="2712"/>
                </a:lnTo>
                <a:lnTo>
                  <a:pt x="1323" y="2713"/>
                </a:lnTo>
                <a:lnTo>
                  <a:pt x="1357" y="2713"/>
                </a:lnTo>
                <a:lnTo>
                  <a:pt x="1357" y="2713"/>
                </a:lnTo>
                <a:lnTo>
                  <a:pt x="1419" y="2712"/>
                </a:lnTo>
                <a:lnTo>
                  <a:pt x="1480" y="2707"/>
                </a:lnTo>
                <a:lnTo>
                  <a:pt x="1539" y="2702"/>
                </a:lnTo>
                <a:lnTo>
                  <a:pt x="1599" y="2692"/>
                </a:lnTo>
                <a:lnTo>
                  <a:pt x="1657" y="2680"/>
                </a:lnTo>
                <a:lnTo>
                  <a:pt x="1715" y="2665"/>
                </a:lnTo>
                <a:lnTo>
                  <a:pt x="1771" y="2648"/>
                </a:lnTo>
                <a:lnTo>
                  <a:pt x="1825" y="2629"/>
                </a:lnTo>
                <a:lnTo>
                  <a:pt x="1880" y="2608"/>
                </a:lnTo>
                <a:lnTo>
                  <a:pt x="1932" y="2584"/>
                </a:lnTo>
                <a:lnTo>
                  <a:pt x="1984" y="2558"/>
                </a:lnTo>
                <a:lnTo>
                  <a:pt x="2034" y="2530"/>
                </a:lnTo>
                <a:lnTo>
                  <a:pt x="2083" y="2499"/>
                </a:lnTo>
                <a:lnTo>
                  <a:pt x="2131" y="2467"/>
                </a:lnTo>
                <a:lnTo>
                  <a:pt x="2177" y="2432"/>
                </a:lnTo>
                <a:lnTo>
                  <a:pt x="2222" y="2397"/>
                </a:lnTo>
                <a:lnTo>
                  <a:pt x="2648" y="2828"/>
                </a:lnTo>
                <a:lnTo>
                  <a:pt x="2648" y="1732"/>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19" name="Freeform 112">
            <a:extLst>
              <a:ext uri="{FF2B5EF4-FFF2-40B4-BE49-F238E27FC236}">
                <a16:creationId xmlns:a16="http://schemas.microsoft.com/office/drawing/2014/main" id="{BA3F21B5-DA48-434F-8BF8-A6834B45FEFD}"/>
              </a:ext>
            </a:extLst>
          </p:cNvPr>
          <p:cNvSpPr>
            <a:spLocks/>
          </p:cNvSpPr>
          <p:nvPr/>
        </p:nvSpPr>
        <p:spPr bwMode="auto">
          <a:xfrm>
            <a:off x="5113417" y="2763302"/>
            <a:ext cx="132160" cy="188119"/>
          </a:xfrm>
          <a:custGeom>
            <a:avLst/>
            <a:gdLst>
              <a:gd name="T0" fmla="*/ 443 w 556"/>
              <a:gd name="T1" fmla="*/ 790 h 790"/>
              <a:gd name="T2" fmla="*/ 32 w 556"/>
              <a:gd name="T3" fmla="*/ 452 h 790"/>
              <a:gd name="T4" fmla="*/ 32 w 556"/>
              <a:gd name="T5" fmla="*/ 452 h 790"/>
              <a:gd name="T6" fmla="*/ 25 w 556"/>
              <a:gd name="T7" fmla="*/ 446 h 790"/>
              <a:gd name="T8" fmla="*/ 18 w 556"/>
              <a:gd name="T9" fmla="*/ 438 h 790"/>
              <a:gd name="T10" fmla="*/ 13 w 556"/>
              <a:gd name="T11" fmla="*/ 429 h 790"/>
              <a:gd name="T12" fmla="*/ 8 w 556"/>
              <a:gd name="T13" fmla="*/ 421 h 790"/>
              <a:gd name="T14" fmla="*/ 5 w 556"/>
              <a:gd name="T15" fmla="*/ 412 h 790"/>
              <a:gd name="T16" fmla="*/ 1 w 556"/>
              <a:gd name="T17" fmla="*/ 402 h 790"/>
              <a:gd name="T18" fmla="*/ 0 w 556"/>
              <a:gd name="T19" fmla="*/ 391 h 790"/>
              <a:gd name="T20" fmla="*/ 0 w 556"/>
              <a:gd name="T21" fmla="*/ 382 h 790"/>
              <a:gd name="T22" fmla="*/ 0 w 556"/>
              <a:gd name="T23" fmla="*/ 382 h 790"/>
              <a:gd name="T24" fmla="*/ 0 w 556"/>
              <a:gd name="T25" fmla="*/ 371 h 790"/>
              <a:gd name="T26" fmla="*/ 2 w 556"/>
              <a:gd name="T27" fmla="*/ 362 h 790"/>
              <a:gd name="T28" fmla="*/ 5 w 556"/>
              <a:gd name="T29" fmla="*/ 352 h 790"/>
              <a:gd name="T30" fmla="*/ 9 w 556"/>
              <a:gd name="T31" fmla="*/ 343 h 790"/>
              <a:gd name="T32" fmla="*/ 14 w 556"/>
              <a:gd name="T33" fmla="*/ 335 h 790"/>
              <a:gd name="T34" fmla="*/ 20 w 556"/>
              <a:gd name="T35" fmla="*/ 326 h 790"/>
              <a:gd name="T36" fmla="*/ 27 w 556"/>
              <a:gd name="T37" fmla="*/ 319 h 790"/>
              <a:gd name="T38" fmla="*/ 34 w 556"/>
              <a:gd name="T39" fmla="*/ 313 h 790"/>
              <a:gd name="T40" fmla="*/ 445 w 556"/>
              <a:gd name="T41" fmla="*/ 0 h 790"/>
              <a:gd name="T42" fmla="*/ 553 w 556"/>
              <a:gd name="T43" fmla="*/ 143 h 790"/>
              <a:gd name="T44" fmla="*/ 232 w 556"/>
              <a:gd name="T45" fmla="*/ 387 h 790"/>
              <a:gd name="T46" fmla="*/ 556 w 556"/>
              <a:gd name="T47" fmla="*/ 652 h 790"/>
              <a:gd name="T48" fmla="*/ 443 w 556"/>
              <a:gd name="T49" fmla="*/ 79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6" h="790">
                <a:moveTo>
                  <a:pt x="443" y="790"/>
                </a:moveTo>
                <a:lnTo>
                  <a:pt x="32" y="452"/>
                </a:lnTo>
                <a:lnTo>
                  <a:pt x="32" y="452"/>
                </a:lnTo>
                <a:lnTo>
                  <a:pt x="25" y="446"/>
                </a:lnTo>
                <a:lnTo>
                  <a:pt x="18" y="438"/>
                </a:lnTo>
                <a:lnTo>
                  <a:pt x="13" y="429"/>
                </a:lnTo>
                <a:lnTo>
                  <a:pt x="8" y="421"/>
                </a:lnTo>
                <a:lnTo>
                  <a:pt x="5" y="412"/>
                </a:lnTo>
                <a:lnTo>
                  <a:pt x="1" y="402"/>
                </a:lnTo>
                <a:lnTo>
                  <a:pt x="0" y="391"/>
                </a:lnTo>
                <a:lnTo>
                  <a:pt x="0" y="382"/>
                </a:lnTo>
                <a:lnTo>
                  <a:pt x="0" y="382"/>
                </a:lnTo>
                <a:lnTo>
                  <a:pt x="0" y="371"/>
                </a:lnTo>
                <a:lnTo>
                  <a:pt x="2" y="362"/>
                </a:lnTo>
                <a:lnTo>
                  <a:pt x="5" y="352"/>
                </a:lnTo>
                <a:lnTo>
                  <a:pt x="9" y="343"/>
                </a:lnTo>
                <a:lnTo>
                  <a:pt x="14" y="335"/>
                </a:lnTo>
                <a:lnTo>
                  <a:pt x="20" y="326"/>
                </a:lnTo>
                <a:lnTo>
                  <a:pt x="27" y="319"/>
                </a:lnTo>
                <a:lnTo>
                  <a:pt x="34" y="313"/>
                </a:lnTo>
                <a:lnTo>
                  <a:pt x="445" y="0"/>
                </a:lnTo>
                <a:lnTo>
                  <a:pt x="553" y="143"/>
                </a:lnTo>
                <a:lnTo>
                  <a:pt x="232" y="387"/>
                </a:lnTo>
                <a:lnTo>
                  <a:pt x="556" y="652"/>
                </a:lnTo>
                <a:lnTo>
                  <a:pt x="443" y="79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0" name="Freeform 113">
            <a:extLst>
              <a:ext uri="{FF2B5EF4-FFF2-40B4-BE49-F238E27FC236}">
                <a16:creationId xmlns:a16="http://schemas.microsoft.com/office/drawing/2014/main" id="{93795C97-F0C5-41F4-9DEA-A2289C8FEA45}"/>
              </a:ext>
            </a:extLst>
          </p:cNvPr>
          <p:cNvSpPr>
            <a:spLocks/>
          </p:cNvSpPr>
          <p:nvPr/>
        </p:nvSpPr>
        <p:spPr bwMode="auto">
          <a:xfrm>
            <a:off x="5442030" y="2764492"/>
            <a:ext cx="132160" cy="186929"/>
          </a:xfrm>
          <a:custGeom>
            <a:avLst/>
            <a:gdLst>
              <a:gd name="T0" fmla="*/ 111 w 557"/>
              <a:gd name="T1" fmla="*/ 788 h 788"/>
              <a:gd name="T2" fmla="*/ 3 w 557"/>
              <a:gd name="T3" fmla="*/ 647 h 788"/>
              <a:gd name="T4" fmla="*/ 325 w 557"/>
              <a:gd name="T5" fmla="*/ 403 h 788"/>
              <a:gd name="T6" fmla="*/ 0 w 557"/>
              <a:gd name="T7" fmla="*/ 137 h 788"/>
              <a:gd name="T8" fmla="*/ 114 w 557"/>
              <a:gd name="T9" fmla="*/ 0 h 788"/>
              <a:gd name="T10" fmla="*/ 524 w 557"/>
              <a:gd name="T11" fmla="*/ 336 h 788"/>
              <a:gd name="T12" fmla="*/ 524 w 557"/>
              <a:gd name="T13" fmla="*/ 336 h 788"/>
              <a:gd name="T14" fmla="*/ 533 w 557"/>
              <a:gd name="T15" fmla="*/ 343 h 788"/>
              <a:gd name="T16" fmla="*/ 538 w 557"/>
              <a:gd name="T17" fmla="*/ 351 h 788"/>
              <a:gd name="T18" fmla="*/ 544 w 557"/>
              <a:gd name="T19" fmla="*/ 359 h 788"/>
              <a:gd name="T20" fmla="*/ 549 w 557"/>
              <a:gd name="T21" fmla="*/ 368 h 788"/>
              <a:gd name="T22" fmla="*/ 553 w 557"/>
              <a:gd name="T23" fmla="*/ 377 h 788"/>
              <a:gd name="T24" fmla="*/ 555 w 557"/>
              <a:gd name="T25" fmla="*/ 387 h 788"/>
              <a:gd name="T26" fmla="*/ 556 w 557"/>
              <a:gd name="T27" fmla="*/ 397 h 788"/>
              <a:gd name="T28" fmla="*/ 557 w 557"/>
              <a:gd name="T29" fmla="*/ 406 h 788"/>
              <a:gd name="T30" fmla="*/ 557 w 557"/>
              <a:gd name="T31" fmla="*/ 406 h 788"/>
              <a:gd name="T32" fmla="*/ 556 w 557"/>
              <a:gd name="T33" fmla="*/ 417 h 788"/>
              <a:gd name="T34" fmla="*/ 554 w 557"/>
              <a:gd name="T35" fmla="*/ 426 h 788"/>
              <a:gd name="T36" fmla="*/ 551 w 557"/>
              <a:gd name="T37" fmla="*/ 436 h 788"/>
              <a:gd name="T38" fmla="*/ 548 w 557"/>
              <a:gd name="T39" fmla="*/ 445 h 788"/>
              <a:gd name="T40" fmla="*/ 542 w 557"/>
              <a:gd name="T41" fmla="*/ 454 h 788"/>
              <a:gd name="T42" fmla="*/ 536 w 557"/>
              <a:gd name="T43" fmla="*/ 462 h 788"/>
              <a:gd name="T44" fmla="*/ 530 w 557"/>
              <a:gd name="T45" fmla="*/ 469 h 788"/>
              <a:gd name="T46" fmla="*/ 522 w 557"/>
              <a:gd name="T47" fmla="*/ 476 h 788"/>
              <a:gd name="T48" fmla="*/ 111 w 557"/>
              <a:gd name="T49"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7" h="788">
                <a:moveTo>
                  <a:pt x="111" y="788"/>
                </a:moveTo>
                <a:lnTo>
                  <a:pt x="3" y="647"/>
                </a:lnTo>
                <a:lnTo>
                  <a:pt x="325" y="403"/>
                </a:lnTo>
                <a:lnTo>
                  <a:pt x="0" y="137"/>
                </a:lnTo>
                <a:lnTo>
                  <a:pt x="114" y="0"/>
                </a:lnTo>
                <a:lnTo>
                  <a:pt x="524" y="336"/>
                </a:lnTo>
                <a:lnTo>
                  <a:pt x="524" y="336"/>
                </a:lnTo>
                <a:lnTo>
                  <a:pt x="533" y="343"/>
                </a:lnTo>
                <a:lnTo>
                  <a:pt x="538" y="351"/>
                </a:lnTo>
                <a:lnTo>
                  <a:pt x="544" y="359"/>
                </a:lnTo>
                <a:lnTo>
                  <a:pt x="549" y="368"/>
                </a:lnTo>
                <a:lnTo>
                  <a:pt x="553" y="377"/>
                </a:lnTo>
                <a:lnTo>
                  <a:pt x="555" y="387"/>
                </a:lnTo>
                <a:lnTo>
                  <a:pt x="556" y="397"/>
                </a:lnTo>
                <a:lnTo>
                  <a:pt x="557" y="406"/>
                </a:lnTo>
                <a:lnTo>
                  <a:pt x="557" y="406"/>
                </a:lnTo>
                <a:lnTo>
                  <a:pt x="556" y="417"/>
                </a:lnTo>
                <a:lnTo>
                  <a:pt x="554" y="426"/>
                </a:lnTo>
                <a:lnTo>
                  <a:pt x="551" y="436"/>
                </a:lnTo>
                <a:lnTo>
                  <a:pt x="548" y="445"/>
                </a:lnTo>
                <a:lnTo>
                  <a:pt x="542" y="454"/>
                </a:lnTo>
                <a:lnTo>
                  <a:pt x="536" y="462"/>
                </a:lnTo>
                <a:lnTo>
                  <a:pt x="530" y="469"/>
                </a:lnTo>
                <a:lnTo>
                  <a:pt x="522" y="476"/>
                </a:lnTo>
                <a:lnTo>
                  <a:pt x="111" y="78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1" name="Freeform 114">
            <a:extLst>
              <a:ext uri="{FF2B5EF4-FFF2-40B4-BE49-F238E27FC236}">
                <a16:creationId xmlns:a16="http://schemas.microsoft.com/office/drawing/2014/main" id="{14B4261E-2F94-4A5D-AFB4-138E0D466699}"/>
              </a:ext>
            </a:extLst>
          </p:cNvPr>
          <p:cNvSpPr>
            <a:spLocks/>
          </p:cNvSpPr>
          <p:nvPr/>
        </p:nvSpPr>
        <p:spPr bwMode="auto">
          <a:xfrm>
            <a:off x="5287249" y="2747824"/>
            <a:ext cx="127397" cy="223838"/>
          </a:xfrm>
          <a:custGeom>
            <a:avLst/>
            <a:gdLst>
              <a:gd name="T0" fmla="*/ 164 w 535"/>
              <a:gd name="T1" fmla="*/ 940 h 940"/>
              <a:gd name="T2" fmla="*/ 0 w 535"/>
              <a:gd name="T3" fmla="*/ 871 h 940"/>
              <a:gd name="T4" fmla="*/ 370 w 535"/>
              <a:gd name="T5" fmla="*/ 0 h 940"/>
              <a:gd name="T6" fmla="*/ 535 w 535"/>
              <a:gd name="T7" fmla="*/ 69 h 940"/>
              <a:gd name="T8" fmla="*/ 164 w 535"/>
              <a:gd name="T9" fmla="*/ 940 h 940"/>
            </a:gdLst>
            <a:ahLst/>
            <a:cxnLst>
              <a:cxn ang="0">
                <a:pos x="T0" y="T1"/>
              </a:cxn>
              <a:cxn ang="0">
                <a:pos x="T2" y="T3"/>
              </a:cxn>
              <a:cxn ang="0">
                <a:pos x="T4" y="T5"/>
              </a:cxn>
              <a:cxn ang="0">
                <a:pos x="T6" y="T7"/>
              </a:cxn>
              <a:cxn ang="0">
                <a:pos x="T8" y="T9"/>
              </a:cxn>
            </a:cxnLst>
            <a:rect l="0" t="0" r="r" b="b"/>
            <a:pathLst>
              <a:path w="535" h="940">
                <a:moveTo>
                  <a:pt x="164" y="940"/>
                </a:moveTo>
                <a:lnTo>
                  <a:pt x="0" y="871"/>
                </a:lnTo>
                <a:lnTo>
                  <a:pt x="370" y="0"/>
                </a:lnTo>
                <a:lnTo>
                  <a:pt x="535" y="69"/>
                </a:lnTo>
                <a:lnTo>
                  <a:pt x="164" y="94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10" name="Group 9">
            <a:extLst>
              <a:ext uri="{FF2B5EF4-FFF2-40B4-BE49-F238E27FC236}">
                <a16:creationId xmlns:a16="http://schemas.microsoft.com/office/drawing/2014/main" id="{EFB31AF0-7119-4A76-976B-4347FBB05A7E}"/>
              </a:ext>
            </a:extLst>
          </p:cNvPr>
          <p:cNvGrpSpPr/>
          <p:nvPr/>
        </p:nvGrpSpPr>
        <p:grpSpPr>
          <a:xfrm>
            <a:off x="3843256" y="3270880"/>
            <a:ext cx="1604330" cy="1298981"/>
            <a:chOff x="5551120" y="3234118"/>
            <a:chExt cx="2139107" cy="1731974"/>
          </a:xfrm>
        </p:grpSpPr>
        <p:sp>
          <p:nvSpPr>
            <p:cNvPr id="228" name="Freeform 7">
              <a:extLst>
                <a:ext uri="{FF2B5EF4-FFF2-40B4-BE49-F238E27FC236}">
                  <a16:creationId xmlns:a16="http://schemas.microsoft.com/office/drawing/2014/main" id="{8CAD5840-954C-4C40-B30C-56976CCE8D38}"/>
                </a:ext>
              </a:extLst>
            </p:cNvPr>
            <p:cNvSpPr>
              <a:spLocks/>
            </p:cNvSpPr>
            <p:nvPr/>
          </p:nvSpPr>
          <p:spPr bwMode="auto">
            <a:xfrm>
              <a:off x="7321553" y="3259315"/>
              <a:ext cx="368674" cy="368674"/>
            </a:xfrm>
            <a:custGeom>
              <a:avLst/>
              <a:gdLst>
                <a:gd name="T0" fmla="*/ 1390 w 1391"/>
                <a:gd name="T1" fmla="*/ 731 h 1392"/>
                <a:gd name="T2" fmla="*/ 1377 w 1391"/>
                <a:gd name="T3" fmla="*/ 835 h 1392"/>
                <a:gd name="T4" fmla="*/ 1349 w 1391"/>
                <a:gd name="T5" fmla="*/ 935 h 1392"/>
                <a:gd name="T6" fmla="*/ 1307 w 1391"/>
                <a:gd name="T7" fmla="*/ 1027 h 1392"/>
                <a:gd name="T8" fmla="*/ 1252 w 1391"/>
                <a:gd name="T9" fmla="*/ 1112 h 1392"/>
                <a:gd name="T10" fmla="*/ 1187 w 1391"/>
                <a:gd name="T11" fmla="*/ 1188 h 1392"/>
                <a:gd name="T12" fmla="*/ 1111 w 1391"/>
                <a:gd name="T13" fmla="*/ 1253 h 1392"/>
                <a:gd name="T14" fmla="*/ 1027 w 1391"/>
                <a:gd name="T15" fmla="*/ 1308 h 1392"/>
                <a:gd name="T16" fmla="*/ 935 w 1391"/>
                <a:gd name="T17" fmla="*/ 1349 h 1392"/>
                <a:gd name="T18" fmla="*/ 836 w 1391"/>
                <a:gd name="T19" fmla="*/ 1378 h 1392"/>
                <a:gd name="T20" fmla="*/ 731 w 1391"/>
                <a:gd name="T21" fmla="*/ 1391 h 1392"/>
                <a:gd name="T22" fmla="*/ 659 w 1391"/>
                <a:gd name="T23" fmla="*/ 1391 h 1392"/>
                <a:gd name="T24" fmla="*/ 555 w 1391"/>
                <a:gd name="T25" fmla="*/ 1378 h 1392"/>
                <a:gd name="T26" fmla="*/ 456 w 1391"/>
                <a:gd name="T27" fmla="*/ 1349 h 1392"/>
                <a:gd name="T28" fmla="*/ 363 w 1391"/>
                <a:gd name="T29" fmla="*/ 1308 h 1392"/>
                <a:gd name="T30" fmla="*/ 279 w 1391"/>
                <a:gd name="T31" fmla="*/ 1253 h 1392"/>
                <a:gd name="T32" fmla="*/ 203 w 1391"/>
                <a:gd name="T33" fmla="*/ 1188 h 1392"/>
                <a:gd name="T34" fmla="*/ 137 w 1391"/>
                <a:gd name="T35" fmla="*/ 1112 h 1392"/>
                <a:gd name="T36" fmla="*/ 84 w 1391"/>
                <a:gd name="T37" fmla="*/ 1027 h 1392"/>
                <a:gd name="T38" fmla="*/ 41 w 1391"/>
                <a:gd name="T39" fmla="*/ 935 h 1392"/>
                <a:gd name="T40" fmla="*/ 14 w 1391"/>
                <a:gd name="T41" fmla="*/ 835 h 1392"/>
                <a:gd name="T42" fmla="*/ 0 w 1391"/>
                <a:gd name="T43" fmla="*/ 731 h 1392"/>
                <a:gd name="T44" fmla="*/ 0 w 1391"/>
                <a:gd name="T45" fmla="*/ 660 h 1392"/>
                <a:gd name="T46" fmla="*/ 14 w 1391"/>
                <a:gd name="T47" fmla="*/ 556 h 1392"/>
                <a:gd name="T48" fmla="*/ 41 w 1391"/>
                <a:gd name="T49" fmla="*/ 457 h 1392"/>
                <a:gd name="T50" fmla="*/ 84 w 1391"/>
                <a:gd name="T51" fmla="*/ 364 h 1392"/>
                <a:gd name="T52" fmla="*/ 137 w 1391"/>
                <a:gd name="T53" fmla="*/ 279 h 1392"/>
                <a:gd name="T54" fmla="*/ 203 w 1391"/>
                <a:gd name="T55" fmla="*/ 203 h 1392"/>
                <a:gd name="T56" fmla="*/ 279 w 1391"/>
                <a:gd name="T57" fmla="*/ 138 h 1392"/>
                <a:gd name="T58" fmla="*/ 363 w 1391"/>
                <a:gd name="T59" fmla="*/ 84 h 1392"/>
                <a:gd name="T60" fmla="*/ 456 w 1391"/>
                <a:gd name="T61" fmla="*/ 42 h 1392"/>
                <a:gd name="T62" fmla="*/ 555 w 1391"/>
                <a:gd name="T63" fmla="*/ 14 h 1392"/>
                <a:gd name="T64" fmla="*/ 659 w 1391"/>
                <a:gd name="T65" fmla="*/ 1 h 1392"/>
                <a:gd name="T66" fmla="*/ 731 w 1391"/>
                <a:gd name="T67" fmla="*/ 1 h 1392"/>
                <a:gd name="T68" fmla="*/ 836 w 1391"/>
                <a:gd name="T69" fmla="*/ 14 h 1392"/>
                <a:gd name="T70" fmla="*/ 935 w 1391"/>
                <a:gd name="T71" fmla="*/ 42 h 1392"/>
                <a:gd name="T72" fmla="*/ 1027 w 1391"/>
                <a:gd name="T73" fmla="*/ 84 h 1392"/>
                <a:gd name="T74" fmla="*/ 1111 w 1391"/>
                <a:gd name="T75" fmla="*/ 138 h 1392"/>
                <a:gd name="T76" fmla="*/ 1187 w 1391"/>
                <a:gd name="T77" fmla="*/ 203 h 1392"/>
                <a:gd name="T78" fmla="*/ 1252 w 1391"/>
                <a:gd name="T79" fmla="*/ 279 h 1392"/>
                <a:gd name="T80" fmla="*/ 1307 w 1391"/>
                <a:gd name="T81" fmla="*/ 364 h 1392"/>
                <a:gd name="T82" fmla="*/ 1349 w 1391"/>
                <a:gd name="T83" fmla="*/ 457 h 1392"/>
                <a:gd name="T84" fmla="*/ 1377 w 1391"/>
                <a:gd name="T85" fmla="*/ 556 h 1392"/>
                <a:gd name="T86" fmla="*/ 1390 w 1391"/>
                <a:gd name="T87" fmla="*/ 660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91" h="1392">
                  <a:moveTo>
                    <a:pt x="1391" y="696"/>
                  </a:moveTo>
                  <a:lnTo>
                    <a:pt x="1391" y="696"/>
                  </a:lnTo>
                  <a:lnTo>
                    <a:pt x="1390" y="731"/>
                  </a:lnTo>
                  <a:lnTo>
                    <a:pt x="1387" y="767"/>
                  </a:lnTo>
                  <a:lnTo>
                    <a:pt x="1383" y="801"/>
                  </a:lnTo>
                  <a:lnTo>
                    <a:pt x="1377" y="835"/>
                  </a:lnTo>
                  <a:lnTo>
                    <a:pt x="1370" y="870"/>
                  </a:lnTo>
                  <a:lnTo>
                    <a:pt x="1360" y="903"/>
                  </a:lnTo>
                  <a:lnTo>
                    <a:pt x="1349" y="935"/>
                  </a:lnTo>
                  <a:lnTo>
                    <a:pt x="1336" y="967"/>
                  </a:lnTo>
                  <a:lnTo>
                    <a:pt x="1322" y="998"/>
                  </a:lnTo>
                  <a:lnTo>
                    <a:pt x="1307" y="1027"/>
                  </a:lnTo>
                  <a:lnTo>
                    <a:pt x="1290" y="1057"/>
                  </a:lnTo>
                  <a:lnTo>
                    <a:pt x="1272" y="1085"/>
                  </a:lnTo>
                  <a:lnTo>
                    <a:pt x="1252" y="1112"/>
                  </a:lnTo>
                  <a:lnTo>
                    <a:pt x="1232" y="1138"/>
                  </a:lnTo>
                  <a:lnTo>
                    <a:pt x="1211" y="1163"/>
                  </a:lnTo>
                  <a:lnTo>
                    <a:pt x="1187" y="1188"/>
                  </a:lnTo>
                  <a:lnTo>
                    <a:pt x="1164" y="1211"/>
                  </a:lnTo>
                  <a:lnTo>
                    <a:pt x="1137" y="1232"/>
                  </a:lnTo>
                  <a:lnTo>
                    <a:pt x="1111" y="1253"/>
                  </a:lnTo>
                  <a:lnTo>
                    <a:pt x="1084" y="1272"/>
                  </a:lnTo>
                  <a:lnTo>
                    <a:pt x="1056" y="1291"/>
                  </a:lnTo>
                  <a:lnTo>
                    <a:pt x="1027" y="1308"/>
                  </a:lnTo>
                  <a:lnTo>
                    <a:pt x="997" y="1323"/>
                  </a:lnTo>
                  <a:lnTo>
                    <a:pt x="966" y="1337"/>
                  </a:lnTo>
                  <a:lnTo>
                    <a:pt x="935" y="1349"/>
                  </a:lnTo>
                  <a:lnTo>
                    <a:pt x="902" y="1360"/>
                  </a:lnTo>
                  <a:lnTo>
                    <a:pt x="869" y="1369"/>
                  </a:lnTo>
                  <a:lnTo>
                    <a:pt x="836" y="1378"/>
                  </a:lnTo>
                  <a:lnTo>
                    <a:pt x="801" y="1383"/>
                  </a:lnTo>
                  <a:lnTo>
                    <a:pt x="767" y="1388"/>
                  </a:lnTo>
                  <a:lnTo>
                    <a:pt x="731" y="1391"/>
                  </a:lnTo>
                  <a:lnTo>
                    <a:pt x="695" y="1392"/>
                  </a:lnTo>
                  <a:lnTo>
                    <a:pt x="695" y="1392"/>
                  </a:lnTo>
                  <a:lnTo>
                    <a:pt x="659" y="1391"/>
                  </a:lnTo>
                  <a:lnTo>
                    <a:pt x="624" y="1388"/>
                  </a:lnTo>
                  <a:lnTo>
                    <a:pt x="589" y="1383"/>
                  </a:lnTo>
                  <a:lnTo>
                    <a:pt x="555" y="1378"/>
                  </a:lnTo>
                  <a:lnTo>
                    <a:pt x="522" y="1369"/>
                  </a:lnTo>
                  <a:lnTo>
                    <a:pt x="489" y="1360"/>
                  </a:lnTo>
                  <a:lnTo>
                    <a:pt x="456" y="1349"/>
                  </a:lnTo>
                  <a:lnTo>
                    <a:pt x="425" y="1337"/>
                  </a:lnTo>
                  <a:lnTo>
                    <a:pt x="394" y="1323"/>
                  </a:lnTo>
                  <a:lnTo>
                    <a:pt x="363" y="1308"/>
                  </a:lnTo>
                  <a:lnTo>
                    <a:pt x="335" y="1291"/>
                  </a:lnTo>
                  <a:lnTo>
                    <a:pt x="306" y="1272"/>
                  </a:lnTo>
                  <a:lnTo>
                    <a:pt x="279" y="1253"/>
                  </a:lnTo>
                  <a:lnTo>
                    <a:pt x="253" y="1232"/>
                  </a:lnTo>
                  <a:lnTo>
                    <a:pt x="227" y="1211"/>
                  </a:lnTo>
                  <a:lnTo>
                    <a:pt x="203" y="1188"/>
                  </a:lnTo>
                  <a:lnTo>
                    <a:pt x="180" y="1163"/>
                  </a:lnTo>
                  <a:lnTo>
                    <a:pt x="158" y="1138"/>
                  </a:lnTo>
                  <a:lnTo>
                    <a:pt x="137" y="1112"/>
                  </a:lnTo>
                  <a:lnTo>
                    <a:pt x="118" y="1085"/>
                  </a:lnTo>
                  <a:lnTo>
                    <a:pt x="100" y="1057"/>
                  </a:lnTo>
                  <a:lnTo>
                    <a:pt x="84" y="1027"/>
                  </a:lnTo>
                  <a:lnTo>
                    <a:pt x="68" y="998"/>
                  </a:lnTo>
                  <a:lnTo>
                    <a:pt x="54" y="967"/>
                  </a:lnTo>
                  <a:lnTo>
                    <a:pt x="41" y="935"/>
                  </a:lnTo>
                  <a:lnTo>
                    <a:pt x="31" y="903"/>
                  </a:lnTo>
                  <a:lnTo>
                    <a:pt x="21" y="870"/>
                  </a:lnTo>
                  <a:lnTo>
                    <a:pt x="14" y="835"/>
                  </a:lnTo>
                  <a:lnTo>
                    <a:pt x="7" y="801"/>
                  </a:lnTo>
                  <a:lnTo>
                    <a:pt x="3" y="767"/>
                  </a:lnTo>
                  <a:lnTo>
                    <a:pt x="0" y="731"/>
                  </a:lnTo>
                  <a:lnTo>
                    <a:pt x="0" y="696"/>
                  </a:lnTo>
                  <a:lnTo>
                    <a:pt x="0" y="696"/>
                  </a:lnTo>
                  <a:lnTo>
                    <a:pt x="0" y="660"/>
                  </a:lnTo>
                  <a:lnTo>
                    <a:pt x="3" y="625"/>
                  </a:lnTo>
                  <a:lnTo>
                    <a:pt x="7" y="589"/>
                  </a:lnTo>
                  <a:lnTo>
                    <a:pt x="14" y="556"/>
                  </a:lnTo>
                  <a:lnTo>
                    <a:pt x="21" y="522"/>
                  </a:lnTo>
                  <a:lnTo>
                    <a:pt x="31" y="488"/>
                  </a:lnTo>
                  <a:lnTo>
                    <a:pt x="41" y="457"/>
                  </a:lnTo>
                  <a:lnTo>
                    <a:pt x="54" y="425"/>
                  </a:lnTo>
                  <a:lnTo>
                    <a:pt x="68" y="394"/>
                  </a:lnTo>
                  <a:lnTo>
                    <a:pt x="84" y="364"/>
                  </a:lnTo>
                  <a:lnTo>
                    <a:pt x="100" y="335"/>
                  </a:lnTo>
                  <a:lnTo>
                    <a:pt x="118" y="306"/>
                  </a:lnTo>
                  <a:lnTo>
                    <a:pt x="137" y="279"/>
                  </a:lnTo>
                  <a:lnTo>
                    <a:pt x="158" y="253"/>
                  </a:lnTo>
                  <a:lnTo>
                    <a:pt x="180" y="228"/>
                  </a:lnTo>
                  <a:lnTo>
                    <a:pt x="203" y="203"/>
                  </a:lnTo>
                  <a:lnTo>
                    <a:pt x="227" y="181"/>
                  </a:lnTo>
                  <a:lnTo>
                    <a:pt x="253" y="158"/>
                  </a:lnTo>
                  <a:lnTo>
                    <a:pt x="279" y="138"/>
                  </a:lnTo>
                  <a:lnTo>
                    <a:pt x="306" y="119"/>
                  </a:lnTo>
                  <a:lnTo>
                    <a:pt x="335" y="100"/>
                  </a:lnTo>
                  <a:lnTo>
                    <a:pt x="363" y="84"/>
                  </a:lnTo>
                  <a:lnTo>
                    <a:pt x="394" y="68"/>
                  </a:lnTo>
                  <a:lnTo>
                    <a:pt x="425" y="54"/>
                  </a:lnTo>
                  <a:lnTo>
                    <a:pt x="456" y="42"/>
                  </a:lnTo>
                  <a:lnTo>
                    <a:pt x="489" y="32"/>
                  </a:lnTo>
                  <a:lnTo>
                    <a:pt x="522" y="22"/>
                  </a:lnTo>
                  <a:lnTo>
                    <a:pt x="555" y="14"/>
                  </a:lnTo>
                  <a:lnTo>
                    <a:pt x="589" y="8"/>
                  </a:lnTo>
                  <a:lnTo>
                    <a:pt x="624" y="3"/>
                  </a:lnTo>
                  <a:lnTo>
                    <a:pt x="659" y="1"/>
                  </a:lnTo>
                  <a:lnTo>
                    <a:pt x="695" y="0"/>
                  </a:lnTo>
                  <a:lnTo>
                    <a:pt x="695" y="0"/>
                  </a:lnTo>
                  <a:lnTo>
                    <a:pt x="731" y="1"/>
                  </a:lnTo>
                  <a:lnTo>
                    <a:pt x="767" y="3"/>
                  </a:lnTo>
                  <a:lnTo>
                    <a:pt x="801" y="8"/>
                  </a:lnTo>
                  <a:lnTo>
                    <a:pt x="836" y="14"/>
                  </a:lnTo>
                  <a:lnTo>
                    <a:pt x="869" y="22"/>
                  </a:lnTo>
                  <a:lnTo>
                    <a:pt x="902" y="32"/>
                  </a:lnTo>
                  <a:lnTo>
                    <a:pt x="935" y="42"/>
                  </a:lnTo>
                  <a:lnTo>
                    <a:pt x="966" y="54"/>
                  </a:lnTo>
                  <a:lnTo>
                    <a:pt x="997" y="68"/>
                  </a:lnTo>
                  <a:lnTo>
                    <a:pt x="1027" y="84"/>
                  </a:lnTo>
                  <a:lnTo>
                    <a:pt x="1056" y="100"/>
                  </a:lnTo>
                  <a:lnTo>
                    <a:pt x="1084" y="119"/>
                  </a:lnTo>
                  <a:lnTo>
                    <a:pt x="1111" y="138"/>
                  </a:lnTo>
                  <a:lnTo>
                    <a:pt x="1137" y="158"/>
                  </a:lnTo>
                  <a:lnTo>
                    <a:pt x="1164" y="181"/>
                  </a:lnTo>
                  <a:lnTo>
                    <a:pt x="1187" y="203"/>
                  </a:lnTo>
                  <a:lnTo>
                    <a:pt x="1211" y="228"/>
                  </a:lnTo>
                  <a:lnTo>
                    <a:pt x="1232" y="253"/>
                  </a:lnTo>
                  <a:lnTo>
                    <a:pt x="1252" y="279"/>
                  </a:lnTo>
                  <a:lnTo>
                    <a:pt x="1272" y="306"/>
                  </a:lnTo>
                  <a:lnTo>
                    <a:pt x="1290" y="335"/>
                  </a:lnTo>
                  <a:lnTo>
                    <a:pt x="1307" y="364"/>
                  </a:lnTo>
                  <a:lnTo>
                    <a:pt x="1322" y="394"/>
                  </a:lnTo>
                  <a:lnTo>
                    <a:pt x="1336" y="425"/>
                  </a:lnTo>
                  <a:lnTo>
                    <a:pt x="1349" y="457"/>
                  </a:lnTo>
                  <a:lnTo>
                    <a:pt x="1360" y="488"/>
                  </a:lnTo>
                  <a:lnTo>
                    <a:pt x="1370" y="522"/>
                  </a:lnTo>
                  <a:lnTo>
                    <a:pt x="1377" y="556"/>
                  </a:lnTo>
                  <a:lnTo>
                    <a:pt x="1383" y="589"/>
                  </a:lnTo>
                  <a:lnTo>
                    <a:pt x="1387" y="625"/>
                  </a:lnTo>
                  <a:lnTo>
                    <a:pt x="1390" y="660"/>
                  </a:lnTo>
                  <a:lnTo>
                    <a:pt x="1391" y="696"/>
                  </a:lnTo>
                  <a:lnTo>
                    <a:pt x="1391" y="696"/>
                  </a:lnTo>
                  <a:close/>
                </a:path>
              </a:pathLst>
            </a:cu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29" name="Freeform 8">
              <a:extLst>
                <a:ext uri="{FF2B5EF4-FFF2-40B4-BE49-F238E27FC236}">
                  <a16:creationId xmlns:a16="http://schemas.microsoft.com/office/drawing/2014/main" id="{83CDCD52-E5BA-4257-AA46-F7F5429BA619}"/>
                </a:ext>
              </a:extLst>
            </p:cNvPr>
            <p:cNvSpPr>
              <a:spLocks/>
            </p:cNvSpPr>
            <p:nvPr/>
          </p:nvSpPr>
          <p:spPr bwMode="auto">
            <a:xfrm>
              <a:off x="5551120" y="3401215"/>
              <a:ext cx="2006491" cy="868640"/>
            </a:xfrm>
            <a:custGeom>
              <a:avLst/>
              <a:gdLst>
                <a:gd name="T0" fmla="*/ 74 w 7566"/>
                <a:gd name="T1" fmla="*/ 3279 h 3279"/>
                <a:gd name="T2" fmla="*/ 0 w 7566"/>
                <a:gd name="T3" fmla="*/ 3105 h 3279"/>
                <a:gd name="T4" fmla="*/ 3610 w 7566"/>
                <a:gd name="T5" fmla="*/ 1596 h 3279"/>
                <a:gd name="T6" fmla="*/ 3610 w 7566"/>
                <a:gd name="T7" fmla="*/ 1596 h 3279"/>
                <a:gd name="T8" fmla="*/ 3618 w 7566"/>
                <a:gd name="T9" fmla="*/ 1592 h 3279"/>
                <a:gd name="T10" fmla="*/ 3626 w 7566"/>
                <a:gd name="T11" fmla="*/ 1591 h 3279"/>
                <a:gd name="T12" fmla="*/ 3636 w 7566"/>
                <a:gd name="T13" fmla="*/ 1588 h 3279"/>
                <a:gd name="T14" fmla="*/ 3644 w 7566"/>
                <a:gd name="T15" fmla="*/ 1588 h 3279"/>
                <a:gd name="T16" fmla="*/ 3653 w 7566"/>
                <a:gd name="T17" fmla="*/ 1588 h 3279"/>
                <a:gd name="T18" fmla="*/ 3662 w 7566"/>
                <a:gd name="T19" fmla="*/ 1590 h 3279"/>
                <a:gd name="T20" fmla="*/ 3670 w 7566"/>
                <a:gd name="T21" fmla="*/ 1591 h 3279"/>
                <a:gd name="T22" fmla="*/ 3679 w 7566"/>
                <a:gd name="T23" fmla="*/ 1594 h 3279"/>
                <a:gd name="T24" fmla="*/ 4571 w 7566"/>
                <a:gd name="T25" fmla="*/ 1916 h 3279"/>
                <a:gd name="T26" fmla="*/ 7462 w 7566"/>
                <a:gd name="T27" fmla="*/ 0 h 3279"/>
                <a:gd name="T28" fmla="*/ 7566 w 7566"/>
                <a:gd name="T29" fmla="*/ 157 h 3279"/>
                <a:gd name="T30" fmla="*/ 4635 w 7566"/>
                <a:gd name="T31" fmla="*/ 2100 h 3279"/>
                <a:gd name="T32" fmla="*/ 4635 w 7566"/>
                <a:gd name="T33" fmla="*/ 2100 h 3279"/>
                <a:gd name="T34" fmla="*/ 4626 w 7566"/>
                <a:gd name="T35" fmla="*/ 2105 h 3279"/>
                <a:gd name="T36" fmla="*/ 4616 w 7566"/>
                <a:gd name="T37" fmla="*/ 2109 h 3279"/>
                <a:gd name="T38" fmla="*/ 4606 w 7566"/>
                <a:gd name="T39" fmla="*/ 2113 h 3279"/>
                <a:gd name="T40" fmla="*/ 4595 w 7566"/>
                <a:gd name="T41" fmla="*/ 2114 h 3279"/>
                <a:gd name="T42" fmla="*/ 4583 w 7566"/>
                <a:gd name="T43" fmla="*/ 2115 h 3279"/>
                <a:gd name="T44" fmla="*/ 4572 w 7566"/>
                <a:gd name="T45" fmla="*/ 2114 h 3279"/>
                <a:gd name="T46" fmla="*/ 4562 w 7566"/>
                <a:gd name="T47" fmla="*/ 2113 h 3279"/>
                <a:gd name="T48" fmla="*/ 4551 w 7566"/>
                <a:gd name="T49" fmla="*/ 2109 h 3279"/>
                <a:gd name="T50" fmla="*/ 3649 w 7566"/>
                <a:gd name="T51" fmla="*/ 1784 h 3279"/>
                <a:gd name="T52" fmla="*/ 74 w 7566"/>
                <a:gd name="T53" fmla="*/ 3279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566" h="3279">
                  <a:moveTo>
                    <a:pt x="74" y="3279"/>
                  </a:moveTo>
                  <a:lnTo>
                    <a:pt x="0" y="3105"/>
                  </a:lnTo>
                  <a:lnTo>
                    <a:pt x="3610" y="1596"/>
                  </a:lnTo>
                  <a:lnTo>
                    <a:pt x="3610" y="1596"/>
                  </a:lnTo>
                  <a:lnTo>
                    <a:pt x="3618" y="1592"/>
                  </a:lnTo>
                  <a:lnTo>
                    <a:pt x="3626" y="1591"/>
                  </a:lnTo>
                  <a:lnTo>
                    <a:pt x="3636" y="1588"/>
                  </a:lnTo>
                  <a:lnTo>
                    <a:pt x="3644" y="1588"/>
                  </a:lnTo>
                  <a:lnTo>
                    <a:pt x="3653" y="1588"/>
                  </a:lnTo>
                  <a:lnTo>
                    <a:pt x="3662" y="1590"/>
                  </a:lnTo>
                  <a:lnTo>
                    <a:pt x="3670" y="1591"/>
                  </a:lnTo>
                  <a:lnTo>
                    <a:pt x="3679" y="1594"/>
                  </a:lnTo>
                  <a:lnTo>
                    <a:pt x="4571" y="1916"/>
                  </a:lnTo>
                  <a:lnTo>
                    <a:pt x="7462" y="0"/>
                  </a:lnTo>
                  <a:lnTo>
                    <a:pt x="7566" y="157"/>
                  </a:lnTo>
                  <a:lnTo>
                    <a:pt x="4635" y="2100"/>
                  </a:lnTo>
                  <a:lnTo>
                    <a:pt x="4635" y="2100"/>
                  </a:lnTo>
                  <a:lnTo>
                    <a:pt x="4626" y="2105"/>
                  </a:lnTo>
                  <a:lnTo>
                    <a:pt x="4616" y="2109"/>
                  </a:lnTo>
                  <a:lnTo>
                    <a:pt x="4606" y="2113"/>
                  </a:lnTo>
                  <a:lnTo>
                    <a:pt x="4595" y="2114"/>
                  </a:lnTo>
                  <a:lnTo>
                    <a:pt x="4583" y="2115"/>
                  </a:lnTo>
                  <a:lnTo>
                    <a:pt x="4572" y="2114"/>
                  </a:lnTo>
                  <a:lnTo>
                    <a:pt x="4562" y="2113"/>
                  </a:lnTo>
                  <a:lnTo>
                    <a:pt x="4551" y="2109"/>
                  </a:lnTo>
                  <a:lnTo>
                    <a:pt x="3649" y="1784"/>
                  </a:lnTo>
                  <a:lnTo>
                    <a:pt x="74" y="327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0" name="Rectangle 9">
              <a:extLst>
                <a:ext uri="{FF2B5EF4-FFF2-40B4-BE49-F238E27FC236}">
                  <a16:creationId xmlns:a16="http://schemas.microsoft.com/office/drawing/2014/main" id="{1AE3141E-2CC2-433C-B1DF-EDC1EA6FF01F}"/>
                </a:ext>
              </a:extLst>
            </p:cNvPr>
            <p:cNvSpPr>
              <a:spLocks noChangeArrowheads="1"/>
            </p:cNvSpPr>
            <p:nvPr/>
          </p:nvSpPr>
          <p:spPr bwMode="auto">
            <a:xfrm>
              <a:off x="6029866" y="3809674"/>
              <a:ext cx="287779" cy="1063586"/>
            </a:xfrm>
            <a:prstGeom prst="rect">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1" name="Rectangle 10">
              <a:extLst>
                <a:ext uri="{FF2B5EF4-FFF2-40B4-BE49-F238E27FC236}">
                  <a16:creationId xmlns:a16="http://schemas.microsoft.com/office/drawing/2014/main" id="{8E20F2E1-415C-4D98-BE9D-75CEE6EC29A8}"/>
                </a:ext>
              </a:extLst>
            </p:cNvPr>
            <p:cNvSpPr>
              <a:spLocks noChangeArrowheads="1"/>
            </p:cNvSpPr>
            <p:nvPr/>
          </p:nvSpPr>
          <p:spPr bwMode="auto">
            <a:xfrm>
              <a:off x="6418434" y="3559028"/>
              <a:ext cx="287779" cy="1314232"/>
            </a:xfrm>
            <a:prstGeom prst="rect">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2" name="Rectangle 11">
              <a:extLst>
                <a:ext uri="{FF2B5EF4-FFF2-40B4-BE49-F238E27FC236}">
                  <a16:creationId xmlns:a16="http://schemas.microsoft.com/office/drawing/2014/main" id="{8C7D23F9-8B92-4EE0-950B-143B783F54F0}"/>
                </a:ext>
              </a:extLst>
            </p:cNvPr>
            <p:cNvSpPr>
              <a:spLocks noChangeArrowheads="1"/>
            </p:cNvSpPr>
            <p:nvPr/>
          </p:nvSpPr>
          <p:spPr bwMode="auto">
            <a:xfrm>
              <a:off x="6805674" y="3259315"/>
              <a:ext cx="287779" cy="1613946"/>
            </a:xfrm>
            <a:prstGeom prst="rect">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33" name="Freeform 12">
              <a:extLst>
                <a:ext uri="{FF2B5EF4-FFF2-40B4-BE49-F238E27FC236}">
                  <a16:creationId xmlns:a16="http://schemas.microsoft.com/office/drawing/2014/main" id="{9234474F-08D0-492C-B453-2E9393D2720F}"/>
                </a:ext>
              </a:extLst>
            </p:cNvPr>
            <p:cNvSpPr>
              <a:spLocks/>
            </p:cNvSpPr>
            <p:nvPr/>
          </p:nvSpPr>
          <p:spPr bwMode="auto">
            <a:xfrm>
              <a:off x="7256571" y="4784407"/>
              <a:ext cx="124660" cy="181685"/>
            </a:xfrm>
            <a:custGeom>
              <a:avLst/>
              <a:gdLst>
                <a:gd name="T0" fmla="*/ 124 w 470"/>
                <a:gd name="T1" fmla="*/ 688 h 688"/>
                <a:gd name="T2" fmla="*/ 1 w 470"/>
                <a:gd name="T3" fmla="*/ 546 h 688"/>
                <a:gd name="T4" fmla="*/ 232 w 470"/>
                <a:gd name="T5" fmla="*/ 345 h 688"/>
                <a:gd name="T6" fmla="*/ 0 w 470"/>
                <a:gd name="T7" fmla="*/ 142 h 688"/>
                <a:gd name="T8" fmla="*/ 126 w 470"/>
                <a:gd name="T9" fmla="*/ 0 h 688"/>
                <a:gd name="T10" fmla="*/ 438 w 470"/>
                <a:gd name="T11" fmla="*/ 276 h 688"/>
                <a:gd name="T12" fmla="*/ 438 w 470"/>
                <a:gd name="T13" fmla="*/ 276 h 688"/>
                <a:gd name="T14" fmla="*/ 445 w 470"/>
                <a:gd name="T15" fmla="*/ 283 h 688"/>
                <a:gd name="T16" fmla="*/ 452 w 470"/>
                <a:gd name="T17" fmla="*/ 291 h 688"/>
                <a:gd name="T18" fmla="*/ 457 w 470"/>
                <a:gd name="T19" fmla="*/ 299 h 688"/>
                <a:gd name="T20" fmla="*/ 462 w 470"/>
                <a:gd name="T21" fmla="*/ 308 h 688"/>
                <a:gd name="T22" fmla="*/ 465 w 470"/>
                <a:gd name="T23" fmla="*/ 317 h 688"/>
                <a:gd name="T24" fmla="*/ 469 w 470"/>
                <a:gd name="T25" fmla="*/ 327 h 688"/>
                <a:gd name="T26" fmla="*/ 470 w 470"/>
                <a:gd name="T27" fmla="*/ 337 h 688"/>
                <a:gd name="T28" fmla="*/ 470 w 470"/>
                <a:gd name="T29" fmla="*/ 347 h 688"/>
                <a:gd name="T30" fmla="*/ 470 w 470"/>
                <a:gd name="T31" fmla="*/ 347 h 688"/>
                <a:gd name="T32" fmla="*/ 470 w 470"/>
                <a:gd name="T33" fmla="*/ 357 h 688"/>
                <a:gd name="T34" fmla="*/ 468 w 470"/>
                <a:gd name="T35" fmla="*/ 367 h 688"/>
                <a:gd name="T36" fmla="*/ 465 w 470"/>
                <a:gd name="T37" fmla="*/ 377 h 688"/>
                <a:gd name="T38" fmla="*/ 462 w 470"/>
                <a:gd name="T39" fmla="*/ 386 h 688"/>
                <a:gd name="T40" fmla="*/ 457 w 470"/>
                <a:gd name="T41" fmla="*/ 395 h 688"/>
                <a:gd name="T42" fmla="*/ 451 w 470"/>
                <a:gd name="T43" fmla="*/ 403 h 688"/>
                <a:gd name="T44" fmla="*/ 445 w 470"/>
                <a:gd name="T45" fmla="*/ 411 h 688"/>
                <a:gd name="T46" fmla="*/ 438 w 470"/>
                <a:gd name="T47" fmla="*/ 418 h 688"/>
                <a:gd name="T48" fmla="*/ 124 w 470"/>
                <a:gd name="T49" fmla="*/ 68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0" h="688">
                  <a:moveTo>
                    <a:pt x="124" y="688"/>
                  </a:moveTo>
                  <a:lnTo>
                    <a:pt x="1" y="546"/>
                  </a:lnTo>
                  <a:lnTo>
                    <a:pt x="232" y="345"/>
                  </a:lnTo>
                  <a:lnTo>
                    <a:pt x="0" y="142"/>
                  </a:lnTo>
                  <a:lnTo>
                    <a:pt x="126" y="0"/>
                  </a:lnTo>
                  <a:lnTo>
                    <a:pt x="438" y="276"/>
                  </a:lnTo>
                  <a:lnTo>
                    <a:pt x="438" y="276"/>
                  </a:lnTo>
                  <a:lnTo>
                    <a:pt x="445" y="283"/>
                  </a:lnTo>
                  <a:lnTo>
                    <a:pt x="452" y="291"/>
                  </a:lnTo>
                  <a:lnTo>
                    <a:pt x="457" y="299"/>
                  </a:lnTo>
                  <a:lnTo>
                    <a:pt x="462" y="308"/>
                  </a:lnTo>
                  <a:lnTo>
                    <a:pt x="465" y="317"/>
                  </a:lnTo>
                  <a:lnTo>
                    <a:pt x="469" y="327"/>
                  </a:lnTo>
                  <a:lnTo>
                    <a:pt x="470" y="337"/>
                  </a:lnTo>
                  <a:lnTo>
                    <a:pt x="470" y="347"/>
                  </a:lnTo>
                  <a:lnTo>
                    <a:pt x="470" y="347"/>
                  </a:lnTo>
                  <a:lnTo>
                    <a:pt x="470" y="357"/>
                  </a:lnTo>
                  <a:lnTo>
                    <a:pt x="468" y="367"/>
                  </a:lnTo>
                  <a:lnTo>
                    <a:pt x="465" y="377"/>
                  </a:lnTo>
                  <a:lnTo>
                    <a:pt x="462" y="386"/>
                  </a:lnTo>
                  <a:lnTo>
                    <a:pt x="457" y="395"/>
                  </a:lnTo>
                  <a:lnTo>
                    <a:pt x="451" y="403"/>
                  </a:lnTo>
                  <a:lnTo>
                    <a:pt x="445" y="411"/>
                  </a:lnTo>
                  <a:lnTo>
                    <a:pt x="438" y="418"/>
                  </a:lnTo>
                  <a:lnTo>
                    <a:pt x="124" y="68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4" name="Rectangle 13">
              <a:extLst>
                <a:ext uri="{FF2B5EF4-FFF2-40B4-BE49-F238E27FC236}">
                  <a16:creationId xmlns:a16="http://schemas.microsoft.com/office/drawing/2014/main" id="{B2494180-C4E2-4BBE-A7E1-D73E5663F617}"/>
                </a:ext>
              </a:extLst>
            </p:cNvPr>
            <p:cNvSpPr>
              <a:spLocks noChangeArrowheads="1"/>
            </p:cNvSpPr>
            <p:nvPr/>
          </p:nvSpPr>
          <p:spPr bwMode="auto">
            <a:xfrm>
              <a:off x="5654561" y="4848063"/>
              <a:ext cx="1702798" cy="4906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5" name="Rectangle 195">
              <a:extLst>
                <a:ext uri="{FF2B5EF4-FFF2-40B4-BE49-F238E27FC236}">
                  <a16:creationId xmlns:a16="http://schemas.microsoft.com/office/drawing/2014/main" id="{6FEECF20-730E-4E52-8471-4ADF15D468EE}"/>
                </a:ext>
              </a:extLst>
            </p:cNvPr>
            <p:cNvSpPr>
              <a:spLocks noChangeArrowheads="1"/>
            </p:cNvSpPr>
            <p:nvPr/>
          </p:nvSpPr>
          <p:spPr bwMode="auto">
            <a:xfrm>
              <a:off x="6805674" y="3234118"/>
              <a:ext cx="287779" cy="4906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6" name="Rectangle 196">
              <a:extLst>
                <a:ext uri="{FF2B5EF4-FFF2-40B4-BE49-F238E27FC236}">
                  <a16:creationId xmlns:a16="http://schemas.microsoft.com/office/drawing/2014/main" id="{4BC096B7-DC7E-43B3-8AAA-29612316975F}"/>
                </a:ext>
              </a:extLst>
            </p:cNvPr>
            <p:cNvSpPr>
              <a:spLocks noChangeArrowheads="1"/>
            </p:cNvSpPr>
            <p:nvPr/>
          </p:nvSpPr>
          <p:spPr bwMode="auto">
            <a:xfrm>
              <a:off x="6418434" y="3533832"/>
              <a:ext cx="287779"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7" name="Rectangle 197">
              <a:extLst>
                <a:ext uri="{FF2B5EF4-FFF2-40B4-BE49-F238E27FC236}">
                  <a16:creationId xmlns:a16="http://schemas.microsoft.com/office/drawing/2014/main" id="{F273A27D-B8B5-487C-AA4B-F3F3940086EB}"/>
                </a:ext>
              </a:extLst>
            </p:cNvPr>
            <p:cNvSpPr>
              <a:spLocks noChangeArrowheads="1"/>
            </p:cNvSpPr>
            <p:nvPr/>
          </p:nvSpPr>
          <p:spPr bwMode="auto">
            <a:xfrm>
              <a:off x="6029866" y="3784477"/>
              <a:ext cx="287779"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8" name="Rectangle 198">
              <a:extLst>
                <a:ext uri="{FF2B5EF4-FFF2-40B4-BE49-F238E27FC236}">
                  <a16:creationId xmlns:a16="http://schemas.microsoft.com/office/drawing/2014/main" id="{1194C0DA-7CAA-4A3E-B0A8-2B598A07A696}"/>
                </a:ext>
              </a:extLst>
            </p:cNvPr>
            <p:cNvSpPr>
              <a:spLocks noChangeArrowheads="1"/>
            </p:cNvSpPr>
            <p:nvPr/>
          </p:nvSpPr>
          <p:spPr bwMode="auto">
            <a:xfrm>
              <a:off x="6805674" y="3496699"/>
              <a:ext cx="112725"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39" name="Rectangle 199">
              <a:extLst>
                <a:ext uri="{FF2B5EF4-FFF2-40B4-BE49-F238E27FC236}">
                  <a16:creationId xmlns:a16="http://schemas.microsoft.com/office/drawing/2014/main" id="{943C5779-E88C-4429-9B5E-95784E56B00B}"/>
                </a:ext>
              </a:extLst>
            </p:cNvPr>
            <p:cNvSpPr>
              <a:spLocks noChangeArrowheads="1"/>
            </p:cNvSpPr>
            <p:nvPr/>
          </p:nvSpPr>
          <p:spPr bwMode="auto">
            <a:xfrm>
              <a:off x="6805674" y="3759280"/>
              <a:ext cx="112725"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0" name="Rectangle 200">
              <a:extLst>
                <a:ext uri="{FF2B5EF4-FFF2-40B4-BE49-F238E27FC236}">
                  <a16:creationId xmlns:a16="http://schemas.microsoft.com/office/drawing/2014/main" id="{1B35AC32-30A6-4059-8255-CCF23CE82056}"/>
                </a:ext>
              </a:extLst>
            </p:cNvPr>
            <p:cNvSpPr>
              <a:spLocks noChangeArrowheads="1"/>
            </p:cNvSpPr>
            <p:nvPr/>
          </p:nvSpPr>
          <p:spPr bwMode="auto">
            <a:xfrm>
              <a:off x="6805674" y="4021861"/>
              <a:ext cx="112725"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1" name="Rectangle 201">
              <a:extLst>
                <a:ext uri="{FF2B5EF4-FFF2-40B4-BE49-F238E27FC236}">
                  <a16:creationId xmlns:a16="http://schemas.microsoft.com/office/drawing/2014/main" id="{26E4ACBC-5DF1-4B6F-9834-7D25C7387E7C}"/>
                </a:ext>
              </a:extLst>
            </p:cNvPr>
            <p:cNvSpPr>
              <a:spLocks noChangeArrowheads="1"/>
            </p:cNvSpPr>
            <p:nvPr/>
          </p:nvSpPr>
          <p:spPr bwMode="auto">
            <a:xfrm>
              <a:off x="6805674" y="4284442"/>
              <a:ext cx="112725"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2" name="Rectangle 202">
              <a:extLst>
                <a:ext uri="{FF2B5EF4-FFF2-40B4-BE49-F238E27FC236}">
                  <a16:creationId xmlns:a16="http://schemas.microsoft.com/office/drawing/2014/main" id="{97C96060-2EAD-406D-AAFB-8D28CE6445DD}"/>
                </a:ext>
              </a:extLst>
            </p:cNvPr>
            <p:cNvSpPr>
              <a:spLocks noChangeArrowheads="1"/>
            </p:cNvSpPr>
            <p:nvPr/>
          </p:nvSpPr>
          <p:spPr bwMode="auto">
            <a:xfrm>
              <a:off x="6805674" y="4547023"/>
              <a:ext cx="112725"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3" name="Rectangle 203">
              <a:extLst>
                <a:ext uri="{FF2B5EF4-FFF2-40B4-BE49-F238E27FC236}">
                  <a16:creationId xmlns:a16="http://schemas.microsoft.com/office/drawing/2014/main" id="{4E60B0CB-55DE-4A7F-956B-05B785B626B7}"/>
                </a:ext>
              </a:extLst>
            </p:cNvPr>
            <p:cNvSpPr>
              <a:spLocks noChangeArrowheads="1"/>
            </p:cNvSpPr>
            <p:nvPr/>
          </p:nvSpPr>
          <p:spPr bwMode="auto">
            <a:xfrm>
              <a:off x="6418434" y="3784477"/>
              <a:ext cx="99463"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4" name="Rectangle 204">
              <a:extLst>
                <a:ext uri="{FF2B5EF4-FFF2-40B4-BE49-F238E27FC236}">
                  <a16:creationId xmlns:a16="http://schemas.microsoft.com/office/drawing/2014/main" id="{65D834D2-FDDA-4807-B50B-2F7A1C384537}"/>
                </a:ext>
              </a:extLst>
            </p:cNvPr>
            <p:cNvSpPr>
              <a:spLocks noChangeArrowheads="1"/>
            </p:cNvSpPr>
            <p:nvPr/>
          </p:nvSpPr>
          <p:spPr bwMode="auto">
            <a:xfrm>
              <a:off x="6029866" y="4109388"/>
              <a:ext cx="100789"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5" name="Rectangle 206">
              <a:extLst>
                <a:ext uri="{FF2B5EF4-FFF2-40B4-BE49-F238E27FC236}">
                  <a16:creationId xmlns:a16="http://schemas.microsoft.com/office/drawing/2014/main" id="{EE9EFAF4-CA51-4CA4-AEE7-4B49051A1636}"/>
                </a:ext>
              </a:extLst>
            </p:cNvPr>
            <p:cNvSpPr>
              <a:spLocks noChangeArrowheads="1"/>
            </p:cNvSpPr>
            <p:nvPr/>
          </p:nvSpPr>
          <p:spPr bwMode="auto">
            <a:xfrm>
              <a:off x="6029866" y="4334837"/>
              <a:ext cx="100789"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6" name="Rectangle 207">
              <a:extLst>
                <a:ext uri="{FF2B5EF4-FFF2-40B4-BE49-F238E27FC236}">
                  <a16:creationId xmlns:a16="http://schemas.microsoft.com/office/drawing/2014/main" id="{7C578ED8-E522-455D-8F0D-9EE7264FE89C}"/>
                </a:ext>
              </a:extLst>
            </p:cNvPr>
            <p:cNvSpPr>
              <a:spLocks noChangeArrowheads="1"/>
            </p:cNvSpPr>
            <p:nvPr/>
          </p:nvSpPr>
          <p:spPr bwMode="auto">
            <a:xfrm>
              <a:off x="6029866" y="4585482"/>
              <a:ext cx="100789" cy="4906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7" name="Rectangle 208">
              <a:extLst>
                <a:ext uri="{FF2B5EF4-FFF2-40B4-BE49-F238E27FC236}">
                  <a16:creationId xmlns:a16="http://schemas.microsoft.com/office/drawing/2014/main" id="{317C71A0-CB5D-4390-B5B6-E68B9A0DB0A1}"/>
                </a:ext>
              </a:extLst>
            </p:cNvPr>
            <p:cNvSpPr>
              <a:spLocks noChangeArrowheads="1"/>
            </p:cNvSpPr>
            <p:nvPr/>
          </p:nvSpPr>
          <p:spPr bwMode="auto">
            <a:xfrm>
              <a:off x="6418434" y="4035123"/>
              <a:ext cx="99463" cy="4906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8" name="Rectangle 209">
              <a:extLst>
                <a:ext uri="{FF2B5EF4-FFF2-40B4-BE49-F238E27FC236}">
                  <a16:creationId xmlns:a16="http://schemas.microsoft.com/office/drawing/2014/main" id="{CC590CB4-6EC8-4420-BE12-7C892AF662CF}"/>
                </a:ext>
              </a:extLst>
            </p:cNvPr>
            <p:cNvSpPr>
              <a:spLocks noChangeArrowheads="1"/>
            </p:cNvSpPr>
            <p:nvPr/>
          </p:nvSpPr>
          <p:spPr bwMode="auto">
            <a:xfrm>
              <a:off x="6418434" y="4284442"/>
              <a:ext cx="99463"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49" name="Rectangle 210">
              <a:extLst>
                <a:ext uri="{FF2B5EF4-FFF2-40B4-BE49-F238E27FC236}">
                  <a16:creationId xmlns:a16="http://schemas.microsoft.com/office/drawing/2014/main" id="{33D0EFC9-BC72-4083-9C68-CC8009732FFC}"/>
                </a:ext>
              </a:extLst>
            </p:cNvPr>
            <p:cNvSpPr>
              <a:spLocks noChangeArrowheads="1"/>
            </p:cNvSpPr>
            <p:nvPr/>
          </p:nvSpPr>
          <p:spPr bwMode="auto">
            <a:xfrm>
              <a:off x="6418434" y="4535087"/>
              <a:ext cx="99463" cy="50394"/>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0" name="Freeform 212">
              <a:extLst>
                <a:ext uri="{FF2B5EF4-FFF2-40B4-BE49-F238E27FC236}">
                  <a16:creationId xmlns:a16="http://schemas.microsoft.com/office/drawing/2014/main" id="{CEA94CCE-101D-45C4-923D-CAE00721CF69}"/>
                </a:ext>
              </a:extLst>
            </p:cNvPr>
            <p:cNvSpPr>
              <a:spLocks/>
            </p:cNvSpPr>
            <p:nvPr/>
          </p:nvSpPr>
          <p:spPr bwMode="auto">
            <a:xfrm>
              <a:off x="7427646" y="3369387"/>
              <a:ext cx="141900" cy="165771"/>
            </a:xfrm>
            <a:custGeom>
              <a:avLst/>
              <a:gdLst>
                <a:gd name="T0" fmla="*/ 481 w 534"/>
                <a:gd name="T1" fmla="*/ 627 h 627"/>
                <a:gd name="T2" fmla="*/ 293 w 534"/>
                <a:gd name="T3" fmla="*/ 603 h 627"/>
                <a:gd name="T4" fmla="*/ 335 w 534"/>
                <a:gd name="T5" fmla="*/ 267 h 627"/>
                <a:gd name="T6" fmla="*/ 0 w 534"/>
                <a:gd name="T7" fmla="*/ 184 h 627"/>
                <a:gd name="T8" fmla="*/ 46 w 534"/>
                <a:gd name="T9" fmla="*/ 0 h 627"/>
                <a:gd name="T10" fmla="*/ 463 w 534"/>
                <a:gd name="T11" fmla="*/ 105 h 627"/>
                <a:gd name="T12" fmla="*/ 463 w 534"/>
                <a:gd name="T13" fmla="*/ 105 h 627"/>
                <a:gd name="T14" fmla="*/ 471 w 534"/>
                <a:gd name="T15" fmla="*/ 107 h 627"/>
                <a:gd name="T16" fmla="*/ 480 w 534"/>
                <a:gd name="T17" fmla="*/ 111 h 627"/>
                <a:gd name="T18" fmla="*/ 487 w 534"/>
                <a:gd name="T19" fmla="*/ 114 h 627"/>
                <a:gd name="T20" fmla="*/ 494 w 534"/>
                <a:gd name="T21" fmla="*/ 119 h 627"/>
                <a:gd name="T22" fmla="*/ 501 w 534"/>
                <a:gd name="T23" fmla="*/ 124 h 627"/>
                <a:gd name="T24" fmla="*/ 507 w 534"/>
                <a:gd name="T25" fmla="*/ 129 h 627"/>
                <a:gd name="T26" fmla="*/ 513 w 534"/>
                <a:gd name="T27" fmla="*/ 137 h 627"/>
                <a:gd name="T28" fmla="*/ 517 w 534"/>
                <a:gd name="T29" fmla="*/ 143 h 627"/>
                <a:gd name="T30" fmla="*/ 522 w 534"/>
                <a:gd name="T31" fmla="*/ 150 h 627"/>
                <a:gd name="T32" fmla="*/ 526 w 534"/>
                <a:gd name="T33" fmla="*/ 158 h 627"/>
                <a:gd name="T34" fmla="*/ 529 w 534"/>
                <a:gd name="T35" fmla="*/ 165 h 627"/>
                <a:gd name="T36" fmla="*/ 532 w 534"/>
                <a:gd name="T37" fmla="*/ 173 h 627"/>
                <a:gd name="T38" fmla="*/ 533 w 534"/>
                <a:gd name="T39" fmla="*/ 182 h 627"/>
                <a:gd name="T40" fmla="*/ 534 w 534"/>
                <a:gd name="T41" fmla="*/ 190 h 627"/>
                <a:gd name="T42" fmla="*/ 534 w 534"/>
                <a:gd name="T43" fmla="*/ 199 h 627"/>
                <a:gd name="T44" fmla="*/ 533 w 534"/>
                <a:gd name="T45" fmla="*/ 208 h 627"/>
                <a:gd name="T46" fmla="*/ 481 w 534"/>
                <a:gd name="T47" fmla="*/ 62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4" h="627">
                  <a:moveTo>
                    <a:pt x="481" y="627"/>
                  </a:moveTo>
                  <a:lnTo>
                    <a:pt x="293" y="603"/>
                  </a:lnTo>
                  <a:lnTo>
                    <a:pt x="335" y="267"/>
                  </a:lnTo>
                  <a:lnTo>
                    <a:pt x="0" y="184"/>
                  </a:lnTo>
                  <a:lnTo>
                    <a:pt x="46" y="0"/>
                  </a:lnTo>
                  <a:lnTo>
                    <a:pt x="463" y="105"/>
                  </a:lnTo>
                  <a:lnTo>
                    <a:pt x="463" y="105"/>
                  </a:lnTo>
                  <a:lnTo>
                    <a:pt x="471" y="107"/>
                  </a:lnTo>
                  <a:lnTo>
                    <a:pt x="480" y="111"/>
                  </a:lnTo>
                  <a:lnTo>
                    <a:pt x="487" y="114"/>
                  </a:lnTo>
                  <a:lnTo>
                    <a:pt x="494" y="119"/>
                  </a:lnTo>
                  <a:lnTo>
                    <a:pt x="501" y="124"/>
                  </a:lnTo>
                  <a:lnTo>
                    <a:pt x="507" y="129"/>
                  </a:lnTo>
                  <a:lnTo>
                    <a:pt x="513" y="137"/>
                  </a:lnTo>
                  <a:lnTo>
                    <a:pt x="517" y="143"/>
                  </a:lnTo>
                  <a:lnTo>
                    <a:pt x="522" y="150"/>
                  </a:lnTo>
                  <a:lnTo>
                    <a:pt x="526" y="158"/>
                  </a:lnTo>
                  <a:lnTo>
                    <a:pt x="529" y="165"/>
                  </a:lnTo>
                  <a:lnTo>
                    <a:pt x="532" y="173"/>
                  </a:lnTo>
                  <a:lnTo>
                    <a:pt x="533" y="182"/>
                  </a:lnTo>
                  <a:lnTo>
                    <a:pt x="534" y="190"/>
                  </a:lnTo>
                  <a:lnTo>
                    <a:pt x="534" y="199"/>
                  </a:lnTo>
                  <a:lnTo>
                    <a:pt x="533" y="208"/>
                  </a:lnTo>
                  <a:lnTo>
                    <a:pt x="481" y="62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6" name="Group 5">
            <a:extLst>
              <a:ext uri="{FF2B5EF4-FFF2-40B4-BE49-F238E27FC236}">
                <a16:creationId xmlns:a16="http://schemas.microsoft.com/office/drawing/2014/main" id="{73E8C63D-9E27-4C41-81AD-C432255A3E8C}"/>
              </a:ext>
            </a:extLst>
          </p:cNvPr>
          <p:cNvGrpSpPr/>
          <p:nvPr/>
        </p:nvGrpSpPr>
        <p:grpSpPr>
          <a:xfrm>
            <a:off x="3410335" y="2399874"/>
            <a:ext cx="454819" cy="2276475"/>
            <a:chOff x="2423742" y="2461017"/>
            <a:chExt cx="606425" cy="3035300"/>
          </a:xfrm>
        </p:grpSpPr>
        <p:sp>
          <p:nvSpPr>
            <p:cNvPr id="123" name="Rectangle 130">
              <a:extLst>
                <a:ext uri="{FF2B5EF4-FFF2-40B4-BE49-F238E27FC236}">
                  <a16:creationId xmlns:a16="http://schemas.microsoft.com/office/drawing/2014/main" id="{99C82AA5-B996-44A4-94D7-E983CCBACBB7}"/>
                </a:ext>
              </a:extLst>
            </p:cNvPr>
            <p:cNvSpPr>
              <a:spLocks noChangeArrowheads="1"/>
            </p:cNvSpPr>
            <p:nvPr/>
          </p:nvSpPr>
          <p:spPr bwMode="auto">
            <a:xfrm>
              <a:off x="2452317" y="2461017"/>
              <a:ext cx="577850" cy="30353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4" name="Rectangle 131">
              <a:extLst>
                <a:ext uri="{FF2B5EF4-FFF2-40B4-BE49-F238E27FC236}">
                  <a16:creationId xmlns:a16="http://schemas.microsoft.com/office/drawing/2014/main" id="{1A28EC51-915D-4E9F-A519-E8FBBB2F3D04}"/>
                </a:ext>
              </a:extLst>
            </p:cNvPr>
            <p:cNvSpPr>
              <a:spLocks noChangeArrowheads="1"/>
            </p:cNvSpPr>
            <p:nvPr/>
          </p:nvSpPr>
          <p:spPr bwMode="auto">
            <a:xfrm>
              <a:off x="2465017" y="2643579"/>
              <a:ext cx="325438" cy="5715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5" name="Rectangle 132">
              <a:extLst>
                <a:ext uri="{FF2B5EF4-FFF2-40B4-BE49-F238E27FC236}">
                  <a16:creationId xmlns:a16="http://schemas.microsoft.com/office/drawing/2014/main" id="{2BA8E80B-947D-47C1-88E6-B0C3094C3C30}"/>
                </a:ext>
              </a:extLst>
            </p:cNvPr>
            <p:cNvSpPr>
              <a:spLocks noChangeArrowheads="1"/>
            </p:cNvSpPr>
            <p:nvPr/>
          </p:nvSpPr>
          <p:spPr bwMode="auto">
            <a:xfrm>
              <a:off x="2465017" y="2884879"/>
              <a:ext cx="241300"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6" name="Rectangle 133">
              <a:extLst>
                <a:ext uri="{FF2B5EF4-FFF2-40B4-BE49-F238E27FC236}">
                  <a16:creationId xmlns:a16="http://schemas.microsoft.com/office/drawing/2014/main" id="{C1F98FB2-5E22-4007-97EA-2D3F41170E84}"/>
                </a:ext>
              </a:extLst>
            </p:cNvPr>
            <p:cNvSpPr>
              <a:spLocks noChangeArrowheads="1"/>
            </p:cNvSpPr>
            <p:nvPr/>
          </p:nvSpPr>
          <p:spPr bwMode="auto">
            <a:xfrm>
              <a:off x="2465017" y="3165867"/>
              <a:ext cx="325438" cy="5715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7" name="Rectangle 134">
              <a:extLst>
                <a:ext uri="{FF2B5EF4-FFF2-40B4-BE49-F238E27FC236}">
                  <a16:creationId xmlns:a16="http://schemas.microsoft.com/office/drawing/2014/main" id="{8EA4AE4A-3EF0-4779-9206-89B0000C3CCD}"/>
                </a:ext>
              </a:extLst>
            </p:cNvPr>
            <p:cNvSpPr>
              <a:spLocks noChangeArrowheads="1"/>
            </p:cNvSpPr>
            <p:nvPr/>
          </p:nvSpPr>
          <p:spPr bwMode="auto">
            <a:xfrm>
              <a:off x="2465017" y="3421454"/>
              <a:ext cx="241300"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8" name="Rectangle 135">
              <a:extLst>
                <a:ext uri="{FF2B5EF4-FFF2-40B4-BE49-F238E27FC236}">
                  <a16:creationId xmlns:a16="http://schemas.microsoft.com/office/drawing/2014/main" id="{49273BBF-EB48-4BB3-A07A-FF8FD126D3B3}"/>
                </a:ext>
              </a:extLst>
            </p:cNvPr>
            <p:cNvSpPr>
              <a:spLocks noChangeArrowheads="1"/>
            </p:cNvSpPr>
            <p:nvPr/>
          </p:nvSpPr>
          <p:spPr bwMode="auto">
            <a:xfrm>
              <a:off x="2465017" y="3675454"/>
              <a:ext cx="325438"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29" name="Rectangle 136">
              <a:extLst>
                <a:ext uri="{FF2B5EF4-FFF2-40B4-BE49-F238E27FC236}">
                  <a16:creationId xmlns:a16="http://schemas.microsoft.com/office/drawing/2014/main" id="{31071C5E-71ED-4EB8-9CDA-71D0FB112414}"/>
                </a:ext>
              </a:extLst>
            </p:cNvPr>
            <p:cNvSpPr>
              <a:spLocks noChangeArrowheads="1"/>
            </p:cNvSpPr>
            <p:nvPr/>
          </p:nvSpPr>
          <p:spPr bwMode="auto">
            <a:xfrm>
              <a:off x="2465017" y="3958029"/>
              <a:ext cx="241300"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0" name="Rectangle 137">
              <a:extLst>
                <a:ext uri="{FF2B5EF4-FFF2-40B4-BE49-F238E27FC236}">
                  <a16:creationId xmlns:a16="http://schemas.microsoft.com/office/drawing/2014/main" id="{2B6F3A10-8148-4FEF-9F0A-69A8E6FBC276}"/>
                </a:ext>
              </a:extLst>
            </p:cNvPr>
            <p:cNvSpPr>
              <a:spLocks noChangeArrowheads="1"/>
            </p:cNvSpPr>
            <p:nvPr/>
          </p:nvSpPr>
          <p:spPr bwMode="auto">
            <a:xfrm>
              <a:off x="2465017" y="4212029"/>
              <a:ext cx="325438"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1" name="Rectangle 138">
              <a:extLst>
                <a:ext uri="{FF2B5EF4-FFF2-40B4-BE49-F238E27FC236}">
                  <a16:creationId xmlns:a16="http://schemas.microsoft.com/office/drawing/2014/main" id="{55A38BB0-3B94-4082-9480-CF8945153E8A}"/>
                </a:ext>
              </a:extLst>
            </p:cNvPr>
            <p:cNvSpPr>
              <a:spLocks noChangeArrowheads="1"/>
            </p:cNvSpPr>
            <p:nvPr/>
          </p:nvSpPr>
          <p:spPr bwMode="auto">
            <a:xfrm>
              <a:off x="2465017" y="4466029"/>
              <a:ext cx="241300"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2" name="Rectangle 139">
              <a:extLst>
                <a:ext uri="{FF2B5EF4-FFF2-40B4-BE49-F238E27FC236}">
                  <a16:creationId xmlns:a16="http://schemas.microsoft.com/office/drawing/2014/main" id="{610D3EC2-F804-4977-BBC1-FCA47FE2EBAD}"/>
                </a:ext>
              </a:extLst>
            </p:cNvPr>
            <p:cNvSpPr>
              <a:spLocks noChangeArrowheads="1"/>
            </p:cNvSpPr>
            <p:nvPr/>
          </p:nvSpPr>
          <p:spPr bwMode="auto">
            <a:xfrm>
              <a:off x="2465017" y="4748604"/>
              <a:ext cx="325438"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3" name="Rectangle 140">
              <a:extLst>
                <a:ext uri="{FF2B5EF4-FFF2-40B4-BE49-F238E27FC236}">
                  <a16:creationId xmlns:a16="http://schemas.microsoft.com/office/drawing/2014/main" id="{711F7267-8F8C-4DF4-B908-53AEF326834C}"/>
                </a:ext>
              </a:extLst>
            </p:cNvPr>
            <p:cNvSpPr>
              <a:spLocks noChangeArrowheads="1"/>
            </p:cNvSpPr>
            <p:nvPr/>
          </p:nvSpPr>
          <p:spPr bwMode="auto">
            <a:xfrm>
              <a:off x="2465017" y="4988317"/>
              <a:ext cx="241300"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4" name="Rectangle 141">
              <a:extLst>
                <a:ext uri="{FF2B5EF4-FFF2-40B4-BE49-F238E27FC236}">
                  <a16:creationId xmlns:a16="http://schemas.microsoft.com/office/drawing/2014/main" id="{46044915-9DF1-4396-AB3D-2CEF4ACE31CB}"/>
                </a:ext>
              </a:extLst>
            </p:cNvPr>
            <p:cNvSpPr>
              <a:spLocks noChangeArrowheads="1"/>
            </p:cNvSpPr>
            <p:nvPr/>
          </p:nvSpPr>
          <p:spPr bwMode="auto">
            <a:xfrm>
              <a:off x="2465017" y="5270892"/>
              <a:ext cx="325438" cy="5556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35" name="Rectangle 142">
              <a:extLst>
                <a:ext uri="{FF2B5EF4-FFF2-40B4-BE49-F238E27FC236}">
                  <a16:creationId xmlns:a16="http://schemas.microsoft.com/office/drawing/2014/main" id="{D540ECDD-2E8C-4D0C-897E-0A1D47B852BB}"/>
                </a:ext>
              </a:extLst>
            </p:cNvPr>
            <p:cNvSpPr>
              <a:spLocks noChangeArrowheads="1"/>
            </p:cNvSpPr>
            <p:nvPr/>
          </p:nvSpPr>
          <p:spPr bwMode="auto">
            <a:xfrm>
              <a:off x="2423742" y="2461017"/>
              <a:ext cx="55563" cy="3035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52" name="Group 251">
            <a:extLst>
              <a:ext uri="{FF2B5EF4-FFF2-40B4-BE49-F238E27FC236}">
                <a16:creationId xmlns:a16="http://schemas.microsoft.com/office/drawing/2014/main" id="{855F6CAB-2232-4CB8-9F8F-9F3AAF83E842}"/>
              </a:ext>
            </a:extLst>
          </p:cNvPr>
          <p:cNvGrpSpPr/>
          <p:nvPr/>
        </p:nvGrpSpPr>
        <p:grpSpPr>
          <a:xfrm>
            <a:off x="5586061" y="5383695"/>
            <a:ext cx="390497" cy="551363"/>
            <a:chOff x="7529462" y="5263068"/>
            <a:chExt cx="520663" cy="735151"/>
          </a:xfrm>
        </p:grpSpPr>
        <p:sp>
          <p:nvSpPr>
            <p:cNvPr id="253" name="Freeform 137">
              <a:extLst>
                <a:ext uri="{FF2B5EF4-FFF2-40B4-BE49-F238E27FC236}">
                  <a16:creationId xmlns:a16="http://schemas.microsoft.com/office/drawing/2014/main" id="{61BBBE13-7C0E-4843-8B7C-23915C873047}"/>
                </a:ext>
              </a:extLst>
            </p:cNvPr>
            <p:cNvSpPr>
              <a:spLocks/>
            </p:cNvSpPr>
            <p:nvPr/>
          </p:nvSpPr>
          <p:spPr bwMode="auto">
            <a:xfrm>
              <a:off x="7529462" y="5263068"/>
              <a:ext cx="520663" cy="735151"/>
            </a:xfrm>
            <a:custGeom>
              <a:avLst/>
              <a:gdLst>
                <a:gd name="T0" fmla="*/ 1591 w 1592"/>
                <a:gd name="T1" fmla="*/ 482 h 2247"/>
                <a:gd name="T2" fmla="*/ 1582 w 1592"/>
                <a:gd name="T3" fmla="*/ 406 h 2247"/>
                <a:gd name="T4" fmla="*/ 1562 w 1592"/>
                <a:gd name="T5" fmla="*/ 334 h 2247"/>
                <a:gd name="T6" fmla="*/ 1531 w 1592"/>
                <a:gd name="T7" fmla="*/ 266 h 2247"/>
                <a:gd name="T8" fmla="*/ 1491 w 1592"/>
                <a:gd name="T9" fmla="*/ 205 h 2247"/>
                <a:gd name="T10" fmla="*/ 1443 w 1592"/>
                <a:gd name="T11" fmla="*/ 149 h 2247"/>
                <a:gd name="T12" fmla="*/ 1388 w 1592"/>
                <a:gd name="T13" fmla="*/ 101 h 2247"/>
                <a:gd name="T14" fmla="*/ 1326 w 1592"/>
                <a:gd name="T15" fmla="*/ 61 h 2247"/>
                <a:gd name="T16" fmla="*/ 1259 w 1592"/>
                <a:gd name="T17" fmla="*/ 31 h 2247"/>
                <a:gd name="T18" fmla="*/ 1186 w 1592"/>
                <a:gd name="T19" fmla="*/ 11 h 2247"/>
                <a:gd name="T20" fmla="*/ 1109 w 1592"/>
                <a:gd name="T21" fmla="*/ 1 h 2247"/>
                <a:gd name="T22" fmla="*/ 508 w 1592"/>
                <a:gd name="T23" fmla="*/ 0 h 2247"/>
                <a:gd name="T24" fmla="*/ 431 w 1592"/>
                <a:gd name="T25" fmla="*/ 6 h 2247"/>
                <a:gd name="T26" fmla="*/ 358 w 1592"/>
                <a:gd name="T27" fmla="*/ 22 h 2247"/>
                <a:gd name="T28" fmla="*/ 288 w 1592"/>
                <a:gd name="T29" fmla="*/ 51 h 2247"/>
                <a:gd name="T30" fmla="*/ 224 w 1592"/>
                <a:gd name="T31" fmla="*/ 88 h 2247"/>
                <a:gd name="T32" fmla="*/ 167 w 1592"/>
                <a:gd name="T33" fmla="*/ 133 h 2247"/>
                <a:gd name="T34" fmla="*/ 116 w 1592"/>
                <a:gd name="T35" fmla="*/ 185 h 2247"/>
                <a:gd name="T36" fmla="*/ 74 w 1592"/>
                <a:gd name="T37" fmla="*/ 245 h 2247"/>
                <a:gd name="T38" fmla="*/ 40 w 1592"/>
                <a:gd name="T39" fmla="*/ 310 h 2247"/>
                <a:gd name="T40" fmla="*/ 17 w 1592"/>
                <a:gd name="T41" fmla="*/ 381 h 2247"/>
                <a:gd name="T42" fmla="*/ 3 w 1592"/>
                <a:gd name="T43" fmla="*/ 457 h 2247"/>
                <a:gd name="T44" fmla="*/ 0 w 1592"/>
                <a:gd name="T45" fmla="*/ 1739 h 2247"/>
                <a:gd name="T46" fmla="*/ 3 w 1592"/>
                <a:gd name="T47" fmla="*/ 1791 h 2247"/>
                <a:gd name="T48" fmla="*/ 17 w 1592"/>
                <a:gd name="T49" fmla="*/ 1866 h 2247"/>
                <a:gd name="T50" fmla="*/ 40 w 1592"/>
                <a:gd name="T51" fmla="*/ 1937 h 2247"/>
                <a:gd name="T52" fmla="*/ 74 w 1592"/>
                <a:gd name="T53" fmla="*/ 2002 h 2247"/>
                <a:gd name="T54" fmla="*/ 116 w 1592"/>
                <a:gd name="T55" fmla="*/ 2062 h 2247"/>
                <a:gd name="T56" fmla="*/ 167 w 1592"/>
                <a:gd name="T57" fmla="*/ 2116 h 2247"/>
                <a:gd name="T58" fmla="*/ 224 w 1592"/>
                <a:gd name="T59" fmla="*/ 2160 h 2247"/>
                <a:gd name="T60" fmla="*/ 288 w 1592"/>
                <a:gd name="T61" fmla="*/ 2197 h 2247"/>
                <a:gd name="T62" fmla="*/ 358 w 1592"/>
                <a:gd name="T63" fmla="*/ 2224 h 2247"/>
                <a:gd name="T64" fmla="*/ 431 w 1592"/>
                <a:gd name="T65" fmla="*/ 2241 h 2247"/>
                <a:gd name="T66" fmla="*/ 508 w 1592"/>
                <a:gd name="T67" fmla="*/ 2247 h 2247"/>
                <a:gd name="T68" fmla="*/ 1109 w 1592"/>
                <a:gd name="T69" fmla="*/ 2247 h 2247"/>
                <a:gd name="T70" fmla="*/ 1186 w 1592"/>
                <a:gd name="T71" fmla="*/ 2236 h 2247"/>
                <a:gd name="T72" fmla="*/ 1259 w 1592"/>
                <a:gd name="T73" fmla="*/ 2216 h 2247"/>
                <a:gd name="T74" fmla="*/ 1326 w 1592"/>
                <a:gd name="T75" fmla="*/ 2185 h 2247"/>
                <a:gd name="T76" fmla="*/ 1388 w 1592"/>
                <a:gd name="T77" fmla="*/ 2146 h 2247"/>
                <a:gd name="T78" fmla="*/ 1443 w 1592"/>
                <a:gd name="T79" fmla="*/ 2098 h 2247"/>
                <a:gd name="T80" fmla="*/ 1491 w 1592"/>
                <a:gd name="T81" fmla="*/ 2043 h 2247"/>
                <a:gd name="T82" fmla="*/ 1531 w 1592"/>
                <a:gd name="T83" fmla="*/ 1981 h 2247"/>
                <a:gd name="T84" fmla="*/ 1562 w 1592"/>
                <a:gd name="T85" fmla="*/ 1913 h 2247"/>
                <a:gd name="T86" fmla="*/ 1582 w 1592"/>
                <a:gd name="T87" fmla="*/ 1841 h 2247"/>
                <a:gd name="T88" fmla="*/ 1591 w 1592"/>
                <a:gd name="T89" fmla="*/ 1765 h 2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92" h="2247">
                  <a:moveTo>
                    <a:pt x="1592" y="509"/>
                  </a:moveTo>
                  <a:lnTo>
                    <a:pt x="1592" y="509"/>
                  </a:lnTo>
                  <a:lnTo>
                    <a:pt x="1591" y="482"/>
                  </a:lnTo>
                  <a:lnTo>
                    <a:pt x="1589" y="457"/>
                  </a:lnTo>
                  <a:lnTo>
                    <a:pt x="1587" y="431"/>
                  </a:lnTo>
                  <a:lnTo>
                    <a:pt x="1582" y="406"/>
                  </a:lnTo>
                  <a:lnTo>
                    <a:pt x="1576" y="381"/>
                  </a:lnTo>
                  <a:lnTo>
                    <a:pt x="1569" y="357"/>
                  </a:lnTo>
                  <a:lnTo>
                    <a:pt x="1562" y="334"/>
                  </a:lnTo>
                  <a:lnTo>
                    <a:pt x="1552" y="310"/>
                  </a:lnTo>
                  <a:lnTo>
                    <a:pt x="1542" y="288"/>
                  </a:lnTo>
                  <a:lnTo>
                    <a:pt x="1531" y="266"/>
                  </a:lnTo>
                  <a:lnTo>
                    <a:pt x="1518" y="245"/>
                  </a:lnTo>
                  <a:lnTo>
                    <a:pt x="1505" y="224"/>
                  </a:lnTo>
                  <a:lnTo>
                    <a:pt x="1491" y="205"/>
                  </a:lnTo>
                  <a:lnTo>
                    <a:pt x="1476" y="185"/>
                  </a:lnTo>
                  <a:lnTo>
                    <a:pt x="1460" y="167"/>
                  </a:lnTo>
                  <a:lnTo>
                    <a:pt x="1443" y="149"/>
                  </a:lnTo>
                  <a:lnTo>
                    <a:pt x="1426" y="133"/>
                  </a:lnTo>
                  <a:lnTo>
                    <a:pt x="1407" y="116"/>
                  </a:lnTo>
                  <a:lnTo>
                    <a:pt x="1388" y="101"/>
                  </a:lnTo>
                  <a:lnTo>
                    <a:pt x="1368" y="88"/>
                  </a:lnTo>
                  <a:lnTo>
                    <a:pt x="1347" y="73"/>
                  </a:lnTo>
                  <a:lnTo>
                    <a:pt x="1326" y="61"/>
                  </a:lnTo>
                  <a:lnTo>
                    <a:pt x="1304" y="51"/>
                  </a:lnTo>
                  <a:lnTo>
                    <a:pt x="1281" y="40"/>
                  </a:lnTo>
                  <a:lnTo>
                    <a:pt x="1259" y="31"/>
                  </a:lnTo>
                  <a:lnTo>
                    <a:pt x="1235" y="22"/>
                  </a:lnTo>
                  <a:lnTo>
                    <a:pt x="1211" y="17"/>
                  </a:lnTo>
                  <a:lnTo>
                    <a:pt x="1186" y="11"/>
                  </a:lnTo>
                  <a:lnTo>
                    <a:pt x="1162" y="6"/>
                  </a:lnTo>
                  <a:lnTo>
                    <a:pt x="1136" y="2"/>
                  </a:lnTo>
                  <a:lnTo>
                    <a:pt x="1109" y="1"/>
                  </a:lnTo>
                  <a:lnTo>
                    <a:pt x="1083" y="0"/>
                  </a:lnTo>
                  <a:lnTo>
                    <a:pt x="508" y="0"/>
                  </a:lnTo>
                  <a:lnTo>
                    <a:pt x="508" y="0"/>
                  </a:lnTo>
                  <a:lnTo>
                    <a:pt x="482" y="1"/>
                  </a:lnTo>
                  <a:lnTo>
                    <a:pt x="457" y="2"/>
                  </a:lnTo>
                  <a:lnTo>
                    <a:pt x="431" y="6"/>
                  </a:lnTo>
                  <a:lnTo>
                    <a:pt x="406" y="11"/>
                  </a:lnTo>
                  <a:lnTo>
                    <a:pt x="381" y="17"/>
                  </a:lnTo>
                  <a:lnTo>
                    <a:pt x="358" y="22"/>
                  </a:lnTo>
                  <a:lnTo>
                    <a:pt x="334" y="31"/>
                  </a:lnTo>
                  <a:lnTo>
                    <a:pt x="310" y="40"/>
                  </a:lnTo>
                  <a:lnTo>
                    <a:pt x="288" y="51"/>
                  </a:lnTo>
                  <a:lnTo>
                    <a:pt x="267" y="61"/>
                  </a:lnTo>
                  <a:lnTo>
                    <a:pt x="245" y="73"/>
                  </a:lnTo>
                  <a:lnTo>
                    <a:pt x="224" y="88"/>
                  </a:lnTo>
                  <a:lnTo>
                    <a:pt x="205" y="101"/>
                  </a:lnTo>
                  <a:lnTo>
                    <a:pt x="185" y="116"/>
                  </a:lnTo>
                  <a:lnTo>
                    <a:pt x="167" y="133"/>
                  </a:lnTo>
                  <a:lnTo>
                    <a:pt x="149" y="149"/>
                  </a:lnTo>
                  <a:lnTo>
                    <a:pt x="133" y="167"/>
                  </a:lnTo>
                  <a:lnTo>
                    <a:pt x="116" y="185"/>
                  </a:lnTo>
                  <a:lnTo>
                    <a:pt x="101" y="205"/>
                  </a:lnTo>
                  <a:lnTo>
                    <a:pt x="87" y="224"/>
                  </a:lnTo>
                  <a:lnTo>
                    <a:pt x="74" y="245"/>
                  </a:lnTo>
                  <a:lnTo>
                    <a:pt x="62" y="266"/>
                  </a:lnTo>
                  <a:lnTo>
                    <a:pt x="50" y="288"/>
                  </a:lnTo>
                  <a:lnTo>
                    <a:pt x="40" y="310"/>
                  </a:lnTo>
                  <a:lnTo>
                    <a:pt x="31" y="334"/>
                  </a:lnTo>
                  <a:lnTo>
                    <a:pt x="23" y="357"/>
                  </a:lnTo>
                  <a:lnTo>
                    <a:pt x="17" y="381"/>
                  </a:lnTo>
                  <a:lnTo>
                    <a:pt x="11" y="406"/>
                  </a:lnTo>
                  <a:lnTo>
                    <a:pt x="6" y="431"/>
                  </a:lnTo>
                  <a:lnTo>
                    <a:pt x="3" y="457"/>
                  </a:lnTo>
                  <a:lnTo>
                    <a:pt x="1" y="482"/>
                  </a:lnTo>
                  <a:lnTo>
                    <a:pt x="0" y="509"/>
                  </a:lnTo>
                  <a:lnTo>
                    <a:pt x="0" y="1739"/>
                  </a:lnTo>
                  <a:lnTo>
                    <a:pt x="0" y="1739"/>
                  </a:lnTo>
                  <a:lnTo>
                    <a:pt x="1" y="1765"/>
                  </a:lnTo>
                  <a:lnTo>
                    <a:pt x="3" y="1791"/>
                  </a:lnTo>
                  <a:lnTo>
                    <a:pt x="6" y="1816"/>
                  </a:lnTo>
                  <a:lnTo>
                    <a:pt x="11" y="1841"/>
                  </a:lnTo>
                  <a:lnTo>
                    <a:pt x="17" y="1866"/>
                  </a:lnTo>
                  <a:lnTo>
                    <a:pt x="23" y="1891"/>
                  </a:lnTo>
                  <a:lnTo>
                    <a:pt x="31" y="1913"/>
                  </a:lnTo>
                  <a:lnTo>
                    <a:pt x="40" y="1937"/>
                  </a:lnTo>
                  <a:lnTo>
                    <a:pt x="50" y="1959"/>
                  </a:lnTo>
                  <a:lnTo>
                    <a:pt x="62" y="1981"/>
                  </a:lnTo>
                  <a:lnTo>
                    <a:pt x="74" y="2002"/>
                  </a:lnTo>
                  <a:lnTo>
                    <a:pt x="87" y="2023"/>
                  </a:lnTo>
                  <a:lnTo>
                    <a:pt x="101" y="2043"/>
                  </a:lnTo>
                  <a:lnTo>
                    <a:pt x="116" y="2062"/>
                  </a:lnTo>
                  <a:lnTo>
                    <a:pt x="133" y="2081"/>
                  </a:lnTo>
                  <a:lnTo>
                    <a:pt x="149" y="2098"/>
                  </a:lnTo>
                  <a:lnTo>
                    <a:pt x="167" y="2116"/>
                  </a:lnTo>
                  <a:lnTo>
                    <a:pt x="185" y="2131"/>
                  </a:lnTo>
                  <a:lnTo>
                    <a:pt x="205" y="2146"/>
                  </a:lnTo>
                  <a:lnTo>
                    <a:pt x="224" y="2160"/>
                  </a:lnTo>
                  <a:lnTo>
                    <a:pt x="245" y="2174"/>
                  </a:lnTo>
                  <a:lnTo>
                    <a:pt x="267" y="2185"/>
                  </a:lnTo>
                  <a:lnTo>
                    <a:pt x="288" y="2197"/>
                  </a:lnTo>
                  <a:lnTo>
                    <a:pt x="310" y="2207"/>
                  </a:lnTo>
                  <a:lnTo>
                    <a:pt x="334" y="2216"/>
                  </a:lnTo>
                  <a:lnTo>
                    <a:pt x="358" y="2224"/>
                  </a:lnTo>
                  <a:lnTo>
                    <a:pt x="381" y="2232"/>
                  </a:lnTo>
                  <a:lnTo>
                    <a:pt x="406" y="2236"/>
                  </a:lnTo>
                  <a:lnTo>
                    <a:pt x="431" y="2241"/>
                  </a:lnTo>
                  <a:lnTo>
                    <a:pt x="457" y="2245"/>
                  </a:lnTo>
                  <a:lnTo>
                    <a:pt x="482" y="2247"/>
                  </a:lnTo>
                  <a:lnTo>
                    <a:pt x="508" y="2247"/>
                  </a:lnTo>
                  <a:lnTo>
                    <a:pt x="1083" y="2247"/>
                  </a:lnTo>
                  <a:lnTo>
                    <a:pt x="1083" y="2247"/>
                  </a:lnTo>
                  <a:lnTo>
                    <a:pt x="1109" y="2247"/>
                  </a:lnTo>
                  <a:lnTo>
                    <a:pt x="1136" y="2245"/>
                  </a:lnTo>
                  <a:lnTo>
                    <a:pt x="1162" y="2241"/>
                  </a:lnTo>
                  <a:lnTo>
                    <a:pt x="1186" y="2236"/>
                  </a:lnTo>
                  <a:lnTo>
                    <a:pt x="1211" y="2232"/>
                  </a:lnTo>
                  <a:lnTo>
                    <a:pt x="1235" y="2224"/>
                  </a:lnTo>
                  <a:lnTo>
                    <a:pt x="1259" y="2216"/>
                  </a:lnTo>
                  <a:lnTo>
                    <a:pt x="1281" y="2207"/>
                  </a:lnTo>
                  <a:lnTo>
                    <a:pt x="1304" y="2197"/>
                  </a:lnTo>
                  <a:lnTo>
                    <a:pt x="1326" y="2185"/>
                  </a:lnTo>
                  <a:lnTo>
                    <a:pt x="1347" y="2174"/>
                  </a:lnTo>
                  <a:lnTo>
                    <a:pt x="1368" y="2160"/>
                  </a:lnTo>
                  <a:lnTo>
                    <a:pt x="1388" y="2146"/>
                  </a:lnTo>
                  <a:lnTo>
                    <a:pt x="1407" y="2131"/>
                  </a:lnTo>
                  <a:lnTo>
                    <a:pt x="1426" y="2116"/>
                  </a:lnTo>
                  <a:lnTo>
                    <a:pt x="1443" y="2098"/>
                  </a:lnTo>
                  <a:lnTo>
                    <a:pt x="1460" y="2081"/>
                  </a:lnTo>
                  <a:lnTo>
                    <a:pt x="1476" y="2062"/>
                  </a:lnTo>
                  <a:lnTo>
                    <a:pt x="1491" y="2043"/>
                  </a:lnTo>
                  <a:lnTo>
                    <a:pt x="1505" y="2023"/>
                  </a:lnTo>
                  <a:lnTo>
                    <a:pt x="1518" y="2002"/>
                  </a:lnTo>
                  <a:lnTo>
                    <a:pt x="1531" y="1981"/>
                  </a:lnTo>
                  <a:lnTo>
                    <a:pt x="1542" y="1959"/>
                  </a:lnTo>
                  <a:lnTo>
                    <a:pt x="1552" y="1937"/>
                  </a:lnTo>
                  <a:lnTo>
                    <a:pt x="1562" y="1913"/>
                  </a:lnTo>
                  <a:lnTo>
                    <a:pt x="1569" y="1891"/>
                  </a:lnTo>
                  <a:lnTo>
                    <a:pt x="1576" y="1866"/>
                  </a:lnTo>
                  <a:lnTo>
                    <a:pt x="1582" y="1841"/>
                  </a:lnTo>
                  <a:lnTo>
                    <a:pt x="1587" y="1816"/>
                  </a:lnTo>
                  <a:lnTo>
                    <a:pt x="1589" y="1791"/>
                  </a:lnTo>
                  <a:lnTo>
                    <a:pt x="1591" y="1765"/>
                  </a:lnTo>
                  <a:lnTo>
                    <a:pt x="1592" y="1739"/>
                  </a:lnTo>
                  <a:lnTo>
                    <a:pt x="1592" y="509"/>
                  </a:lnTo>
                  <a:close/>
                </a:path>
              </a:pathLst>
            </a:custGeom>
            <a:solidFill>
              <a:srgbClr val="D1D2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4" name="Rectangle 253">
              <a:extLst>
                <a:ext uri="{FF2B5EF4-FFF2-40B4-BE49-F238E27FC236}">
                  <a16:creationId xmlns:a16="http://schemas.microsoft.com/office/drawing/2014/main" id="{8B281452-F2EA-4857-962C-797A1A986197}"/>
                </a:ext>
              </a:extLst>
            </p:cNvPr>
            <p:cNvSpPr>
              <a:spLocks noChangeArrowheads="1"/>
            </p:cNvSpPr>
            <p:nvPr/>
          </p:nvSpPr>
          <p:spPr bwMode="auto">
            <a:xfrm>
              <a:off x="7743948" y="5263068"/>
              <a:ext cx="60581" cy="22922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55" name="Rectangle 254">
              <a:extLst>
                <a:ext uri="{FF2B5EF4-FFF2-40B4-BE49-F238E27FC236}">
                  <a16:creationId xmlns:a16="http://schemas.microsoft.com/office/drawing/2014/main" id="{6D943C6B-1BD6-4C99-B306-AF60BAB257D9}"/>
                </a:ext>
              </a:extLst>
            </p:cNvPr>
            <p:cNvSpPr>
              <a:spLocks noChangeArrowheads="1"/>
            </p:cNvSpPr>
            <p:nvPr/>
          </p:nvSpPr>
          <p:spPr bwMode="auto">
            <a:xfrm>
              <a:off x="7606415" y="5461181"/>
              <a:ext cx="337285" cy="62218"/>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nvGrpSpPr>
          <p:cNvPr id="256" name="Group 255">
            <a:extLst>
              <a:ext uri="{FF2B5EF4-FFF2-40B4-BE49-F238E27FC236}">
                <a16:creationId xmlns:a16="http://schemas.microsoft.com/office/drawing/2014/main" id="{47805679-E472-4CEA-9AFA-566D788A4C4B}"/>
              </a:ext>
            </a:extLst>
          </p:cNvPr>
          <p:cNvGrpSpPr/>
          <p:nvPr/>
        </p:nvGrpSpPr>
        <p:grpSpPr>
          <a:xfrm>
            <a:off x="87093" y="2372182"/>
            <a:ext cx="2674210" cy="2442440"/>
            <a:chOff x="222711" y="1836412"/>
            <a:chExt cx="3565613" cy="3256590"/>
          </a:xfrm>
        </p:grpSpPr>
        <p:sp>
          <p:nvSpPr>
            <p:cNvPr id="257" name="Rectangle 256">
              <a:extLst>
                <a:ext uri="{FF2B5EF4-FFF2-40B4-BE49-F238E27FC236}">
                  <a16:creationId xmlns:a16="http://schemas.microsoft.com/office/drawing/2014/main" id="{3C6BC420-1FFD-4902-952D-3E435D34604E}"/>
                </a:ext>
              </a:extLst>
            </p:cNvPr>
            <p:cNvSpPr/>
            <p:nvPr/>
          </p:nvSpPr>
          <p:spPr>
            <a:xfrm>
              <a:off x="222711" y="1836412"/>
              <a:ext cx="3565613" cy="1354218"/>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Automatizar los procesos más críticos</a:t>
              </a:r>
              <a:endParaRPr lang="en-US" sz="2000" b="1" dirty="0">
                <a:solidFill>
                  <a:srgbClr val="222A35"/>
                </a:solidFill>
              </a:endParaRPr>
            </a:p>
          </p:txBody>
        </p:sp>
        <p:sp>
          <p:nvSpPr>
            <p:cNvPr id="258" name="Rectangle 257">
              <a:extLst>
                <a:ext uri="{FF2B5EF4-FFF2-40B4-BE49-F238E27FC236}">
                  <a16:creationId xmlns:a16="http://schemas.microsoft.com/office/drawing/2014/main" id="{7ED728C4-BF48-4DF6-9696-1523BEA53D16}"/>
                </a:ext>
              </a:extLst>
            </p:cNvPr>
            <p:cNvSpPr/>
            <p:nvPr/>
          </p:nvSpPr>
          <p:spPr>
            <a:xfrm>
              <a:off x="222712" y="3245912"/>
              <a:ext cx="3517194" cy="1847090"/>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Nuestro enfoque es implementar digitalmente los procesos de:</a:t>
              </a:r>
            </a:p>
            <a:p>
              <a:pPr marL="171450" indent="-171450" algn="ctr">
                <a:lnSpc>
                  <a:spcPts val="1700"/>
                </a:lnSpc>
                <a:buFont typeface="Arial" panose="020B0604020202020204" pitchFamily="34" charset="0"/>
                <a:buChar char="•"/>
              </a:pPr>
              <a:r>
                <a:rPr lang="da-DK" sz="1200" dirty="0">
                  <a:solidFill>
                    <a:schemeClr val="bg1">
                      <a:lumMod val="50000"/>
                    </a:schemeClr>
                  </a:solidFill>
                  <a:latin typeface="arial" panose="020B0604020202020204" pitchFamily="34" charset="0"/>
                </a:rPr>
                <a:t>Recargas de saldo.</a:t>
              </a:r>
            </a:p>
            <a:p>
              <a:pPr marL="171450" indent="-171450" algn="ctr">
                <a:lnSpc>
                  <a:spcPts val="1700"/>
                </a:lnSpc>
                <a:buFont typeface="Arial" panose="020B0604020202020204" pitchFamily="34" charset="0"/>
                <a:buChar char="•"/>
              </a:pPr>
              <a:r>
                <a:rPr lang="da-DK" sz="1200" dirty="0">
                  <a:solidFill>
                    <a:schemeClr val="bg1">
                      <a:lumMod val="50000"/>
                    </a:schemeClr>
                  </a:solidFill>
                  <a:latin typeface="arial" panose="020B0604020202020204" pitchFamily="34" charset="0"/>
                </a:rPr>
                <a:t>Renovación de tarjetas preferenciales.</a:t>
              </a:r>
            </a:p>
            <a:p>
              <a:pPr marL="171450" indent="-171450" algn="ctr">
                <a:lnSpc>
                  <a:spcPts val="1700"/>
                </a:lnSpc>
                <a:buFont typeface="Arial" panose="020B0604020202020204" pitchFamily="34" charset="0"/>
                <a:buChar char="•"/>
              </a:pPr>
              <a:r>
                <a:rPr lang="da-DK" sz="1200" dirty="0">
                  <a:solidFill>
                    <a:schemeClr val="bg1">
                      <a:lumMod val="50000"/>
                    </a:schemeClr>
                  </a:solidFill>
                  <a:latin typeface="arial" panose="020B0604020202020204" pitchFamily="34" charset="0"/>
                </a:rPr>
                <a:t>Transferencia de saldo.</a:t>
              </a:r>
              <a:endParaRPr lang="en-US" sz="1200" dirty="0">
                <a:solidFill>
                  <a:schemeClr val="bg1">
                    <a:lumMod val="50000"/>
                  </a:schemeClr>
                </a:solidFill>
              </a:endParaRPr>
            </a:p>
          </p:txBody>
        </p:sp>
      </p:grpSp>
      <p:sp>
        <p:nvSpPr>
          <p:cNvPr id="262" name="Rectangle 261">
            <a:extLst>
              <a:ext uri="{FF2B5EF4-FFF2-40B4-BE49-F238E27FC236}">
                <a16:creationId xmlns:a16="http://schemas.microsoft.com/office/drawing/2014/main" id="{24EEC969-3A13-4CF2-9317-4E9C5F89555E}"/>
              </a:ext>
            </a:extLst>
          </p:cNvPr>
          <p:cNvSpPr>
            <a:spLocks noChangeArrowheads="1"/>
          </p:cNvSpPr>
          <p:nvPr/>
        </p:nvSpPr>
        <p:spPr bwMode="auto">
          <a:xfrm>
            <a:off x="3268267" y="4627063"/>
            <a:ext cx="2688431" cy="147638"/>
          </a:xfrm>
          <a:prstGeom prst="rect">
            <a:avLst/>
          </a:pr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3" name="Freeform 30">
            <a:extLst>
              <a:ext uri="{FF2B5EF4-FFF2-40B4-BE49-F238E27FC236}">
                <a16:creationId xmlns:a16="http://schemas.microsoft.com/office/drawing/2014/main" id="{DF3E5D42-7D78-4DCF-87C3-8FD7E740B8A0}"/>
              </a:ext>
            </a:extLst>
          </p:cNvPr>
          <p:cNvSpPr>
            <a:spLocks noEditPoints="1"/>
          </p:cNvSpPr>
          <p:nvPr/>
        </p:nvSpPr>
        <p:spPr bwMode="auto">
          <a:xfrm>
            <a:off x="3245644" y="4604442"/>
            <a:ext cx="2733675" cy="192881"/>
          </a:xfrm>
          <a:custGeom>
            <a:avLst/>
            <a:gdLst>
              <a:gd name="T0" fmla="*/ 95 w 11477"/>
              <a:gd name="T1" fmla="*/ 813 h 813"/>
              <a:gd name="T2" fmla="*/ 85 w 11477"/>
              <a:gd name="T3" fmla="*/ 813 h 813"/>
              <a:gd name="T4" fmla="*/ 66 w 11477"/>
              <a:gd name="T5" fmla="*/ 809 h 813"/>
              <a:gd name="T6" fmla="*/ 50 w 11477"/>
              <a:gd name="T7" fmla="*/ 802 h 813"/>
              <a:gd name="T8" fmla="*/ 34 w 11477"/>
              <a:gd name="T9" fmla="*/ 791 h 813"/>
              <a:gd name="T10" fmla="*/ 21 w 11477"/>
              <a:gd name="T11" fmla="*/ 778 h 813"/>
              <a:gd name="T12" fmla="*/ 11 w 11477"/>
              <a:gd name="T13" fmla="*/ 763 h 813"/>
              <a:gd name="T14" fmla="*/ 4 w 11477"/>
              <a:gd name="T15" fmla="*/ 746 h 813"/>
              <a:gd name="T16" fmla="*/ 0 w 11477"/>
              <a:gd name="T17" fmla="*/ 727 h 813"/>
              <a:gd name="T18" fmla="*/ 0 w 11477"/>
              <a:gd name="T19" fmla="*/ 96 h 813"/>
              <a:gd name="T20" fmla="*/ 0 w 11477"/>
              <a:gd name="T21" fmla="*/ 86 h 813"/>
              <a:gd name="T22" fmla="*/ 4 w 11477"/>
              <a:gd name="T23" fmla="*/ 67 h 813"/>
              <a:gd name="T24" fmla="*/ 11 w 11477"/>
              <a:gd name="T25" fmla="*/ 51 h 813"/>
              <a:gd name="T26" fmla="*/ 21 w 11477"/>
              <a:gd name="T27" fmla="*/ 35 h 813"/>
              <a:gd name="T28" fmla="*/ 34 w 11477"/>
              <a:gd name="T29" fmla="*/ 22 h 813"/>
              <a:gd name="T30" fmla="*/ 50 w 11477"/>
              <a:gd name="T31" fmla="*/ 12 h 813"/>
              <a:gd name="T32" fmla="*/ 66 w 11477"/>
              <a:gd name="T33" fmla="*/ 4 h 813"/>
              <a:gd name="T34" fmla="*/ 85 w 11477"/>
              <a:gd name="T35" fmla="*/ 1 h 813"/>
              <a:gd name="T36" fmla="*/ 11381 w 11477"/>
              <a:gd name="T37" fmla="*/ 0 h 813"/>
              <a:gd name="T38" fmla="*/ 11391 w 11477"/>
              <a:gd name="T39" fmla="*/ 1 h 813"/>
              <a:gd name="T40" fmla="*/ 11410 w 11477"/>
              <a:gd name="T41" fmla="*/ 4 h 813"/>
              <a:gd name="T42" fmla="*/ 11426 w 11477"/>
              <a:gd name="T43" fmla="*/ 12 h 813"/>
              <a:gd name="T44" fmla="*/ 11442 w 11477"/>
              <a:gd name="T45" fmla="*/ 22 h 813"/>
              <a:gd name="T46" fmla="*/ 11455 w 11477"/>
              <a:gd name="T47" fmla="*/ 35 h 813"/>
              <a:gd name="T48" fmla="*/ 11465 w 11477"/>
              <a:gd name="T49" fmla="*/ 51 h 813"/>
              <a:gd name="T50" fmla="*/ 11473 w 11477"/>
              <a:gd name="T51" fmla="*/ 67 h 813"/>
              <a:gd name="T52" fmla="*/ 11476 w 11477"/>
              <a:gd name="T53" fmla="*/ 86 h 813"/>
              <a:gd name="T54" fmla="*/ 11477 w 11477"/>
              <a:gd name="T55" fmla="*/ 718 h 813"/>
              <a:gd name="T56" fmla="*/ 11476 w 11477"/>
              <a:gd name="T57" fmla="*/ 727 h 813"/>
              <a:gd name="T58" fmla="*/ 11473 w 11477"/>
              <a:gd name="T59" fmla="*/ 746 h 813"/>
              <a:gd name="T60" fmla="*/ 11465 w 11477"/>
              <a:gd name="T61" fmla="*/ 763 h 813"/>
              <a:gd name="T62" fmla="*/ 11455 w 11477"/>
              <a:gd name="T63" fmla="*/ 778 h 813"/>
              <a:gd name="T64" fmla="*/ 11442 w 11477"/>
              <a:gd name="T65" fmla="*/ 791 h 813"/>
              <a:gd name="T66" fmla="*/ 11426 w 11477"/>
              <a:gd name="T67" fmla="*/ 802 h 813"/>
              <a:gd name="T68" fmla="*/ 11410 w 11477"/>
              <a:gd name="T69" fmla="*/ 809 h 813"/>
              <a:gd name="T70" fmla="*/ 11391 w 11477"/>
              <a:gd name="T71" fmla="*/ 813 h 813"/>
              <a:gd name="T72" fmla="*/ 11381 w 11477"/>
              <a:gd name="T73" fmla="*/ 813 h 813"/>
              <a:gd name="T74" fmla="*/ 11285 w 11477"/>
              <a:gd name="T75" fmla="*/ 622 h 813"/>
              <a:gd name="T76" fmla="*/ 191 w 11477"/>
              <a:gd name="T77" fmla="*/ 19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77" h="813">
                <a:moveTo>
                  <a:pt x="11381" y="813"/>
                </a:moveTo>
                <a:lnTo>
                  <a:pt x="95" y="813"/>
                </a:lnTo>
                <a:lnTo>
                  <a:pt x="95" y="813"/>
                </a:lnTo>
                <a:lnTo>
                  <a:pt x="85" y="813"/>
                </a:lnTo>
                <a:lnTo>
                  <a:pt x="76" y="812"/>
                </a:lnTo>
                <a:lnTo>
                  <a:pt x="66" y="809"/>
                </a:lnTo>
                <a:lnTo>
                  <a:pt x="58" y="806"/>
                </a:lnTo>
                <a:lnTo>
                  <a:pt x="50" y="802"/>
                </a:lnTo>
                <a:lnTo>
                  <a:pt x="41" y="797"/>
                </a:lnTo>
                <a:lnTo>
                  <a:pt x="34" y="791"/>
                </a:lnTo>
                <a:lnTo>
                  <a:pt x="27" y="785"/>
                </a:lnTo>
                <a:lnTo>
                  <a:pt x="21" y="778"/>
                </a:lnTo>
                <a:lnTo>
                  <a:pt x="15" y="771"/>
                </a:lnTo>
                <a:lnTo>
                  <a:pt x="11" y="763"/>
                </a:lnTo>
                <a:lnTo>
                  <a:pt x="7" y="755"/>
                </a:lnTo>
                <a:lnTo>
                  <a:pt x="4" y="746"/>
                </a:lnTo>
                <a:lnTo>
                  <a:pt x="1" y="737"/>
                </a:lnTo>
                <a:lnTo>
                  <a:pt x="0" y="727"/>
                </a:lnTo>
                <a:lnTo>
                  <a:pt x="0" y="718"/>
                </a:lnTo>
                <a:lnTo>
                  <a:pt x="0" y="96"/>
                </a:lnTo>
                <a:lnTo>
                  <a:pt x="0" y="96"/>
                </a:lnTo>
                <a:lnTo>
                  <a:pt x="0" y="86"/>
                </a:lnTo>
                <a:lnTo>
                  <a:pt x="1" y="77"/>
                </a:lnTo>
                <a:lnTo>
                  <a:pt x="4" y="67"/>
                </a:lnTo>
                <a:lnTo>
                  <a:pt x="7" y="59"/>
                </a:lnTo>
                <a:lnTo>
                  <a:pt x="11" y="51"/>
                </a:lnTo>
                <a:lnTo>
                  <a:pt x="15" y="42"/>
                </a:lnTo>
                <a:lnTo>
                  <a:pt x="21" y="35"/>
                </a:lnTo>
                <a:lnTo>
                  <a:pt x="27" y="28"/>
                </a:lnTo>
                <a:lnTo>
                  <a:pt x="34" y="22"/>
                </a:lnTo>
                <a:lnTo>
                  <a:pt x="41" y="16"/>
                </a:lnTo>
                <a:lnTo>
                  <a:pt x="50" y="12"/>
                </a:lnTo>
                <a:lnTo>
                  <a:pt x="58" y="8"/>
                </a:lnTo>
                <a:lnTo>
                  <a:pt x="66" y="4"/>
                </a:lnTo>
                <a:lnTo>
                  <a:pt x="76" y="2"/>
                </a:lnTo>
                <a:lnTo>
                  <a:pt x="85" y="1"/>
                </a:lnTo>
                <a:lnTo>
                  <a:pt x="95" y="0"/>
                </a:lnTo>
                <a:lnTo>
                  <a:pt x="11381" y="0"/>
                </a:lnTo>
                <a:lnTo>
                  <a:pt x="11381" y="0"/>
                </a:lnTo>
                <a:lnTo>
                  <a:pt x="11391" y="1"/>
                </a:lnTo>
                <a:lnTo>
                  <a:pt x="11400" y="2"/>
                </a:lnTo>
                <a:lnTo>
                  <a:pt x="11410" y="4"/>
                </a:lnTo>
                <a:lnTo>
                  <a:pt x="11418" y="8"/>
                </a:lnTo>
                <a:lnTo>
                  <a:pt x="11426" y="12"/>
                </a:lnTo>
                <a:lnTo>
                  <a:pt x="11435" y="16"/>
                </a:lnTo>
                <a:lnTo>
                  <a:pt x="11442" y="22"/>
                </a:lnTo>
                <a:lnTo>
                  <a:pt x="11449" y="28"/>
                </a:lnTo>
                <a:lnTo>
                  <a:pt x="11455" y="35"/>
                </a:lnTo>
                <a:lnTo>
                  <a:pt x="11461" y="42"/>
                </a:lnTo>
                <a:lnTo>
                  <a:pt x="11465" y="51"/>
                </a:lnTo>
                <a:lnTo>
                  <a:pt x="11469" y="59"/>
                </a:lnTo>
                <a:lnTo>
                  <a:pt x="11473" y="67"/>
                </a:lnTo>
                <a:lnTo>
                  <a:pt x="11475" y="77"/>
                </a:lnTo>
                <a:lnTo>
                  <a:pt x="11476" y="86"/>
                </a:lnTo>
                <a:lnTo>
                  <a:pt x="11477" y="96"/>
                </a:lnTo>
                <a:lnTo>
                  <a:pt x="11477" y="718"/>
                </a:lnTo>
                <a:lnTo>
                  <a:pt x="11477" y="718"/>
                </a:lnTo>
                <a:lnTo>
                  <a:pt x="11476" y="727"/>
                </a:lnTo>
                <a:lnTo>
                  <a:pt x="11475" y="737"/>
                </a:lnTo>
                <a:lnTo>
                  <a:pt x="11473" y="746"/>
                </a:lnTo>
                <a:lnTo>
                  <a:pt x="11469" y="755"/>
                </a:lnTo>
                <a:lnTo>
                  <a:pt x="11465" y="763"/>
                </a:lnTo>
                <a:lnTo>
                  <a:pt x="11461" y="771"/>
                </a:lnTo>
                <a:lnTo>
                  <a:pt x="11455" y="778"/>
                </a:lnTo>
                <a:lnTo>
                  <a:pt x="11449" y="785"/>
                </a:lnTo>
                <a:lnTo>
                  <a:pt x="11442" y="791"/>
                </a:lnTo>
                <a:lnTo>
                  <a:pt x="11435" y="797"/>
                </a:lnTo>
                <a:lnTo>
                  <a:pt x="11426" y="802"/>
                </a:lnTo>
                <a:lnTo>
                  <a:pt x="11418" y="806"/>
                </a:lnTo>
                <a:lnTo>
                  <a:pt x="11410" y="809"/>
                </a:lnTo>
                <a:lnTo>
                  <a:pt x="11400" y="812"/>
                </a:lnTo>
                <a:lnTo>
                  <a:pt x="11391" y="813"/>
                </a:lnTo>
                <a:lnTo>
                  <a:pt x="11381" y="813"/>
                </a:lnTo>
                <a:lnTo>
                  <a:pt x="11381" y="813"/>
                </a:lnTo>
                <a:close/>
                <a:moveTo>
                  <a:pt x="191" y="622"/>
                </a:moveTo>
                <a:lnTo>
                  <a:pt x="11285" y="622"/>
                </a:lnTo>
                <a:lnTo>
                  <a:pt x="11285" y="192"/>
                </a:lnTo>
                <a:lnTo>
                  <a:pt x="191" y="192"/>
                </a:lnTo>
                <a:lnTo>
                  <a:pt x="191" y="62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2" name="Group 1">
            <a:extLst>
              <a:ext uri="{FF2B5EF4-FFF2-40B4-BE49-F238E27FC236}">
                <a16:creationId xmlns:a16="http://schemas.microsoft.com/office/drawing/2014/main" id="{6F3BC2ED-ECCE-4703-9E2D-288A41523A0E}"/>
              </a:ext>
            </a:extLst>
          </p:cNvPr>
          <p:cNvGrpSpPr/>
          <p:nvPr/>
        </p:nvGrpSpPr>
        <p:grpSpPr>
          <a:xfrm>
            <a:off x="2966366" y="4903575"/>
            <a:ext cx="994172" cy="864394"/>
            <a:chOff x="5775325" y="1657350"/>
            <a:chExt cx="1325563" cy="1152525"/>
          </a:xfrm>
        </p:grpSpPr>
        <p:sp>
          <p:nvSpPr>
            <p:cNvPr id="220" name="Freeform 7">
              <a:extLst>
                <a:ext uri="{FF2B5EF4-FFF2-40B4-BE49-F238E27FC236}">
                  <a16:creationId xmlns:a16="http://schemas.microsoft.com/office/drawing/2014/main" id="{3D6A1AB7-701B-408E-9524-DCC1957D3D4C}"/>
                </a:ext>
              </a:extLst>
            </p:cNvPr>
            <p:cNvSpPr>
              <a:spLocks noEditPoints="1"/>
            </p:cNvSpPr>
            <p:nvPr/>
          </p:nvSpPr>
          <p:spPr bwMode="auto">
            <a:xfrm>
              <a:off x="5775325" y="1657350"/>
              <a:ext cx="1325563" cy="639763"/>
            </a:xfrm>
            <a:custGeom>
              <a:avLst/>
              <a:gdLst>
                <a:gd name="T0" fmla="*/ 3984 w 4176"/>
                <a:gd name="T1" fmla="*/ 2015 h 2015"/>
                <a:gd name="T2" fmla="*/ 3978 w 4176"/>
                <a:gd name="T3" fmla="*/ 1869 h 2015"/>
                <a:gd name="T4" fmla="*/ 3960 w 4176"/>
                <a:gd name="T5" fmla="*/ 1726 h 2015"/>
                <a:gd name="T6" fmla="*/ 4128 w 4176"/>
                <a:gd name="T7" fmla="*/ 1588 h 2015"/>
                <a:gd name="T8" fmla="*/ 4148 w 4176"/>
                <a:gd name="T9" fmla="*/ 1694 h 2015"/>
                <a:gd name="T10" fmla="*/ 4169 w 4176"/>
                <a:gd name="T11" fmla="*/ 1854 h 2015"/>
                <a:gd name="T12" fmla="*/ 4176 w 4176"/>
                <a:gd name="T13" fmla="*/ 2015 h 2015"/>
                <a:gd name="T14" fmla="*/ 0 w 4176"/>
                <a:gd name="T15" fmla="*/ 2015 h 2015"/>
                <a:gd name="T16" fmla="*/ 5 w 4176"/>
                <a:gd name="T17" fmla="*/ 1889 h 2015"/>
                <a:gd name="T18" fmla="*/ 25 w 4176"/>
                <a:gd name="T19" fmla="*/ 1702 h 2015"/>
                <a:gd name="T20" fmla="*/ 64 w 4176"/>
                <a:gd name="T21" fmla="*/ 1518 h 2015"/>
                <a:gd name="T22" fmla="*/ 236 w 4176"/>
                <a:gd name="T23" fmla="*/ 1621 h 2015"/>
                <a:gd name="T24" fmla="*/ 206 w 4176"/>
                <a:gd name="T25" fmla="*/ 1788 h 2015"/>
                <a:gd name="T26" fmla="*/ 192 w 4176"/>
                <a:gd name="T27" fmla="*/ 1958 h 2015"/>
                <a:gd name="T28" fmla="*/ 3788 w 4176"/>
                <a:gd name="T29" fmla="*/ 1205 h 2015"/>
                <a:gd name="T30" fmla="*/ 3732 w 4176"/>
                <a:gd name="T31" fmla="*/ 1107 h 2015"/>
                <a:gd name="T32" fmla="*/ 3639 w 4176"/>
                <a:gd name="T33" fmla="*/ 965 h 2015"/>
                <a:gd name="T34" fmla="*/ 3531 w 4176"/>
                <a:gd name="T35" fmla="*/ 832 h 2015"/>
                <a:gd name="T36" fmla="*/ 3716 w 4176"/>
                <a:gd name="T37" fmla="*/ 753 h 2015"/>
                <a:gd name="T38" fmla="*/ 3830 w 4176"/>
                <a:gd name="T39" fmla="*/ 903 h 2015"/>
                <a:gd name="T40" fmla="*/ 3928 w 4176"/>
                <a:gd name="T41" fmla="*/ 1062 h 2015"/>
                <a:gd name="T42" fmla="*/ 420 w 4176"/>
                <a:gd name="T43" fmla="*/ 1147 h 2015"/>
                <a:gd name="T44" fmla="*/ 285 w 4176"/>
                <a:gd name="T45" fmla="*/ 999 h 2015"/>
                <a:gd name="T46" fmla="*/ 389 w 4176"/>
                <a:gd name="T47" fmla="*/ 844 h 2015"/>
                <a:gd name="T48" fmla="*/ 509 w 4176"/>
                <a:gd name="T49" fmla="*/ 697 h 2015"/>
                <a:gd name="T50" fmla="*/ 690 w 4176"/>
                <a:gd name="T51" fmla="*/ 783 h 2015"/>
                <a:gd name="T52" fmla="*/ 577 w 4176"/>
                <a:gd name="T53" fmla="*/ 913 h 2015"/>
                <a:gd name="T54" fmla="*/ 478 w 4176"/>
                <a:gd name="T55" fmla="*/ 1050 h 2015"/>
                <a:gd name="T56" fmla="*/ 420 w 4176"/>
                <a:gd name="T57" fmla="*/ 1147 h 2015"/>
                <a:gd name="T58" fmla="*/ 3143 w 4176"/>
                <a:gd name="T59" fmla="*/ 499 h 2015"/>
                <a:gd name="T60" fmla="*/ 2996 w 4176"/>
                <a:gd name="T61" fmla="*/ 414 h 2015"/>
                <a:gd name="T62" fmla="*/ 2842 w 4176"/>
                <a:gd name="T63" fmla="*/ 340 h 2015"/>
                <a:gd name="T64" fmla="*/ 2858 w 4176"/>
                <a:gd name="T65" fmla="*/ 141 h 2015"/>
                <a:gd name="T66" fmla="*/ 3030 w 4176"/>
                <a:gd name="T67" fmla="*/ 216 h 2015"/>
                <a:gd name="T68" fmla="*/ 3194 w 4176"/>
                <a:gd name="T69" fmla="*/ 306 h 2015"/>
                <a:gd name="T70" fmla="*/ 3191 w 4176"/>
                <a:gd name="T71" fmla="*/ 531 h 2015"/>
                <a:gd name="T72" fmla="*/ 937 w 4176"/>
                <a:gd name="T73" fmla="*/ 333 h 2015"/>
                <a:gd name="T74" fmla="*/ 1099 w 4176"/>
                <a:gd name="T75" fmla="*/ 239 h 2015"/>
                <a:gd name="T76" fmla="*/ 1270 w 4176"/>
                <a:gd name="T77" fmla="*/ 160 h 2015"/>
                <a:gd name="T78" fmla="*/ 1449 w 4176"/>
                <a:gd name="T79" fmla="*/ 296 h 2015"/>
                <a:gd name="T80" fmla="*/ 1342 w 4176"/>
                <a:gd name="T81" fmla="*/ 337 h 2015"/>
                <a:gd name="T82" fmla="*/ 1188 w 4176"/>
                <a:gd name="T83" fmla="*/ 409 h 2015"/>
                <a:gd name="T84" fmla="*/ 1040 w 4176"/>
                <a:gd name="T85" fmla="*/ 494 h 2015"/>
                <a:gd name="T86" fmla="*/ 2348 w 4176"/>
                <a:gd name="T87" fmla="*/ 207 h 2015"/>
                <a:gd name="T88" fmla="*/ 2177 w 4176"/>
                <a:gd name="T89" fmla="*/ 193 h 2015"/>
                <a:gd name="T90" fmla="*/ 2007 w 4176"/>
                <a:gd name="T91" fmla="*/ 192 h 2015"/>
                <a:gd name="T92" fmla="*/ 1874 w 4176"/>
                <a:gd name="T93" fmla="*/ 9 h 2015"/>
                <a:gd name="T94" fmla="*/ 1998 w 4176"/>
                <a:gd name="T95" fmla="*/ 1 h 2015"/>
                <a:gd name="T96" fmla="*/ 2187 w 4176"/>
                <a:gd name="T97" fmla="*/ 1 h 2015"/>
                <a:gd name="T98" fmla="*/ 2373 w 4176"/>
                <a:gd name="T99" fmla="*/ 18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76" h="2015">
                  <a:moveTo>
                    <a:pt x="4176" y="2015"/>
                  </a:moveTo>
                  <a:lnTo>
                    <a:pt x="3984" y="2015"/>
                  </a:lnTo>
                  <a:lnTo>
                    <a:pt x="3984" y="2015"/>
                  </a:lnTo>
                  <a:lnTo>
                    <a:pt x="3984" y="1966"/>
                  </a:lnTo>
                  <a:lnTo>
                    <a:pt x="3981" y="1918"/>
                  </a:lnTo>
                  <a:lnTo>
                    <a:pt x="3978" y="1869"/>
                  </a:lnTo>
                  <a:lnTo>
                    <a:pt x="3973" y="1822"/>
                  </a:lnTo>
                  <a:lnTo>
                    <a:pt x="3967" y="1773"/>
                  </a:lnTo>
                  <a:lnTo>
                    <a:pt x="3960" y="1726"/>
                  </a:lnTo>
                  <a:lnTo>
                    <a:pt x="3952" y="1677"/>
                  </a:lnTo>
                  <a:lnTo>
                    <a:pt x="3942" y="1631"/>
                  </a:lnTo>
                  <a:lnTo>
                    <a:pt x="4128" y="1588"/>
                  </a:lnTo>
                  <a:lnTo>
                    <a:pt x="4128" y="1588"/>
                  </a:lnTo>
                  <a:lnTo>
                    <a:pt x="4139" y="1641"/>
                  </a:lnTo>
                  <a:lnTo>
                    <a:pt x="4148" y="1694"/>
                  </a:lnTo>
                  <a:lnTo>
                    <a:pt x="4157" y="1747"/>
                  </a:lnTo>
                  <a:lnTo>
                    <a:pt x="4164" y="1800"/>
                  </a:lnTo>
                  <a:lnTo>
                    <a:pt x="4169" y="1854"/>
                  </a:lnTo>
                  <a:lnTo>
                    <a:pt x="4172" y="1907"/>
                  </a:lnTo>
                  <a:lnTo>
                    <a:pt x="4174" y="1961"/>
                  </a:lnTo>
                  <a:lnTo>
                    <a:pt x="4176" y="2015"/>
                  </a:lnTo>
                  <a:lnTo>
                    <a:pt x="4176" y="2015"/>
                  </a:lnTo>
                  <a:close/>
                  <a:moveTo>
                    <a:pt x="192" y="2015"/>
                  </a:moveTo>
                  <a:lnTo>
                    <a:pt x="0" y="2015"/>
                  </a:lnTo>
                  <a:lnTo>
                    <a:pt x="0" y="2015"/>
                  </a:lnTo>
                  <a:lnTo>
                    <a:pt x="1" y="1952"/>
                  </a:lnTo>
                  <a:lnTo>
                    <a:pt x="5" y="1889"/>
                  </a:lnTo>
                  <a:lnTo>
                    <a:pt x="10" y="1826"/>
                  </a:lnTo>
                  <a:lnTo>
                    <a:pt x="17" y="1764"/>
                  </a:lnTo>
                  <a:lnTo>
                    <a:pt x="25" y="1702"/>
                  </a:lnTo>
                  <a:lnTo>
                    <a:pt x="37" y="1640"/>
                  </a:lnTo>
                  <a:lnTo>
                    <a:pt x="50" y="1579"/>
                  </a:lnTo>
                  <a:lnTo>
                    <a:pt x="64" y="1518"/>
                  </a:lnTo>
                  <a:lnTo>
                    <a:pt x="249" y="1567"/>
                  </a:lnTo>
                  <a:lnTo>
                    <a:pt x="249" y="1567"/>
                  </a:lnTo>
                  <a:lnTo>
                    <a:pt x="236" y="1621"/>
                  </a:lnTo>
                  <a:lnTo>
                    <a:pt x="224" y="1677"/>
                  </a:lnTo>
                  <a:lnTo>
                    <a:pt x="215" y="1733"/>
                  </a:lnTo>
                  <a:lnTo>
                    <a:pt x="206" y="1788"/>
                  </a:lnTo>
                  <a:lnTo>
                    <a:pt x="201" y="1844"/>
                  </a:lnTo>
                  <a:lnTo>
                    <a:pt x="196" y="1901"/>
                  </a:lnTo>
                  <a:lnTo>
                    <a:pt x="192" y="1958"/>
                  </a:lnTo>
                  <a:lnTo>
                    <a:pt x="192" y="2015"/>
                  </a:lnTo>
                  <a:lnTo>
                    <a:pt x="192" y="2015"/>
                  </a:lnTo>
                  <a:close/>
                  <a:moveTo>
                    <a:pt x="3788" y="1205"/>
                  </a:moveTo>
                  <a:lnTo>
                    <a:pt x="3788" y="1205"/>
                  </a:lnTo>
                  <a:lnTo>
                    <a:pt x="3761" y="1156"/>
                  </a:lnTo>
                  <a:lnTo>
                    <a:pt x="3732" y="1107"/>
                  </a:lnTo>
                  <a:lnTo>
                    <a:pt x="3703" y="1058"/>
                  </a:lnTo>
                  <a:lnTo>
                    <a:pt x="3672" y="1011"/>
                  </a:lnTo>
                  <a:lnTo>
                    <a:pt x="3639" y="965"/>
                  </a:lnTo>
                  <a:lnTo>
                    <a:pt x="3604" y="920"/>
                  </a:lnTo>
                  <a:lnTo>
                    <a:pt x="3569" y="875"/>
                  </a:lnTo>
                  <a:lnTo>
                    <a:pt x="3531" y="832"/>
                  </a:lnTo>
                  <a:lnTo>
                    <a:pt x="3674" y="705"/>
                  </a:lnTo>
                  <a:lnTo>
                    <a:pt x="3674" y="705"/>
                  </a:lnTo>
                  <a:lnTo>
                    <a:pt x="3716" y="753"/>
                  </a:lnTo>
                  <a:lnTo>
                    <a:pt x="3755" y="801"/>
                  </a:lnTo>
                  <a:lnTo>
                    <a:pt x="3793" y="852"/>
                  </a:lnTo>
                  <a:lnTo>
                    <a:pt x="3830" y="903"/>
                  </a:lnTo>
                  <a:lnTo>
                    <a:pt x="3864" y="955"/>
                  </a:lnTo>
                  <a:lnTo>
                    <a:pt x="3897" y="1009"/>
                  </a:lnTo>
                  <a:lnTo>
                    <a:pt x="3928" y="1062"/>
                  </a:lnTo>
                  <a:lnTo>
                    <a:pt x="3958" y="1118"/>
                  </a:lnTo>
                  <a:lnTo>
                    <a:pt x="3788" y="1205"/>
                  </a:lnTo>
                  <a:close/>
                  <a:moveTo>
                    <a:pt x="420" y="1147"/>
                  </a:moveTo>
                  <a:lnTo>
                    <a:pt x="253" y="1054"/>
                  </a:lnTo>
                  <a:lnTo>
                    <a:pt x="253" y="1054"/>
                  </a:lnTo>
                  <a:lnTo>
                    <a:pt x="285" y="999"/>
                  </a:lnTo>
                  <a:lnTo>
                    <a:pt x="318" y="947"/>
                  </a:lnTo>
                  <a:lnTo>
                    <a:pt x="352" y="895"/>
                  </a:lnTo>
                  <a:lnTo>
                    <a:pt x="389" y="844"/>
                  </a:lnTo>
                  <a:lnTo>
                    <a:pt x="427" y="794"/>
                  </a:lnTo>
                  <a:lnTo>
                    <a:pt x="467" y="745"/>
                  </a:lnTo>
                  <a:lnTo>
                    <a:pt x="509" y="697"/>
                  </a:lnTo>
                  <a:lnTo>
                    <a:pt x="551" y="651"/>
                  </a:lnTo>
                  <a:lnTo>
                    <a:pt x="690" y="783"/>
                  </a:lnTo>
                  <a:lnTo>
                    <a:pt x="690" y="783"/>
                  </a:lnTo>
                  <a:lnTo>
                    <a:pt x="651" y="825"/>
                  </a:lnTo>
                  <a:lnTo>
                    <a:pt x="613" y="868"/>
                  </a:lnTo>
                  <a:lnTo>
                    <a:pt x="577" y="913"/>
                  </a:lnTo>
                  <a:lnTo>
                    <a:pt x="543" y="958"/>
                  </a:lnTo>
                  <a:lnTo>
                    <a:pt x="510" y="1004"/>
                  </a:lnTo>
                  <a:lnTo>
                    <a:pt x="478" y="1050"/>
                  </a:lnTo>
                  <a:lnTo>
                    <a:pt x="448" y="1099"/>
                  </a:lnTo>
                  <a:lnTo>
                    <a:pt x="420" y="1147"/>
                  </a:lnTo>
                  <a:lnTo>
                    <a:pt x="420" y="1147"/>
                  </a:lnTo>
                  <a:close/>
                  <a:moveTo>
                    <a:pt x="3191" y="531"/>
                  </a:moveTo>
                  <a:lnTo>
                    <a:pt x="3191" y="531"/>
                  </a:lnTo>
                  <a:lnTo>
                    <a:pt x="3143" y="499"/>
                  </a:lnTo>
                  <a:lnTo>
                    <a:pt x="3096" y="469"/>
                  </a:lnTo>
                  <a:lnTo>
                    <a:pt x="3046" y="441"/>
                  </a:lnTo>
                  <a:lnTo>
                    <a:pt x="2996" y="414"/>
                  </a:lnTo>
                  <a:lnTo>
                    <a:pt x="2945" y="388"/>
                  </a:lnTo>
                  <a:lnTo>
                    <a:pt x="2894" y="363"/>
                  </a:lnTo>
                  <a:lnTo>
                    <a:pt x="2842" y="340"/>
                  </a:lnTo>
                  <a:lnTo>
                    <a:pt x="2789" y="319"/>
                  </a:lnTo>
                  <a:lnTo>
                    <a:pt x="2858" y="141"/>
                  </a:lnTo>
                  <a:lnTo>
                    <a:pt x="2858" y="141"/>
                  </a:lnTo>
                  <a:lnTo>
                    <a:pt x="2916" y="164"/>
                  </a:lnTo>
                  <a:lnTo>
                    <a:pt x="2973" y="188"/>
                  </a:lnTo>
                  <a:lnTo>
                    <a:pt x="3030" y="216"/>
                  </a:lnTo>
                  <a:lnTo>
                    <a:pt x="3085" y="244"/>
                  </a:lnTo>
                  <a:lnTo>
                    <a:pt x="3141" y="274"/>
                  </a:lnTo>
                  <a:lnTo>
                    <a:pt x="3194" y="306"/>
                  </a:lnTo>
                  <a:lnTo>
                    <a:pt x="3248" y="339"/>
                  </a:lnTo>
                  <a:lnTo>
                    <a:pt x="3300" y="373"/>
                  </a:lnTo>
                  <a:lnTo>
                    <a:pt x="3191" y="531"/>
                  </a:lnTo>
                  <a:close/>
                  <a:moveTo>
                    <a:pt x="1040" y="494"/>
                  </a:moveTo>
                  <a:lnTo>
                    <a:pt x="937" y="333"/>
                  </a:lnTo>
                  <a:lnTo>
                    <a:pt x="937" y="333"/>
                  </a:lnTo>
                  <a:lnTo>
                    <a:pt x="990" y="300"/>
                  </a:lnTo>
                  <a:lnTo>
                    <a:pt x="1044" y="269"/>
                  </a:lnTo>
                  <a:lnTo>
                    <a:pt x="1099" y="239"/>
                  </a:lnTo>
                  <a:lnTo>
                    <a:pt x="1155" y="211"/>
                  </a:lnTo>
                  <a:lnTo>
                    <a:pt x="1211" y="185"/>
                  </a:lnTo>
                  <a:lnTo>
                    <a:pt x="1270" y="160"/>
                  </a:lnTo>
                  <a:lnTo>
                    <a:pt x="1328" y="137"/>
                  </a:lnTo>
                  <a:lnTo>
                    <a:pt x="1387" y="116"/>
                  </a:lnTo>
                  <a:lnTo>
                    <a:pt x="1449" y="296"/>
                  </a:lnTo>
                  <a:lnTo>
                    <a:pt x="1449" y="296"/>
                  </a:lnTo>
                  <a:lnTo>
                    <a:pt x="1395" y="316"/>
                  </a:lnTo>
                  <a:lnTo>
                    <a:pt x="1342" y="337"/>
                  </a:lnTo>
                  <a:lnTo>
                    <a:pt x="1290" y="359"/>
                  </a:lnTo>
                  <a:lnTo>
                    <a:pt x="1239" y="384"/>
                  </a:lnTo>
                  <a:lnTo>
                    <a:pt x="1188" y="409"/>
                  </a:lnTo>
                  <a:lnTo>
                    <a:pt x="1137" y="436"/>
                  </a:lnTo>
                  <a:lnTo>
                    <a:pt x="1088" y="465"/>
                  </a:lnTo>
                  <a:lnTo>
                    <a:pt x="1040" y="494"/>
                  </a:lnTo>
                  <a:lnTo>
                    <a:pt x="1040" y="494"/>
                  </a:lnTo>
                  <a:close/>
                  <a:moveTo>
                    <a:pt x="2348" y="207"/>
                  </a:moveTo>
                  <a:lnTo>
                    <a:pt x="2348" y="207"/>
                  </a:lnTo>
                  <a:lnTo>
                    <a:pt x="2292" y="201"/>
                  </a:lnTo>
                  <a:lnTo>
                    <a:pt x="2235" y="196"/>
                  </a:lnTo>
                  <a:lnTo>
                    <a:pt x="2177" y="193"/>
                  </a:lnTo>
                  <a:lnTo>
                    <a:pt x="2121" y="191"/>
                  </a:lnTo>
                  <a:lnTo>
                    <a:pt x="2064" y="191"/>
                  </a:lnTo>
                  <a:lnTo>
                    <a:pt x="2007" y="192"/>
                  </a:lnTo>
                  <a:lnTo>
                    <a:pt x="1950" y="196"/>
                  </a:lnTo>
                  <a:lnTo>
                    <a:pt x="1893" y="200"/>
                  </a:lnTo>
                  <a:lnTo>
                    <a:pt x="1874" y="9"/>
                  </a:lnTo>
                  <a:lnTo>
                    <a:pt x="1874" y="9"/>
                  </a:lnTo>
                  <a:lnTo>
                    <a:pt x="1937" y="5"/>
                  </a:lnTo>
                  <a:lnTo>
                    <a:pt x="1998" y="1"/>
                  </a:lnTo>
                  <a:lnTo>
                    <a:pt x="2061" y="0"/>
                  </a:lnTo>
                  <a:lnTo>
                    <a:pt x="2124" y="0"/>
                  </a:lnTo>
                  <a:lnTo>
                    <a:pt x="2187" y="1"/>
                  </a:lnTo>
                  <a:lnTo>
                    <a:pt x="2250" y="5"/>
                  </a:lnTo>
                  <a:lnTo>
                    <a:pt x="2311" y="11"/>
                  </a:lnTo>
                  <a:lnTo>
                    <a:pt x="2373" y="18"/>
                  </a:lnTo>
                  <a:lnTo>
                    <a:pt x="2348" y="207"/>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1" name="Freeform 153">
              <a:extLst>
                <a:ext uri="{FF2B5EF4-FFF2-40B4-BE49-F238E27FC236}">
                  <a16:creationId xmlns:a16="http://schemas.microsoft.com/office/drawing/2014/main" id="{6C0A7333-89FD-4D89-98CE-CF01859BA79F}"/>
                </a:ext>
              </a:extLst>
            </p:cNvPr>
            <p:cNvSpPr>
              <a:spLocks/>
            </p:cNvSpPr>
            <p:nvPr/>
          </p:nvSpPr>
          <p:spPr bwMode="auto">
            <a:xfrm>
              <a:off x="6438900" y="1803400"/>
              <a:ext cx="496888" cy="500063"/>
            </a:xfrm>
            <a:custGeom>
              <a:avLst/>
              <a:gdLst>
                <a:gd name="T0" fmla="*/ 1566 w 1566"/>
                <a:gd name="T1" fmla="*/ 1577 h 1577"/>
                <a:gd name="T2" fmla="*/ 1564 w 1566"/>
                <a:gd name="T3" fmla="*/ 1497 h 1577"/>
                <a:gd name="T4" fmla="*/ 1557 w 1566"/>
                <a:gd name="T5" fmla="*/ 1417 h 1577"/>
                <a:gd name="T6" fmla="*/ 1547 w 1566"/>
                <a:gd name="T7" fmla="*/ 1339 h 1577"/>
                <a:gd name="T8" fmla="*/ 1533 w 1566"/>
                <a:gd name="T9" fmla="*/ 1262 h 1577"/>
                <a:gd name="T10" fmla="*/ 1515 w 1566"/>
                <a:gd name="T11" fmla="*/ 1186 h 1577"/>
                <a:gd name="T12" fmla="*/ 1494 w 1566"/>
                <a:gd name="T13" fmla="*/ 1112 h 1577"/>
                <a:gd name="T14" fmla="*/ 1469 w 1566"/>
                <a:gd name="T15" fmla="*/ 1038 h 1577"/>
                <a:gd name="T16" fmla="*/ 1442 w 1566"/>
                <a:gd name="T17" fmla="*/ 967 h 1577"/>
                <a:gd name="T18" fmla="*/ 1410 w 1566"/>
                <a:gd name="T19" fmla="*/ 898 h 1577"/>
                <a:gd name="T20" fmla="*/ 1376 w 1566"/>
                <a:gd name="T21" fmla="*/ 831 h 1577"/>
                <a:gd name="T22" fmla="*/ 1338 w 1566"/>
                <a:gd name="T23" fmla="*/ 764 h 1577"/>
                <a:gd name="T24" fmla="*/ 1297 w 1566"/>
                <a:gd name="T25" fmla="*/ 700 h 1577"/>
                <a:gd name="T26" fmla="*/ 1253 w 1566"/>
                <a:gd name="T27" fmla="*/ 639 h 1577"/>
                <a:gd name="T28" fmla="*/ 1207 w 1566"/>
                <a:gd name="T29" fmla="*/ 580 h 1577"/>
                <a:gd name="T30" fmla="*/ 1157 w 1566"/>
                <a:gd name="T31" fmla="*/ 523 h 1577"/>
                <a:gd name="T32" fmla="*/ 1105 w 1566"/>
                <a:gd name="T33" fmla="*/ 468 h 1577"/>
                <a:gd name="T34" fmla="*/ 1052 w 1566"/>
                <a:gd name="T35" fmla="*/ 416 h 1577"/>
                <a:gd name="T36" fmla="*/ 995 w 1566"/>
                <a:gd name="T37" fmla="*/ 366 h 1577"/>
                <a:gd name="T38" fmla="*/ 936 w 1566"/>
                <a:gd name="T39" fmla="*/ 320 h 1577"/>
                <a:gd name="T40" fmla="*/ 874 w 1566"/>
                <a:gd name="T41" fmla="*/ 275 h 1577"/>
                <a:gd name="T42" fmla="*/ 811 w 1566"/>
                <a:gd name="T43" fmla="*/ 235 h 1577"/>
                <a:gd name="T44" fmla="*/ 745 w 1566"/>
                <a:gd name="T45" fmla="*/ 196 h 1577"/>
                <a:gd name="T46" fmla="*/ 679 w 1566"/>
                <a:gd name="T47" fmla="*/ 161 h 1577"/>
                <a:gd name="T48" fmla="*/ 609 w 1566"/>
                <a:gd name="T49" fmla="*/ 129 h 1577"/>
                <a:gd name="T50" fmla="*/ 538 w 1566"/>
                <a:gd name="T51" fmla="*/ 101 h 1577"/>
                <a:gd name="T52" fmla="*/ 465 w 1566"/>
                <a:gd name="T53" fmla="*/ 76 h 1577"/>
                <a:gd name="T54" fmla="*/ 391 w 1566"/>
                <a:gd name="T55" fmla="*/ 53 h 1577"/>
                <a:gd name="T56" fmla="*/ 315 w 1566"/>
                <a:gd name="T57" fmla="*/ 36 h 1577"/>
                <a:gd name="T58" fmla="*/ 238 w 1566"/>
                <a:gd name="T59" fmla="*/ 21 h 1577"/>
                <a:gd name="T60" fmla="*/ 160 w 1566"/>
                <a:gd name="T61" fmla="*/ 11 h 1577"/>
                <a:gd name="T62" fmla="*/ 80 w 1566"/>
                <a:gd name="T63" fmla="*/ 4 h 1577"/>
                <a:gd name="T64" fmla="*/ 0 w 1566"/>
                <a:gd name="T65" fmla="*/ 0 h 1577"/>
                <a:gd name="T66" fmla="*/ 1566 w 1566"/>
                <a:gd name="T67" fmla="*/ 15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66" h="1577">
                  <a:moveTo>
                    <a:pt x="1566" y="1577"/>
                  </a:moveTo>
                  <a:lnTo>
                    <a:pt x="1566" y="1577"/>
                  </a:lnTo>
                  <a:lnTo>
                    <a:pt x="1565" y="1537"/>
                  </a:lnTo>
                  <a:lnTo>
                    <a:pt x="1564" y="1497"/>
                  </a:lnTo>
                  <a:lnTo>
                    <a:pt x="1560" y="1458"/>
                  </a:lnTo>
                  <a:lnTo>
                    <a:pt x="1557" y="1417"/>
                  </a:lnTo>
                  <a:lnTo>
                    <a:pt x="1552" y="1378"/>
                  </a:lnTo>
                  <a:lnTo>
                    <a:pt x="1547" y="1339"/>
                  </a:lnTo>
                  <a:lnTo>
                    <a:pt x="1540" y="1300"/>
                  </a:lnTo>
                  <a:lnTo>
                    <a:pt x="1533" y="1262"/>
                  </a:lnTo>
                  <a:lnTo>
                    <a:pt x="1525" y="1224"/>
                  </a:lnTo>
                  <a:lnTo>
                    <a:pt x="1515" y="1186"/>
                  </a:lnTo>
                  <a:lnTo>
                    <a:pt x="1505" y="1148"/>
                  </a:lnTo>
                  <a:lnTo>
                    <a:pt x="1494" y="1112"/>
                  </a:lnTo>
                  <a:lnTo>
                    <a:pt x="1482" y="1075"/>
                  </a:lnTo>
                  <a:lnTo>
                    <a:pt x="1469" y="1038"/>
                  </a:lnTo>
                  <a:lnTo>
                    <a:pt x="1456" y="1003"/>
                  </a:lnTo>
                  <a:lnTo>
                    <a:pt x="1442" y="967"/>
                  </a:lnTo>
                  <a:lnTo>
                    <a:pt x="1426" y="933"/>
                  </a:lnTo>
                  <a:lnTo>
                    <a:pt x="1410" y="898"/>
                  </a:lnTo>
                  <a:lnTo>
                    <a:pt x="1393" y="864"/>
                  </a:lnTo>
                  <a:lnTo>
                    <a:pt x="1376" y="831"/>
                  </a:lnTo>
                  <a:lnTo>
                    <a:pt x="1357" y="798"/>
                  </a:lnTo>
                  <a:lnTo>
                    <a:pt x="1338" y="764"/>
                  </a:lnTo>
                  <a:lnTo>
                    <a:pt x="1317" y="732"/>
                  </a:lnTo>
                  <a:lnTo>
                    <a:pt x="1297" y="700"/>
                  </a:lnTo>
                  <a:lnTo>
                    <a:pt x="1276" y="670"/>
                  </a:lnTo>
                  <a:lnTo>
                    <a:pt x="1253" y="639"/>
                  </a:lnTo>
                  <a:lnTo>
                    <a:pt x="1231" y="609"/>
                  </a:lnTo>
                  <a:lnTo>
                    <a:pt x="1207" y="580"/>
                  </a:lnTo>
                  <a:lnTo>
                    <a:pt x="1182" y="551"/>
                  </a:lnTo>
                  <a:lnTo>
                    <a:pt x="1157" y="523"/>
                  </a:lnTo>
                  <a:lnTo>
                    <a:pt x="1133" y="495"/>
                  </a:lnTo>
                  <a:lnTo>
                    <a:pt x="1105" y="468"/>
                  </a:lnTo>
                  <a:lnTo>
                    <a:pt x="1079" y="442"/>
                  </a:lnTo>
                  <a:lnTo>
                    <a:pt x="1052" y="416"/>
                  </a:lnTo>
                  <a:lnTo>
                    <a:pt x="1024" y="391"/>
                  </a:lnTo>
                  <a:lnTo>
                    <a:pt x="995" y="366"/>
                  </a:lnTo>
                  <a:lnTo>
                    <a:pt x="965" y="343"/>
                  </a:lnTo>
                  <a:lnTo>
                    <a:pt x="936" y="320"/>
                  </a:lnTo>
                  <a:lnTo>
                    <a:pt x="905" y="297"/>
                  </a:lnTo>
                  <a:lnTo>
                    <a:pt x="874" y="275"/>
                  </a:lnTo>
                  <a:lnTo>
                    <a:pt x="843" y="255"/>
                  </a:lnTo>
                  <a:lnTo>
                    <a:pt x="811" y="235"/>
                  </a:lnTo>
                  <a:lnTo>
                    <a:pt x="778" y="215"/>
                  </a:lnTo>
                  <a:lnTo>
                    <a:pt x="745" y="196"/>
                  </a:lnTo>
                  <a:lnTo>
                    <a:pt x="712" y="178"/>
                  </a:lnTo>
                  <a:lnTo>
                    <a:pt x="679" y="161"/>
                  </a:lnTo>
                  <a:lnTo>
                    <a:pt x="643" y="145"/>
                  </a:lnTo>
                  <a:lnTo>
                    <a:pt x="609" y="129"/>
                  </a:lnTo>
                  <a:lnTo>
                    <a:pt x="573" y="115"/>
                  </a:lnTo>
                  <a:lnTo>
                    <a:pt x="538" y="101"/>
                  </a:lnTo>
                  <a:lnTo>
                    <a:pt x="502" y="88"/>
                  </a:lnTo>
                  <a:lnTo>
                    <a:pt x="465" y="76"/>
                  </a:lnTo>
                  <a:lnTo>
                    <a:pt x="429" y="64"/>
                  </a:lnTo>
                  <a:lnTo>
                    <a:pt x="391" y="53"/>
                  </a:lnTo>
                  <a:lnTo>
                    <a:pt x="353" y="44"/>
                  </a:lnTo>
                  <a:lnTo>
                    <a:pt x="315" y="36"/>
                  </a:lnTo>
                  <a:lnTo>
                    <a:pt x="277" y="27"/>
                  </a:lnTo>
                  <a:lnTo>
                    <a:pt x="238" y="21"/>
                  </a:lnTo>
                  <a:lnTo>
                    <a:pt x="199" y="15"/>
                  </a:lnTo>
                  <a:lnTo>
                    <a:pt x="160" y="11"/>
                  </a:lnTo>
                  <a:lnTo>
                    <a:pt x="120" y="6"/>
                  </a:lnTo>
                  <a:lnTo>
                    <a:pt x="80" y="4"/>
                  </a:lnTo>
                  <a:lnTo>
                    <a:pt x="40" y="1"/>
                  </a:lnTo>
                  <a:lnTo>
                    <a:pt x="0" y="0"/>
                  </a:lnTo>
                  <a:lnTo>
                    <a:pt x="0" y="1577"/>
                  </a:lnTo>
                  <a:lnTo>
                    <a:pt x="1566" y="157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2" name="Freeform 154">
              <a:extLst>
                <a:ext uri="{FF2B5EF4-FFF2-40B4-BE49-F238E27FC236}">
                  <a16:creationId xmlns:a16="http://schemas.microsoft.com/office/drawing/2014/main" id="{9760FAB2-F8A5-4285-B7F3-AE59821A107F}"/>
                </a:ext>
              </a:extLst>
            </p:cNvPr>
            <p:cNvSpPr>
              <a:spLocks/>
            </p:cNvSpPr>
            <p:nvPr/>
          </p:nvSpPr>
          <p:spPr bwMode="auto">
            <a:xfrm>
              <a:off x="6438900" y="2303463"/>
              <a:ext cx="496888" cy="354013"/>
            </a:xfrm>
            <a:custGeom>
              <a:avLst/>
              <a:gdLst>
                <a:gd name="T0" fmla="*/ 1114 w 1566"/>
                <a:gd name="T1" fmla="*/ 1115 h 1115"/>
                <a:gd name="T2" fmla="*/ 1114 w 1566"/>
                <a:gd name="T3" fmla="*/ 1115 h 1115"/>
                <a:gd name="T4" fmla="*/ 1140 w 1566"/>
                <a:gd name="T5" fmla="*/ 1087 h 1115"/>
                <a:gd name="T6" fmla="*/ 1165 w 1566"/>
                <a:gd name="T7" fmla="*/ 1060 h 1115"/>
                <a:gd name="T8" fmla="*/ 1189 w 1566"/>
                <a:gd name="T9" fmla="*/ 1032 h 1115"/>
                <a:gd name="T10" fmla="*/ 1213 w 1566"/>
                <a:gd name="T11" fmla="*/ 1003 h 1115"/>
                <a:gd name="T12" fmla="*/ 1237 w 1566"/>
                <a:gd name="T13" fmla="*/ 974 h 1115"/>
                <a:gd name="T14" fmla="*/ 1259 w 1566"/>
                <a:gd name="T15" fmla="*/ 944 h 1115"/>
                <a:gd name="T16" fmla="*/ 1281 w 1566"/>
                <a:gd name="T17" fmla="*/ 913 h 1115"/>
                <a:gd name="T18" fmla="*/ 1302 w 1566"/>
                <a:gd name="T19" fmla="*/ 882 h 1115"/>
                <a:gd name="T20" fmla="*/ 1323 w 1566"/>
                <a:gd name="T21" fmla="*/ 850 h 1115"/>
                <a:gd name="T22" fmla="*/ 1342 w 1566"/>
                <a:gd name="T23" fmla="*/ 818 h 1115"/>
                <a:gd name="T24" fmla="*/ 1361 w 1566"/>
                <a:gd name="T25" fmla="*/ 785 h 1115"/>
                <a:gd name="T26" fmla="*/ 1380 w 1566"/>
                <a:gd name="T27" fmla="*/ 753 h 1115"/>
                <a:gd name="T28" fmla="*/ 1397 w 1566"/>
                <a:gd name="T29" fmla="*/ 719 h 1115"/>
                <a:gd name="T30" fmla="*/ 1413 w 1566"/>
                <a:gd name="T31" fmla="*/ 686 h 1115"/>
                <a:gd name="T32" fmla="*/ 1430 w 1566"/>
                <a:gd name="T33" fmla="*/ 650 h 1115"/>
                <a:gd name="T34" fmla="*/ 1444 w 1566"/>
                <a:gd name="T35" fmla="*/ 616 h 1115"/>
                <a:gd name="T36" fmla="*/ 1458 w 1566"/>
                <a:gd name="T37" fmla="*/ 580 h 1115"/>
                <a:gd name="T38" fmla="*/ 1473 w 1566"/>
                <a:gd name="T39" fmla="*/ 544 h 1115"/>
                <a:gd name="T40" fmla="*/ 1485 w 1566"/>
                <a:gd name="T41" fmla="*/ 509 h 1115"/>
                <a:gd name="T42" fmla="*/ 1496 w 1566"/>
                <a:gd name="T43" fmla="*/ 472 h 1115"/>
                <a:gd name="T44" fmla="*/ 1507 w 1566"/>
                <a:gd name="T45" fmla="*/ 435 h 1115"/>
                <a:gd name="T46" fmla="*/ 1518 w 1566"/>
                <a:gd name="T47" fmla="*/ 398 h 1115"/>
                <a:gd name="T48" fmla="*/ 1526 w 1566"/>
                <a:gd name="T49" fmla="*/ 360 h 1115"/>
                <a:gd name="T50" fmla="*/ 1534 w 1566"/>
                <a:gd name="T51" fmla="*/ 322 h 1115"/>
                <a:gd name="T52" fmla="*/ 1541 w 1566"/>
                <a:gd name="T53" fmla="*/ 284 h 1115"/>
                <a:gd name="T54" fmla="*/ 1549 w 1566"/>
                <a:gd name="T55" fmla="*/ 245 h 1115"/>
                <a:gd name="T56" fmla="*/ 1553 w 1566"/>
                <a:gd name="T57" fmla="*/ 206 h 1115"/>
                <a:gd name="T58" fmla="*/ 1558 w 1566"/>
                <a:gd name="T59" fmla="*/ 166 h 1115"/>
                <a:gd name="T60" fmla="*/ 1562 w 1566"/>
                <a:gd name="T61" fmla="*/ 127 h 1115"/>
                <a:gd name="T62" fmla="*/ 1564 w 1566"/>
                <a:gd name="T63" fmla="*/ 87 h 1115"/>
                <a:gd name="T64" fmla="*/ 1565 w 1566"/>
                <a:gd name="T65" fmla="*/ 48 h 1115"/>
                <a:gd name="T66" fmla="*/ 1566 w 1566"/>
                <a:gd name="T67" fmla="*/ 8 h 1115"/>
                <a:gd name="T68" fmla="*/ 1566 w 1566"/>
                <a:gd name="T69" fmla="*/ 8 h 1115"/>
                <a:gd name="T70" fmla="*/ 1566 w 1566"/>
                <a:gd name="T71" fmla="*/ 0 h 1115"/>
                <a:gd name="T72" fmla="*/ 0 w 1566"/>
                <a:gd name="T73" fmla="*/ 0 h 1115"/>
                <a:gd name="T74" fmla="*/ 1114 w 1566"/>
                <a:gd name="T75" fmla="*/ 111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6" h="1115">
                  <a:moveTo>
                    <a:pt x="1114" y="1115"/>
                  </a:moveTo>
                  <a:lnTo>
                    <a:pt x="1114" y="1115"/>
                  </a:lnTo>
                  <a:lnTo>
                    <a:pt x="1140" y="1087"/>
                  </a:lnTo>
                  <a:lnTo>
                    <a:pt x="1165" y="1060"/>
                  </a:lnTo>
                  <a:lnTo>
                    <a:pt x="1189" y="1032"/>
                  </a:lnTo>
                  <a:lnTo>
                    <a:pt x="1213" y="1003"/>
                  </a:lnTo>
                  <a:lnTo>
                    <a:pt x="1237" y="974"/>
                  </a:lnTo>
                  <a:lnTo>
                    <a:pt x="1259" y="944"/>
                  </a:lnTo>
                  <a:lnTo>
                    <a:pt x="1281" y="913"/>
                  </a:lnTo>
                  <a:lnTo>
                    <a:pt x="1302" y="882"/>
                  </a:lnTo>
                  <a:lnTo>
                    <a:pt x="1323" y="850"/>
                  </a:lnTo>
                  <a:lnTo>
                    <a:pt x="1342" y="818"/>
                  </a:lnTo>
                  <a:lnTo>
                    <a:pt x="1361" y="785"/>
                  </a:lnTo>
                  <a:lnTo>
                    <a:pt x="1380" y="753"/>
                  </a:lnTo>
                  <a:lnTo>
                    <a:pt x="1397" y="719"/>
                  </a:lnTo>
                  <a:lnTo>
                    <a:pt x="1413" y="686"/>
                  </a:lnTo>
                  <a:lnTo>
                    <a:pt x="1430" y="650"/>
                  </a:lnTo>
                  <a:lnTo>
                    <a:pt x="1444" y="616"/>
                  </a:lnTo>
                  <a:lnTo>
                    <a:pt x="1458" y="580"/>
                  </a:lnTo>
                  <a:lnTo>
                    <a:pt x="1473" y="544"/>
                  </a:lnTo>
                  <a:lnTo>
                    <a:pt x="1485" y="509"/>
                  </a:lnTo>
                  <a:lnTo>
                    <a:pt x="1496" y="472"/>
                  </a:lnTo>
                  <a:lnTo>
                    <a:pt x="1507" y="435"/>
                  </a:lnTo>
                  <a:lnTo>
                    <a:pt x="1518" y="398"/>
                  </a:lnTo>
                  <a:lnTo>
                    <a:pt x="1526" y="360"/>
                  </a:lnTo>
                  <a:lnTo>
                    <a:pt x="1534" y="322"/>
                  </a:lnTo>
                  <a:lnTo>
                    <a:pt x="1541" y="284"/>
                  </a:lnTo>
                  <a:lnTo>
                    <a:pt x="1549" y="245"/>
                  </a:lnTo>
                  <a:lnTo>
                    <a:pt x="1553" y="206"/>
                  </a:lnTo>
                  <a:lnTo>
                    <a:pt x="1558" y="166"/>
                  </a:lnTo>
                  <a:lnTo>
                    <a:pt x="1562" y="127"/>
                  </a:lnTo>
                  <a:lnTo>
                    <a:pt x="1564" y="87"/>
                  </a:lnTo>
                  <a:lnTo>
                    <a:pt x="1565" y="48"/>
                  </a:lnTo>
                  <a:lnTo>
                    <a:pt x="1566" y="8"/>
                  </a:lnTo>
                  <a:lnTo>
                    <a:pt x="1566" y="8"/>
                  </a:lnTo>
                  <a:lnTo>
                    <a:pt x="1566" y="0"/>
                  </a:lnTo>
                  <a:lnTo>
                    <a:pt x="0" y="0"/>
                  </a:lnTo>
                  <a:lnTo>
                    <a:pt x="1114" y="1115"/>
                  </a:ln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3" name="Freeform 155">
              <a:extLst>
                <a:ext uri="{FF2B5EF4-FFF2-40B4-BE49-F238E27FC236}">
                  <a16:creationId xmlns:a16="http://schemas.microsoft.com/office/drawing/2014/main" id="{CFA8CBE2-9897-46DA-9259-E719B41A6C3E}"/>
                </a:ext>
              </a:extLst>
            </p:cNvPr>
            <p:cNvSpPr>
              <a:spLocks/>
            </p:cNvSpPr>
            <p:nvPr/>
          </p:nvSpPr>
          <p:spPr bwMode="auto">
            <a:xfrm>
              <a:off x="5929313" y="1803400"/>
              <a:ext cx="863600" cy="1006475"/>
            </a:xfrm>
            <a:custGeom>
              <a:avLst/>
              <a:gdLst>
                <a:gd name="T0" fmla="*/ 1602 w 2716"/>
                <a:gd name="T1" fmla="*/ 0 h 3168"/>
                <a:gd name="T2" fmla="*/ 1543 w 2716"/>
                <a:gd name="T3" fmla="*/ 0 h 3168"/>
                <a:gd name="T4" fmla="*/ 1421 w 2716"/>
                <a:gd name="T5" fmla="*/ 8 h 3168"/>
                <a:gd name="T6" fmla="*/ 1303 w 2716"/>
                <a:gd name="T7" fmla="*/ 25 h 3168"/>
                <a:gd name="T8" fmla="*/ 1188 w 2716"/>
                <a:gd name="T9" fmla="*/ 50 h 3168"/>
                <a:gd name="T10" fmla="*/ 1075 w 2716"/>
                <a:gd name="T11" fmla="*/ 83 h 3168"/>
                <a:gd name="T12" fmla="*/ 967 w 2716"/>
                <a:gd name="T13" fmla="*/ 124 h 3168"/>
                <a:gd name="T14" fmla="*/ 863 w 2716"/>
                <a:gd name="T15" fmla="*/ 173 h 3168"/>
                <a:gd name="T16" fmla="*/ 762 w 2716"/>
                <a:gd name="T17" fmla="*/ 229 h 3168"/>
                <a:gd name="T18" fmla="*/ 666 w 2716"/>
                <a:gd name="T19" fmla="*/ 293 h 3168"/>
                <a:gd name="T20" fmla="*/ 576 w 2716"/>
                <a:gd name="T21" fmla="*/ 361 h 3168"/>
                <a:gd name="T22" fmla="*/ 491 w 2716"/>
                <a:gd name="T23" fmla="*/ 437 h 3168"/>
                <a:gd name="T24" fmla="*/ 412 w 2716"/>
                <a:gd name="T25" fmla="*/ 519 h 3168"/>
                <a:gd name="T26" fmla="*/ 338 w 2716"/>
                <a:gd name="T27" fmla="*/ 606 h 3168"/>
                <a:gd name="T28" fmla="*/ 271 w 2716"/>
                <a:gd name="T29" fmla="*/ 698 h 3168"/>
                <a:gd name="T30" fmla="*/ 210 w 2716"/>
                <a:gd name="T31" fmla="*/ 795 h 3168"/>
                <a:gd name="T32" fmla="*/ 156 w 2716"/>
                <a:gd name="T33" fmla="*/ 897 h 3168"/>
                <a:gd name="T34" fmla="*/ 109 w 2716"/>
                <a:gd name="T35" fmla="*/ 1003 h 3168"/>
                <a:gd name="T36" fmla="*/ 71 w 2716"/>
                <a:gd name="T37" fmla="*/ 1113 h 3168"/>
                <a:gd name="T38" fmla="*/ 41 w 2716"/>
                <a:gd name="T39" fmla="*/ 1227 h 3168"/>
                <a:gd name="T40" fmla="*/ 18 w 2716"/>
                <a:gd name="T41" fmla="*/ 1343 h 3168"/>
                <a:gd name="T42" fmla="*/ 4 w 2716"/>
                <a:gd name="T43" fmla="*/ 1463 h 3168"/>
                <a:gd name="T44" fmla="*/ 0 w 2716"/>
                <a:gd name="T45" fmla="*/ 1585 h 3168"/>
                <a:gd name="T46" fmla="*/ 2 w 2716"/>
                <a:gd name="T47" fmla="*/ 1665 h 3168"/>
                <a:gd name="T48" fmla="*/ 12 w 2716"/>
                <a:gd name="T49" fmla="*/ 1786 h 3168"/>
                <a:gd name="T50" fmla="*/ 32 w 2716"/>
                <a:gd name="T51" fmla="*/ 1903 h 3168"/>
                <a:gd name="T52" fmla="*/ 60 w 2716"/>
                <a:gd name="T53" fmla="*/ 2017 h 3168"/>
                <a:gd name="T54" fmla="*/ 96 w 2716"/>
                <a:gd name="T55" fmla="*/ 2129 h 3168"/>
                <a:gd name="T56" fmla="*/ 140 w 2716"/>
                <a:gd name="T57" fmla="*/ 2236 h 3168"/>
                <a:gd name="T58" fmla="*/ 191 w 2716"/>
                <a:gd name="T59" fmla="*/ 2340 h 3168"/>
                <a:gd name="T60" fmla="*/ 249 w 2716"/>
                <a:gd name="T61" fmla="*/ 2438 h 3168"/>
                <a:gd name="T62" fmla="*/ 314 w 2716"/>
                <a:gd name="T63" fmla="*/ 2532 h 3168"/>
                <a:gd name="T64" fmla="*/ 386 w 2716"/>
                <a:gd name="T65" fmla="*/ 2620 h 3168"/>
                <a:gd name="T66" fmla="*/ 464 w 2716"/>
                <a:gd name="T67" fmla="*/ 2705 h 3168"/>
                <a:gd name="T68" fmla="*/ 547 w 2716"/>
                <a:gd name="T69" fmla="*/ 2782 h 3168"/>
                <a:gd name="T70" fmla="*/ 636 w 2716"/>
                <a:gd name="T71" fmla="*/ 2854 h 3168"/>
                <a:gd name="T72" fmla="*/ 730 w 2716"/>
                <a:gd name="T73" fmla="*/ 2919 h 3168"/>
                <a:gd name="T74" fmla="*/ 829 w 2716"/>
                <a:gd name="T75" fmla="*/ 2977 h 3168"/>
                <a:gd name="T76" fmla="*/ 932 w 2716"/>
                <a:gd name="T77" fmla="*/ 3028 h 3168"/>
                <a:gd name="T78" fmla="*/ 1040 w 2716"/>
                <a:gd name="T79" fmla="*/ 3072 h 3168"/>
                <a:gd name="T80" fmla="*/ 1150 w 2716"/>
                <a:gd name="T81" fmla="*/ 3108 h 3168"/>
                <a:gd name="T82" fmla="*/ 1265 w 2716"/>
                <a:gd name="T83" fmla="*/ 3136 h 3168"/>
                <a:gd name="T84" fmla="*/ 1382 w 2716"/>
                <a:gd name="T85" fmla="*/ 3155 h 3168"/>
                <a:gd name="T86" fmla="*/ 1502 w 2716"/>
                <a:gd name="T87" fmla="*/ 3166 h 3168"/>
                <a:gd name="T88" fmla="*/ 1584 w 2716"/>
                <a:gd name="T89" fmla="*/ 3168 h 3168"/>
                <a:gd name="T90" fmla="*/ 1707 w 2716"/>
                <a:gd name="T91" fmla="*/ 3163 h 3168"/>
                <a:gd name="T92" fmla="*/ 1828 w 2716"/>
                <a:gd name="T93" fmla="*/ 3149 h 3168"/>
                <a:gd name="T94" fmla="*/ 1946 w 2716"/>
                <a:gd name="T95" fmla="*/ 3127 h 3168"/>
                <a:gd name="T96" fmla="*/ 2061 w 2716"/>
                <a:gd name="T97" fmla="*/ 3095 h 3168"/>
                <a:gd name="T98" fmla="*/ 2172 w 2716"/>
                <a:gd name="T99" fmla="*/ 3055 h 3168"/>
                <a:gd name="T100" fmla="*/ 2279 w 2716"/>
                <a:gd name="T101" fmla="*/ 3008 h 3168"/>
                <a:gd name="T102" fmla="*/ 2381 w 2716"/>
                <a:gd name="T103" fmla="*/ 2952 h 3168"/>
                <a:gd name="T104" fmla="*/ 2480 w 2716"/>
                <a:gd name="T105" fmla="*/ 2891 h 3168"/>
                <a:gd name="T106" fmla="*/ 2573 w 2716"/>
                <a:gd name="T107" fmla="*/ 2821 h 3168"/>
                <a:gd name="T108" fmla="*/ 2660 w 2716"/>
                <a:gd name="T109" fmla="*/ 2746 h 3168"/>
                <a:gd name="T110" fmla="*/ 1602 w 2716"/>
                <a:gd name="T111" fmla="*/ 1577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16" h="3168">
                  <a:moveTo>
                    <a:pt x="1602" y="1577"/>
                  </a:moveTo>
                  <a:lnTo>
                    <a:pt x="1602" y="0"/>
                  </a:lnTo>
                  <a:lnTo>
                    <a:pt x="1602" y="0"/>
                  </a:lnTo>
                  <a:lnTo>
                    <a:pt x="1584" y="0"/>
                  </a:lnTo>
                  <a:lnTo>
                    <a:pt x="1584" y="0"/>
                  </a:lnTo>
                  <a:lnTo>
                    <a:pt x="1543" y="0"/>
                  </a:lnTo>
                  <a:lnTo>
                    <a:pt x="1502" y="2"/>
                  </a:lnTo>
                  <a:lnTo>
                    <a:pt x="1462" y="5"/>
                  </a:lnTo>
                  <a:lnTo>
                    <a:pt x="1421" y="8"/>
                  </a:lnTo>
                  <a:lnTo>
                    <a:pt x="1382" y="13"/>
                  </a:lnTo>
                  <a:lnTo>
                    <a:pt x="1343" y="18"/>
                  </a:lnTo>
                  <a:lnTo>
                    <a:pt x="1303" y="25"/>
                  </a:lnTo>
                  <a:lnTo>
                    <a:pt x="1265" y="32"/>
                  </a:lnTo>
                  <a:lnTo>
                    <a:pt x="1226" y="40"/>
                  </a:lnTo>
                  <a:lnTo>
                    <a:pt x="1188" y="50"/>
                  </a:lnTo>
                  <a:lnTo>
                    <a:pt x="1150" y="60"/>
                  </a:lnTo>
                  <a:lnTo>
                    <a:pt x="1113" y="71"/>
                  </a:lnTo>
                  <a:lnTo>
                    <a:pt x="1075" y="83"/>
                  </a:lnTo>
                  <a:lnTo>
                    <a:pt x="1040" y="96"/>
                  </a:lnTo>
                  <a:lnTo>
                    <a:pt x="1003" y="110"/>
                  </a:lnTo>
                  <a:lnTo>
                    <a:pt x="967" y="124"/>
                  </a:lnTo>
                  <a:lnTo>
                    <a:pt x="932" y="140"/>
                  </a:lnTo>
                  <a:lnTo>
                    <a:pt x="898" y="156"/>
                  </a:lnTo>
                  <a:lnTo>
                    <a:pt x="863" y="173"/>
                  </a:lnTo>
                  <a:lnTo>
                    <a:pt x="829" y="191"/>
                  </a:lnTo>
                  <a:lnTo>
                    <a:pt x="796" y="210"/>
                  </a:lnTo>
                  <a:lnTo>
                    <a:pt x="762" y="229"/>
                  </a:lnTo>
                  <a:lnTo>
                    <a:pt x="730" y="249"/>
                  </a:lnTo>
                  <a:lnTo>
                    <a:pt x="698" y="270"/>
                  </a:lnTo>
                  <a:lnTo>
                    <a:pt x="666" y="293"/>
                  </a:lnTo>
                  <a:lnTo>
                    <a:pt x="636" y="314"/>
                  </a:lnTo>
                  <a:lnTo>
                    <a:pt x="606" y="338"/>
                  </a:lnTo>
                  <a:lnTo>
                    <a:pt x="576" y="361"/>
                  </a:lnTo>
                  <a:lnTo>
                    <a:pt x="547" y="386"/>
                  </a:lnTo>
                  <a:lnTo>
                    <a:pt x="518" y="411"/>
                  </a:lnTo>
                  <a:lnTo>
                    <a:pt x="491" y="437"/>
                  </a:lnTo>
                  <a:lnTo>
                    <a:pt x="464" y="463"/>
                  </a:lnTo>
                  <a:lnTo>
                    <a:pt x="438" y="491"/>
                  </a:lnTo>
                  <a:lnTo>
                    <a:pt x="412" y="519"/>
                  </a:lnTo>
                  <a:lnTo>
                    <a:pt x="386" y="548"/>
                  </a:lnTo>
                  <a:lnTo>
                    <a:pt x="362" y="576"/>
                  </a:lnTo>
                  <a:lnTo>
                    <a:pt x="338" y="606"/>
                  </a:lnTo>
                  <a:lnTo>
                    <a:pt x="314" y="636"/>
                  </a:lnTo>
                  <a:lnTo>
                    <a:pt x="292" y="667"/>
                  </a:lnTo>
                  <a:lnTo>
                    <a:pt x="271" y="698"/>
                  </a:lnTo>
                  <a:lnTo>
                    <a:pt x="249" y="730"/>
                  </a:lnTo>
                  <a:lnTo>
                    <a:pt x="229" y="762"/>
                  </a:lnTo>
                  <a:lnTo>
                    <a:pt x="210" y="795"/>
                  </a:lnTo>
                  <a:lnTo>
                    <a:pt x="191" y="828"/>
                  </a:lnTo>
                  <a:lnTo>
                    <a:pt x="173" y="863"/>
                  </a:lnTo>
                  <a:lnTo>
                    <a:pt x="156" y="897"/>
                  </a:lnTo>
                  <a:lnTo>
                    <a:pt x="140" y="932"/>
                  </a:lnTo>
                  <a:lnTo>
                    <a:pt x="125" y="967"/>
                  </a:lnTo>
                  <a:lnTo>
                    <a:pt x="109" y="1003"/>
                  </a:lnTo>
                  <a:lnTo>
                    <a:pt x="96" y="1039"/>
                  </a:lnTo>
                  <a:lnTo>
                    <a:pt x="83" y="1076"/>
                  </a:lnTo>
                  <a:lnTo>
                    <a:pt x="71" y="1113"/>
                  </a:lnTo>
                  <a:lnTo>
                    <a:pt x="60" y="1151"/>
                  </a:lnTo>
                  <a:lnTo>
                    <a:pt x="50" y="1188"/>
                  </a:lnTo>
                  <a:lnTo>
                    <a:pt x="41" y="1227"/>
                  </a:lnTo>
                  <a:lnTo>
                    <a:pt x="32" y="1265"/>
                  </a:lnTo>
                  <a:lnTo>
                    <a:pt x="24" y="1304"/>
                  </a:lnTo>
                  <a:lnTo>
                    <a:pt x="18" y="1343"/>
                  </a:lnTo>
                  <a:lnTo>
                    <a:pt x="12" y="1382"/>
                  </a:lnTo>
                  <a:lnTo>
                    <a:pt x="7" y="1422"/>
                  </a:lnTo>
                  <a:lnTo>
                    <a:pt x="4" y="1463"/>
                  </a:lnTo>
                  <a:lnTo>
                    <a:pt x="2" y="1503"/>
                  </a:lnTo>
                  <a:lnTo>
                    <a:pt x="0" y="1543"/>
                  </a:lnTo>
                  <a:lnTo>
                    <a:pt x="0" y="1585"/>
                  </a:lnTo>
                  <a:lnTo>
                    <a:pt x="0" y="1585"/>
                  </a:lnTo>
                  <a:lnTo>
                    <a:pt x="0" y="1625"/>
                  </a:lnTo>
                  <a:lnTo>
                    <a:pt x="2" y="1665"/>
                  </a:lnTo>
                  <a:lnTo>
                    <a:pt x="4" y="1705"/>
                  </a:lnTo>
                  <a:lnTo>
                    <a:pt x="7" y="1746"/>
                  </a:lnTo>
                  <a:lnTo>
                    <a:pt x="12" y="1786"/>
                  </a:lnTo>
                  <a:lnTo>
                    <a:pt x="18" y="1825"/>
                  </a:lnTo>
                  <a:lnTo>
                    <a:pt x="24" y="1864"/>
                  </a:lnTo>
                  <a:lnTo>
                    <a:pt x="32" y="1903"/>
                  </a:lnTo>
                  <a:lnTo>
                    <a:pt x="41" y="1941"/>
                  </a:lnTo>
                  <a:lnTo>
                    <a:pt x="50" y="1980"/>
                  </a:lnTo>
                  <a:lnTo>
                    <a:pt x="60" y="2017"/>
                  </a:lnTo>
                  <a:lnTo>
                    <a:pt x="71" y="2055"/>
                  </a:lnTo>
                  <a:lnTo>
                    <a:pt x="83" y="2092"/>
                  </a:lnTo>
                  <a:lnTo>
                    <a:pt x="96" y="2129"/>
                  </a:lnTo>
                  <a:lnTo>
                    <a:pt x="109" y="2165"/>
                  </a:lnTo>
                  <a:lnTo>
                    <a:pt x="125" y="2201"/>
                  </a:lnTo>
                  <a:lnTo>
                    <a:pt x="140" y="2236"/>
                  </a:lnTo>
                  <a:lnTo>
                    <a:pt x="156" y="2271"/>
                  </a:lnTo>
                  <a:lnTo>
                    <a:pt x="173" y="2305"/>
                  </a:lnTo>
                  <a:lnTo>
                    <a:pt x="191" y="2340"/>
                  </a:lnTo>
                  <a:lnTo>
                    <a:pt x="210" y="2373"/>
                  </a:lnTo>
                  <a:lnTo>
                    <a:pt x="229" y="2406"/>
                  </a:lnTo>
                  <a:lnTo>
                    <a:pt x="249" y="2438"/>
                  </a:lnTo>
                  <a:lnTo>
                    <a:pt x="271" y="2470"/>
                  </a:lnTo>
                  <a:lnTo>
                    <a:pt x="292" y="2501"/>
                  </a:lnTo>
                  <a:lnTo>
                    <a:pt x="314" y="2532"/>
                  </a:lnTo>
                  <a:lnTo>
                    <a:pt x="338" y="2562"/>
                  </a:lnTo>
                  <a:lnTo>
                    <a:pt x="362" y="2592"/>
                  </a:lnTo>
                  <a:lnTo>
                    <a:pt x="386" y="2620"/>
                  </a:lnTo>
                  <a:lnTo>
                    <a:pt x="412" y="2649"/>
                  </a:lnTo>
                  <a:lnTo>
                    <a:pt x="438" y="2677"/>
                  </a:lnTo>
                  <a:lnTo>
                    <a:pt x="464" y="2705"/>
                  </a:lnTo>
                  <a:lnTo>
                    <a:pt x="491" y="2731"/>
                  </a:lnTo>
                  <a:lnTo>
                    <a:pt x="518" y="2757"/>
                  </a:lnTo>
                  <a:lnTo>
                    <a:pt x="547" y="2782"/>
                  </a:lnTo>
                  <a:lnTo>
                    <a:pt x="576" y="2807"/>
                  </a:lnTo>
                  <a:lnTo>
                    <a:pt x="606" y="2830"/>
                  </a:lnTo>
                  <a:lnTo>
                    <a:pt x="636" y="2854"/>
                  </a:lnTo>
                  <a:lnTo>
                    <a:pt x="666" y="2876"/>
                  </a:lnTo>
                  <a:lnTo>
                    <a:pt x="698" y="2898"/>
                  </a:lnTo>
                  <a:lnTo>
                    <a:pt x="730" y="2919"/>
                  </a:lnTo>
                  <a:lnTo>
                    <a:pt x="762" y="2939"/>
                  </a:lnTo>
                  <a:lnTo>
                    <a:pt x="796" y="2958"/>
                  </a:lnTo>
                  <a:lnTo>
                    <a:pt x="829" y="2977"/>
                  </a:lnTo>
                  <a:lnTo>
                    <a:pt x="863" y="2995"/>
                  </a:lnTo>
                  <a:lnTo>
                    <a:pt x="898" y="3012"/>
                  </a:lnTo>
                  <a:lnTo>
                    <a:pt x="932" y="3028"/>
                  </a:lnTo>
                  <a:lnTo>
                    <a:pt x="967" y="3044"/>
                  </a:lnTo>
                  <a:lnTo>
                    <a:pt x="1003" y="3058"/>
                  </a:lnTo>
                  <a:lnTo>
                    <a:pt x="1040" y="3072"/>
                  </a:lnTo>
                  <a:lnTo>
                    <a:pt x="1075" y="3085"/>
                  </a:lnTo>
                  <a:lnTo>
                    <a:pt x="1113" y="3097"/>
                  </a:lnTo>
                  <a:lnTo>
                    <a:pt x="1150" y="3108"/>
                  </a:lnTo>
                  <a:lnTo>
                    <a:pt x="1188" y="3118"/>
                  </a:lnTo>
                  <a:lnTo>
                    <a:pt x="1226" y="3128"/>
                  </a:lnTo>
                  <a:lnTo>
                    <a:pt x="1265" y="3136"/>
                  </a:lnTo>
                  <a:lnTo>
                    <a:pt x="1303" y="3143"/>
                  </a:lnTo>
                  <a:lnTo>
                    <a:pt x="1343" y="3150"/>
                  </a:lnTo>
                  <a:lnTo>
                    <a:pt x="1382" y="3155"/>
                  </a:lnTo>
                  <a:lnTo>
                    <a:pt x="1421" y="3160"/>
                  </a:lnTo>
                  <a:lnTo>
                    <a:pt x="1462" y="3163"/>
                  </a:lnTo>
                  <a:lnTo>
                    <a:pt x="1502" y="3166"/>
                  </a:lnTo>
                  <a:lnTo>
                    <a:pt x="1543" y="3168"/>
                  </a:lnTo>
                  <a:lnTo>
                    <a:pt x="1584" y="3168"/>
                  </a:lnTo>
                  <a:lnTo>
                    <a:pt x="1584" y="3168"/>
                  </a:lnTo>
                  <a:lnTo>
                    <a:pt x="1625" y="3168"/>
                  </a:lnTo>
                  <a:lnTo>
                    <a:pt x="1667" y="3166"/>
                  </a:lnTo>
                  <a:lnTo>
                    <a:pt x="1707" y="3163"/>
                  </a:lnTo>
                  <a:lnTo>
                    <a:pt x="1748" y="3160"/>
                  </a:lnTo>
                  <a:lnTo>
                    <a:pt x="1789" y="3155"/>
                  </a:lnTo>
                  <a:lnTo>
                    <a:pt x="1828" y="3149"/>
                  </a:lnTo>
                  <a:lnTo>
                    <a:pt x="1868" y="3143"/>
                  </a:lnTo>
                  <a:lnTo>
                    <a:pt x="1907" y="3135"/>
                  </a:lnTo>
                  <a:lnTo>
                    <a:pt x="1946" y="3127"/>
                  </a:lnTo>
                  <a:lnTo>
                    <a:pt x="1986" y="3117"/>
                  </a:lnTo>
                  <a:lnTo>
                    <a:pt x="2023" y="3106"/>
                  </a:lnTo>
                  <a:lnTo>
                    <a:pt x="2061" y="3095"/>
                  </a:lnTo>
                  <a:lnTo>
                    <a:pt x="2098" y="3083"/>
                  </a:lnTo>
                  <a:lnTo>
                    <a:pt x="2136" y="3070"/>
                  </a:lnTo>
                  <a:lnTo>
                    <a:pt x="2172" y="3055"/>
                  </a:lnTo>
                  <a:lnTo>
                    <a:pt x="2208" y="3040"/>
                  </a:lnTo>
                  <a:lnTo>
                    <a:pt x="2244" y="3025"/>
                  </a:lnTo>
                  <a:lnTo>
                    <a:pt x="2279" y="3008"/>
                  </a:lnTo>
                  <a:lnTo>
                    <a:pt x="2314" y="2990"/>
                  </a:lnTo>
                  <a:lnTo>
                    <a:pt x="2348" y="2971"/>
                  </a:lnTo>
                  <a:lnTo>
                    <a:pt x="2381" y="2952"/>
                  </a:lnTo>
                  <a:lnTo>
                    <a:pt x="2415" y="2932"/>
                  </a:lnTo>
                  <a:lnTo>
                    <a:pt x="2448" y="2912"/>
                  </a:lnTo>
                  <a:lnTo>
                    <a:pt x="2480" y="2891"/>
                  </a:lnTo>
                  <a:lnTo>
                    <a:pt x="2512" y="2868"/>
                  </a:lnTo>
                  <a:lnTo>
                    <a:pt x="2543" y="2844"/>
                  </a:lnTo>
                  <a:lnTo>
                    <a:pt x="2573" y="2821"/>
                  </a:lnTo>
                  <a:lnTo>
                    <a:pt x="2603" y="2797"/>
                  </a:lnTo>
                  <a:lnTo>
                    <a:pt x="2631" y="2771"/>
                  </a:lnTo>
                  <a:lnTo>
                    <a:pt x="2660" y="2746"/>
                  </a:lnTo>
                  <a:lnTo>
                    <a:pt x="2688" y="2719"/>
                  </a:lnTo>
                  <a:lnTo>
                    <a:pt x="2716" y="2692"/>
                  </a:lnTo>
                  <a:lnTo>
                    <a:pt x="1602" y="1577"/>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4" name="Rectangle 223">
              <a:extLst>
                <a:ext uri="{FF2B5EF4-FFF2-40B4-BE49-F238E27FC236}">
                  <a16:creationId xmlns:a16="http://schemas.microsoft.com/office/drawing/2014/main" id="{4A28910E-E057-45FF-BBFE-9533B48C89D8}"/>
                </a:ext>
              </a:extLst>
            </p:cNvPr>
            <p:cNvSpPr>
              <a:spLocks noChangeArrowheads="1"/>
            </p:cNvSpPr>
            <p:nvPr/>
          </p:nvSpPr>
          <p:spPr bwMode="auto">
            <a:xfrm>
              <a:off x="6438900" y="1909763"/>
              <a:ext cx="166688"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5" name="Rectangle 224">
              <a:extLst>
                <a:ext uri="{FF2B5EF4-FFF2-40B4-BE49-F238E27FC236}">
                  <a16:creationId xmlns:a16="http://schemas.microsoft.com/office/drawing/2014/main" id="{54292C7E-3C7A-4350-BEFC-66D558CE7E4F}"/>
                </a:ext>
              </a:extLst>
            </p:cNvPr>
            <p:cNvSpPr>
              <a:spLocks noChangeArrowheads="1"/>
            </p:cNvSpPr>
            <p:nvPr/>
          </p:nvSpPr>
          <p:spPr bwMode="auto">
            <a:xfrm>
              <a:off x="6438900" y="2030413"/>
              <a:ext cx="288925" cy="61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6" name="Rectangle 225">
              <a:extLst>
                <a:ext uri="{FF2B5EF4-FFF2-40B4-BE49-F238E27FC236}">
                  <a16:creationId xmlns:a16="http://schemas.microsoft.com/office/drawing/2014/main" id="{DC2F5062-9192-4C45-8763-9A1141AE8E07}"/>
                </a:ext>
              </a:extLst>
            </p:cNvPr>
            <p:cNvSpPr>
              <a:spLocks noChangeArrowheads="1"/>
            </p:cNvSpPr>
            <p:nvPr/>
          </p:nvSpPr>
          <p:spPr bwMode="auto">
            <a:xfrm>
              <a:off x="6438900" y="2152650"/>
              <a:ext cx="379413" cy="60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27" name="Freeform 159">
              <a:extLst>
                <a:ext uri="{FF2B5EF4-FFF2-40B4-BE49-F238E27FC236}">
                  <a16:creationId xmlns:a16="http://schemas.microsoft.com/office/drawing/2014/main" id="{BC2C0E7F-0679-4EC8-A56B-FA73A2E505A5}"/>
                </a:ext>
              </a:extLst>
            </p:cNvPr>
            <p:cNvSpPr>
              <a:spLocks/>
            </p:cNvSpPr>
            <p:nvPr/>
          </p:nvSpPr>
          <p:spPr bwMode="auto">
            <a:xfrm>
              <a:off x="5899150" y="2276475"/>
              <a:ext cx="533400" cy="533400"/>
            </a:xfrm>
            <a:custGeom>
              <a:avLst/>
              <a:gdLst>
                <a:gd name="T0" fmla="*/ 1637 w 1680"/>
                <a:gd name="T1" fmla="*/ 1679 h 1679"/>
                <a:gd name="T2" fmla="*/ 1508 w 1680"/>
                <a:gd name="T3" fmla="*/ 1671 h 1679"/>
                <a:gd name="T4" fmla="*/ 1383 w 1680"/>
                <a:gd name="T5" fmla="*/ 1653 h 1679"/>
                <a:gd name="T6" fmla="*/ 1260 w 1680"/>
                <a:gd name="T7" fmla="*/ 1626 h 1679"/>
                <a:gd name="T8" fmla="*/ 1142 w 1680"/>
                <a:gd name="T9" fmla="*/ 1591 h 1679"/>
                <a:gd name="T10" fmla="*/ 1027 w 1680"/>
                <a:gd name="T11" fmla="*/ 1547 h 1679"/>
                <a:gd name="T12" fmla="*/ 915 w 1680"/>
                <a:gd name="T13" fmla="*/ 1495 h 1679"/>
                <a:gd name="T14" fmla="*/ 810 w 1680"/>
                <a:gd name="T15" fmla="*/ 1436 h 1679"/>
                <a:gd name="T16" fmla="*/ 708 w 1680"/>
                <a:gd name="T17" fmla="*/ 1368 h 1679"/>
                <a:gd name="T18" fmla="*/ 612 w 1680"/>
                <a:gd name="T19" fmla="*/ 1295 h 1679"/>
                <a:gd name="T20" fmla="*/ 522 w 1680"/>
                <a:gd name="T21" fmla="*/ 1214 h 1679"/>
                <a:gd name="T22" fmla="*/ 436 w 1680"/>
                <a:gd name="T23" fmla="*/ 1128 h 1679"/>
                <a:gd name="T24" fmla="*/ 358 w 1680"/>
                <a:gd name="T25" fmla="*/ 1035 h 1679"/>
                <a:gd name="T26" fmla="*/ 287 w 1680"/>
                <a:gd name="T27" fmla="*/ 938 h 1679"/>
                <a:gd name="T28" fmla="*/ 223 w 1680"/>
                <a:gd name="T29" fmla="*/ 835 h 1679"/>
                <a:gd name="T30" fmla="*/ 166 w 1680"/>
                <a:gd name="T31" fmla="*/ 727 h 1679"/>
                <a:gd name="T32" fmla="*/ 116 w 1680"/>
                <a:gd name="T33" fmla="*/ 615 h 1679"/>
                <a:gd name="T34" fmla="*/ 76 w 1680"/>
                <a:gd name="T35" fmla="*/ 499 h 1679"/>
                <a:gd name="T36" fmla="*/ 43 w 1680"/>
                <a:gd name="T37" fmla="*/ 379 h 1679"/>
                <a:gd name="T38" fmla="*/ 19 w 1680"/>
                <a:gd name="T39" fmla="*/ 254 h 1679"/>
                <a:gd name="T40" fmla="*/ 5 w 1680"/>
                <a:gd name="T41" fmla="*/ 129 h 1679"/>
                <a:gd name="T42" fmla="*/ 0 w 1680"/>
                <a:gd name="T43" fmla="*/ 0 h 1679"/>
                <a:gd name="T44" fmla="*/ 192 w 1680"/>
                <a:gd name="T45" fmla="*/ 38 h 1679"/>
                <a:gd name="T46" fmla="*/ 199 w 1680"/>
                <a:gd name="T47" fmla="*/ 151 h 1679"/>
                <a:gd name="T48" fmla="*/ 215 w 1680"/>
                <a:gd name="T49" fmla="*/ 263 h 1679"/>
                <a:gd name="T50" fmla="*/ 239 w 1680"/>
                <a:gd name="T51" fmla="*/ 371 h 1679"/>
                <a:gd name="T52" fmla="*/ 269 w 1680"/>
                <a:gd name="T53" fmla="*/ 476 h 1679"/>
                <a:gd name="T54" fmla="*/ 308 w 1680"/>
                <a:gd name="T55" fmla="*/ 578 h 1679"/>
                <a:gd name="T56" fmla="*/ 355 w 1680"/>
                <a:gd name="T57" fmla="*/ 676 h 1679"/>
                <a:gd name="T58" fmla="*/ 407 w 1680"/>
                <a:gd name="T59" fmla="*/ 771 h 1679"/>
                <a:gd name="T60" fmla="*/ 466 w 1680"/>
                <a:gd name="T61" fmla="*/ 860 h 1679"/>
                <a:gd name="T62" fmla="*/ 531 w 1680"/>
                <a:gd name="T63" fmla="*/ 945 h 1679"/>
                <a:gd name="T64" fmla="*/ 602 w 1680"/>
                <a:gd name="T65" fmla="*/ 1026 h 1679"/>
                <a:gd name="T66" fmla="*/ 679 w 1680"/>
                <a:gd name="T67" fmla="*/ 1101 h 1679"/>
                <a:gd name="T68" fmla="*/ 761 w 1680"/>
                <a:gd name="T69" fmla="*/ 1169 h 1679"/>
                <a:gd name="T70" fmla="*/ 848 w 1680"/>
                <a:gd name="T71" fmla="*/ 1233 h 1679"/>
                <a:gd name="T72" fmla="*/ 939 w 1680"/>
                <a:gd name="T73" fmla="*/ 1290 h 1679"/>
                <a:gd name="T74" fmla="*/ 1035 w 1680"/>
                <a:gd name="T75" fmla="*/ 1341 h 1679"/>
                <a:gd name="T76" fmla="*/ 1135 w 1680"/>
                <a:gd name="T77" fmla="*/ 1384 h 1679"/>
                <a:gd name="T78" fmla="*/ 1238 w 1680"/>
                <a:gd name="T79" fmla="*/ 1421 h 1679"/>
                <a:gd name="T80" fmla="*/ 1344 w 1680"/>
                <a:gd name="T81" fmla="*/ 1449 h 1679"/>
                <a:gd name="T82" fmla="*/ 1453 w 1680"/>
                <a:gd name="T83" fmla="*/ 1470 h 1679"/>
                <a:gd name="T84" fmla="*/ 1566 w 1680"/>
                <a:gd name="T85" fmla="*/ 1483 h 1679"/>
                <a:gd name="T86" fmla="*/ 1680 w 1680"/>
                <a:gd name="T87" fmla="*/ 1488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0" h="1679">
                  <a:moveTo>
                    <a:pt x="1680" y="1679"/>
                  </a:moveTo>
                  <a:lnTo>
                    <a:pt x="1680" y="1679"/>
                  </a:lnTo>
                  <a:lnTo>
                    <a:pt x="1637" y="1679"/>
                  </a:lnTo>
                  <a:lnTo>
                    <a:pt x="1593" y="1677"/>
                  </a:lnTo>
                  <a:lnTo>
                    <a:pt x="1551" y="1674"/>
                  </a:lnTo>
                  <a:lnTo>
                    <a:pt x="1508" y="1671"/>
                  </a:lnTo>
                  <a:lnTo>
                    <a:pt x="1466" y="1666"/>
                  </a:lnTo>
                  <a:lnTo>
                    <a:pt x="1425" y="1660"/>
                  </a:lnTo>
                  <a:lnTo>
                    <a:pt x="1383" y="1653"/>
                  </a:lnTo>
                  <a:lnTo>
                    <a:pt x="1342" y="1645"/>
                  </a:lnTo>
                  <a:lnTo>
                    <a:pt x="1300" y="1636"/>
                  </a:lnTo>
                  <a:lnTo>
                    <a:pt x="1260" y="1626"/>
                  </a:lnTo>
                  <a:lnTo>
                    <a:pt x="1221" y="1615"/>
                  </a:lnTo>
                  <a:lnTo>
                    <a:pt x="1181" y="1603"/>
                  </a:lnTo>
                  <a:lnTo>
                    <a:pt x="1142" y="1591"/>
                  </a:lnTo>
                  <a:lnTo>
                    <a:pt x="1103" y="1577"/>
                  </a:lnTo>
                  <a:lnTo>
                    <a:pt x="1065" y="1563"/>
                  </a:lnTo>
                  <a:lnTo>
                    <a:pt x="1027" y="1547"/>
                  </a:lnTo>
                  <a:lnTo>
                    <a:pt x="989" y="1531"/>
                  </a:lnTo>
                  <a:lnTo>
                    <a:pt x="952" y="1513"/>
                  </a:lnTo>
                  <a:lnTo>
                    <a:pt x="915" y="1495"/>
                  </a:lnTo>
                  <a:lnTo>
                    <a:pt x="880" y="1476"/>
                  </a:lnTo>
                  <a:lnTo>
                    <a:pt x="844" y="1456"/>
                  </a:lnTo>
                  <a:lnTo>
                    <a:pt x="810" y="1436"/>
                  </a:lnTo>
                  <a:lnTo>
                    <a:pt x="775" y="1415"/>
                  </a:lnTo>
                  <a:lnTo>
                    <a:pt x="741" y="1392"/>
                  </a:lnTo>
                  <a:lnTo>
                    <a:pt x="708" y="1368"/>
                  </a:lnTo>
                  <a:lnTo>
                    <a:pt x="676" y="1345"/>
                  </a:lnTo>
                  <a:lnTo>
                    <a:pt x="644" y="1320"/>
                  </a:lnTo>
                  <a:lnTo>
                    <a:pt x="612" y="1295"/>
                  </a:lnTo>
                  <a:lnTo>
                    <a:pt x="581" y="1269"/>
                  </a:lnTo>
                  <a:lnTo>
                    <a:pt x="551" y="1242"/>
                  </a:lnTo>
                  <a:lnTo>
                    <a:pt x="522" y="1214"/>
                  </a:lnTo>
                  <a:lnTo>
                    <a:pt x="492" y="1187"/>
                  </a:lnTo>
                  <a:lnTo>
                    <a:pt x="465" y="1158"/>
                  </a:lnTo>
                  <a:lnTo>
                    <a:pt x="436" y="1128"/>
                  </a:lnTo>
                  <a:lnTo>
                    <a:pt x="410" y="1098"/>
                  </a:lnTo>
                  <a:lnTo>
                    <a:pt x="384" y="1067"/>
                  </a:lnTo>
                  <a:lnTo>
                    <a:pt x="358" y="1035"/>
                  </a:lnTo>
                  <a:lnTo>
                    <a:pt x="335" y="1003"/>
                  </a:lnTo>
                  <a:lnTo>
                    <a:pt x="311" y="971"/>
                  </a:lnTo>
                  <a:lnTo>
                    <a:pt x="287" y="938"/>
                  </a:lnTo>
                  <a:lnTo>
                    <a:pt x="265" y="904"/>
                  </a:lnTo>
                  <a:lnTo>
                    <a:pt x="243" y="870"/>
                  </a:lnTo>
                  <a:lnTo>
                    <a:pt x="223" y="835"/>
                  </a:lnTo>
                  <a:lnTo>
                    <a:pt x="203" y="800"/>
                  </a:lnTo>
                  <a:lnTo>
                    <a:pt x="184" y="763"/>
                  </a:lnTo>
                  <a:lnTo>
                    <a:pt x="166" y="727"/>
                  </a:lnTo>
                  <a:lnTo>
                    <a:pt x="148" y="691"/>
                  </a:lnTo>
                  <a:lnTo>
                    <a:pt x="132" y="653"/>
                  </a:lnTo>
                  <a:lnTo>
                    <a:pt x="116" y="615"/>
                  </a:lnTo>
                  <a:lnTo>
                    <a:pt x="102" y="577"/>
                  </a:lnTo>
                  <a:lnTo>
                    <a:pt x="88" y="538"/>
                  </a:lnTo>
                  <a:lnTo>
                    <a:pt x="76" y="499"/>
                  </a:lnTo>
                  <a:lnTo>
                    <a:pt x="64" y="458"/>
                  </a:lnTo>
                  <a:lnTo>
                    <a:pt x="52" y="419"/>
                  </a:lnTo>
                  <a:lnTo>
                    <a:pt x="43" y="379"/>
                  </a:lnTo>
                  <a:lnTo>
                    <a:pt x="35" y="337"/>
                  </a:lnTo>
                  <a:lnTo>
                    <a:pt x="26" y="296"/>
                  </a:lnTo>
                  <a:lnTo>
                    <a:pt x="19" y="254"/>
                  </a:lnTo>
                  <a:lnTo>
                    <a:pt x="13" y="213"/>
                  </a:lnTo>
                  <a:lnTo>
                    <a:pt x="9" y="171"/>
                  </a:lnTo>
                  <a:lnTo>
                    <a:pt x="5" y="129"/>
                  </a:lnTo>
                  <a:lnTo>
                    <a:pt x="3" y="86"/>
                  </a:lnTo>
                  <a:lnTo>
                    <a:pt x="0" y="42"/>
                  </a:lnTo>
                  <a:lnTo>
                    <a:pt x="0" y="0"/>
                  </a:lnTo>
                  <a:lnTo>
                    <a:pt x="191" y="0"/>
                  </a:lnTo>
                  <a:lnTo>
                    <a:pt x="191" y="0"/>
                  </a:lnTo>
                  <a:lnTo>
                    <a:pt x="192" y="38"/>
                  </a:lnTo>
                  <a:lnTo>
                    <a:pt x="194" y="75"/>
                  </a:lnTo>
                  <a:lnTo>
                    <a:pt x="196" y="113"/>
                  </a:lnTo>
                  <a:lnTo>
                    <a:pt x="199" y="151"/>
                  </a:lnTo>
                  <a:lnTo>
                    <a:pt x="203" y="189"/>
                  </a:lnTo>
                  <a:lnTo>
                    <a:pt x="209" y="226"/>
                  </a:lnTo>
                  <a:lnTo>
                    <a:pt x="215" y="263"/>
                  </a:lnTo>
                  <a:lnTo>
                    <a:pt x="222" y="299"/>
                  </a:lnTo>
                  <a:lnTo>
                    <a:pt x="229" y="335"/>
                  </a:lnTo>
                  <a:lnTo>
                    <a:pt x="239" y="371"/>
                  </a:lnTo>
                  <a:lnTo>
                    <a:pt x="248" y="406"/>
                  </a:lnTo>
                  <a:lnTo>
                    <a:pt x="259" y="442"/>
                  </a:lnTo>
                  <a:lnTo>
                    <a:pt x="269" y="476"/>
                  </a:lnTo>
                  <a:lnTo>
                    <a:pt x="282" y="510"/>
                  </a:lnTo>
                  <a:lnTo>
                    <a:pt x="294" y="545"/>
                  </a:lnTo>
                  <a:lnTo>
                    <a:pt x="308" y="578"/>
                  </a:lnTo>
                  <a:lnTo>
                    <a:pt x="323" y="611"/>
                  </a:lnTo>
                  <a:lnTo>
                    <a:pt x="338" y="644"/>
                  </a:lnTo>
                  <a:lnTo>
                    <a:pt x="355" y="676"/>
                  </a:lnTo>
                  <a:lnTo>
                    <a:pt x="371" y="708"/>
                  </a:lnTo>
                  <a:lnTo>
                    <a:pt x="389" y="739"/>
                  </a:lnTo>
                  <a:lnTo>
                    <a:pt x="407" y="771"/>
                  </a:lnTo>
                  <a:lnTo>
                    <a:pt x="426" y="801"/>
                  </a:lnTo>
                  <a:lnTo>
                    <a:pt x="446" y="830"/>
                  </a:lnTo>
                  <a:lnTo>
                    <a:pt x="466" y="860"/>
                  </a:lnTo>
                  <a:lnTo>
                    <a:pt x="487" y="890"/>
                  </a:lnTo>
                  <a:lnTo>
                    <a:pt x="509" y="918"/>
                  </a:lnTo>
                  <a:lnTo>
                    <a:pt x="531" y="945"/>
                  </a:lnTo>
                  <a:lnTo>
                    <a:pt x="555" y="973"/>
                  </a:lnTo>
                  <a:lnTo>
                    <a:pt x="579" y="1000"/>
                  </a:lnTo>
                  <a:lnTo>
                    <a:pt x="602" y="1026"/>
                  </a:lnTo>
                  <a:lnTo>
                    <a:pt x="627" y="1051"/>
                  </a:lnTo>
                  <a:lnTo>
                    <a:pt x="653" y="1077"/>
                  </a:lnTo>
                  <a:lnTo>
                    <a:pt x="679" y="1101"/>
                  </a:lnTo>
                  <a:lnTo>
                    <a:pt x="707" y="1124"/>
                  </a:lnTo>
                  <a:lnTo>
                    <a:pt x="734" y="1148"/>
                  </a:lnTo>
                  <a:lnTo>
                    <a:pt x="761" y="1169"/>
                  </a:lnTo>
                  <a:lnTo>
                    <a:pt x="790" y="1192"/>
                  </a:lnTo>
                  <a:lnTo>
                    <a:pt x="819" y="1213"/>
                  </a:lnTo>
                  <a:lnTo>
                    <a:pt x="848" y="1233"/>
                  </a:lnTo>
                  <a:lnTo>
                    <a:pt x="879" y="1254"/>
                  </a:lnTo>
                  <a:lnTo>
                    <a:pt x="908" y="1272"/>
                  </a:lnTo>
                  <a:lnTo>
                    <a:pt x="939" y="1290"/>
                  </a:lnTo>
                  <a:lnTo>
                    <a:pt x="971" y="1308"/>
                  </a:lnTo>
                  <a:lnTo>
                    <a:pt x="1003" y="1325"/>
                  </a:lnTo>
                  <a:lnTo>
                    <a:pt x="1035" y="1341"/>
                  </a:lnTo>
                  <a:lnTo>
                    <a:pt x="1068" y="1357"/>
                  </a:lnTo>
                  <a:lnTo>
                    <a:pt x="1101" y="1371"/>
                  </a:lnTo>
                  <a:lnTo>
                    <a:pt x="1135" y="1384"/>
                  </a:lnTo>
                  <a:lnTo>
                    <a:pt x="1169" y="1397"/>
                  </a:lnTo>
                  <a:lnTo>
                    <a:pt x="1203" y="1410"/>
                  </a:lnTo>
                  <a:lnTo>
                    <a:pt x="1238" y="1421"/>
                  </a:lnTo>
                  <a:lnTo>
                    <a:pt x="1273" y="1431"/>
                  </a:lnTo>
                  <a:lnTo>
                    <a:pt x="1309" y="1441"/>
                  </a:lnTo>
                  <a:lnTo>
                    <a:pt x="1344" y="1449"/>
                  </a:lnTo>
                  <a:lnTo>
                    <a:pt x="1380" y="1457"/>
                  </a:lnTo>
                  <a:lnTo>
                    <a:pt x="1417" y="1464"/>
                  </a:lnTo>
                  <a:lnTo>
                    <a:pt x="1453" y="1470"/>
                  </a:lnTo>
                  <a:lnTo>
                    <a:pt x="1490" y="1476"/>
                  </a:lnTo>
                  <a:lnTo>
                    <a:pt x="1528" y="1480"/>
                  </a:lnTo>
                  <a:lnTo>
                    <a:pt x="1566" y="1483"/>
                  </a:lnTo>
                  <a:lnTo>
                    <a:pt x="1604" y="1486"/>
                  </a:lnTo>
                  <a:lnTo>
                    <a:pt x="1642" y="1487"/>
                  </a:lnTo>
                  <a:lnTo>
                    <a:pt x="1680" y="1488"/>
                  </a:lnTo>
                  <a:lnTo>
                    <a:pt x="1680" y="167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264" name="Rectangle 263">
            <a:extLst>
              <a:ext uri="{FF2B5EF4-FFF2-40B4-BE49-F238E27FC236}">
                <a16:creationId xmlns:a16="http://schemas.microsoft.com/office/drawing/2014/main" id="{48D645DF-89D3-43E1-83FD-E4CA53B9DF4B}"/>
              </a:ext>
            </a:extLst>
          </p:cNvPr>
          <p:cNvSpPr>
            <a:spLocks noChangeArrowheads="1"/>
          </p:cNvSpPr>
          <p:nvPr/>
        </p:nvSpPr>
        <p:spPr bwMode="auto">
          <a:xfrm>
            <a:off x="5313217" y="3734255"/>
            <a:ext cx="175022" cy="173831"/>
          </a:xfrm>
          <a:prstGeom prst="rect">
            <a:avLst/>
          </a:prstGeom>
          <a:solidFill>
            <a:srgbClr val="E7E8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5" name="Rectangle 264">
            <a:extLst>
              <a:ext uri="{FF2B5EF4-FFF2-40B4-BE49-F238E27FC236}">
                <a16:creationId xmlns:a16="http://schemas.microsoft.com/office/drawing/2014/main" id="{7125E6AB-4AF1-43FF-A343-6C2D0288CDFD}"/>
              </a:ext>
            </a:extLst>
          </p:cNvPr>
          <p:cNvSpPr>
            <a:spLocks noChangeArrowheads="1"/>
          </p:cNvSpPr>
          <p:nvPr/>
        </p:nvSpPr>
        <p:spPr bwMode="auto">
          <a:xfrm>
            <a:off x="5313217" y="4117636"/>
            <a:ext cx="175022" cy="175022"/>
          </a:xfrm>
          <a:prstGeom prst="rect">
            <a:avLst/>
          </a:prstGeom>
          <a:solidFill>
            <a:schemeClr val="tx1">
              <a:lumMod val="75000"/>
            </a:schemeClr>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66" name="Freeform 151">
            <a:extLst>
              <a:ext uri="{FF2B5EF4-FFF2-40B4-BE49-F238E27FC236}">
                <a16:creationId xmlns:a16="http://schemas.microsoft.com/office/drawing/2014/main" id="{70B98B2B-F4B5-4351-B655-472CA76E8009}"/>
              </a:ext>
            </a:extLst>
          </p:cNvPr>
          <p:cNvSpPr>
            <a:spLocks/>
          </p:cNvSpPr>
          <p:nvPr/>
        </p:nvSpPr>
        <p:spPr bwMode="auto">
          <a:xfrm>
            <a:off x="5364413" y="3664009"/>
            <a:ext cx="209550" cy="173831"/>
          </a:xfrm>
          <a:custGeom>
            <a:avLst/>
            <a:gdLst>
              <a:gd name="T0" fmla="*/ 243 w 878"/>
              <a:gd name="T1" fmla="*/ 732 h 732"/>
              <a:gd name="T2" fmla="*/ 243 w 878"/>
              <a:gd name="T3" fmla="*/ 732 h 732"/>
              <a:gd name="T4" fmla="*/ 242 w 878"/>
              <a:gd name="T5" fmla="*/ 732 h 732"/>
              <a:gd name="T6" fmla="*/ 242 w 878"/>
              <a:gd name="T7" fmla="*/ 732 h 732"/>
              <a:gd name="T8" fmla="*/ 233 w 878"/>
              <a:gd name="T9" fmla="*/ 732 h 732"/>
              <a:gd name="T10" fmla="*/ 223 w 878"/>
              <a:gd name="T11" fmla="*/ 729 h 732"/>
              <a:gd name="T12" fmla="*/ 214 w 878"/>
              <a:gd name="T13" fmla="*/ 727 h 732"/>
              <a:gd name="T14" fmla="*/ 204 w 878"/>
              <a:gd name="T15" fmla="*/ 723 h 732"/>
              <a:gd name="T16" fmla="*/ 196 w 878"/>
              <a:gd name="T17" fmla="*/ 720 h 732"/>
              <a:gd name="T18" fmla="*/ 188 w 878"/>
              <a:gd name="T19" fmla="*/ 714 h 732"/>
              <a:gd name="T20" fmla="*/ 181 w 878"/>
              <a:gd name="T21" fmla="*/ 708 h 732"/>
              <a:gd name="T22" fmla="*/ 174 w 878"/>
              <a:gd name="T23" fmla="*/ 702 h 732"/>
              <a:gd name="T24" fmla="*/ 0 w 878"/>
              <a:gd name="T25" fmla="*/ 520 h 732"/>
              <a:gd name="T26" fmla="*/ 142 w 878"/>
              <a:gd name="T27" fmla="*/ 385 h 732"/>
              <a:gd name="T28" fmla="*/ 246 w 878"/>
              <a:gd name="T29" fmla="*/ 495 h 732"/>
              <a:gd name="T30" fmla="*/ 739 w 878"/>
              <a:gd name="T31" fmla="*/ 0 h 732"/>
              <a:gd name="T32" fmla="*/ 878 w 878"/>
              <a:gd name="T33" fmla="*/ 138 h 732"/>
              <a:gd name="T34" fmla="*/ 313 w 878"/>
              <a:gd name="T35" fmla="*/ 703 h 732"/>
              <a:gd name="T36" fmla="*/ 313 w 878"/>
              <a:gd name="T37" fmla="*/ 703 h 732"/>
              <a:gd name="T38" fmla="*/ 306 w 878"/>
              <a:gd name="T39" fmla="*/ 710 h 732"/>
              <a:gd name="T40" fmla="*/ 298 w 878"/>
              <a:gd name="T41" fmla="*/ 715 h 732"/>
              <a:gd name="T42" fmla="*/ 290 w 878"/>
              <a:gd name="T43" fmla="*/ 721 h 732"/>
              <a:gd name="T44" fmla="*/ 281 w 878"/>
              <a:gd name="T45" fmla="*/ 725 h 732"/>
              <a:gd name="T46" fmla="*/ 272 w 878"/>
              <a:gd name="T47" fmla="*/ 728 h 732"/>
              <a:gd name="T48" fmla="*/ 264 w 878"/>
              <a:gd name="T49" fmla="*/ 730 h 732"/>
              <a:gd name="T50" fmla="*/ 254 w 878"/>
              <a:gd name="T51" fmla="*/ 732 h 732"/>
              <a:gd name="T52" fmla="*/ 243 w 878"/>
              <a:gd name="T53" fmla="*/ 732 h 732"/>
              <a:gd name="T54" fmla="*/ 243 w 878"/>
              <a:gd name="T55" fmla="*/ 732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8" h="732">
                <a:moveTo>
                  <a:pt x="243" y="732"/>
                </a:moveTo>
                <a:lnTo>
                  <a:pt x="243" y="732"/>
                </a:lnTo>
                <a:lnTo>
                  <a:pt x="242" y="732"/>
                </a:lnTo>
                <a:lnTo>
                  <a:pt x="242" y="732"/>
                </a:lnTo>
                <a:lnTo>
                  <a:pt x="233" y="732"/>
                </a:lnTo>
                <a:lnTo>
                  <a:pt x="223" y="729"/>
                </a:lnTo>
                <a:lnTo>
                  <a:pt x="214" y="727"/>
                </a:lnTo>
                <a:lnTo>
                  <a:pt x="204" y="723"/>
                </a:lnTo>
                <a:lnTo>
                  <a:pt x="196" y="720"/>
                </a:lnTo>
                <a:lnTo>
                  <a:pt x="188" y="714"/>
                </a:lnTo>
                <a:lnTo>
                  <a:pt x="181" y="708"/>
                </a:lnTo>
                <a:lnTo>
                  <a:pt x="174" y="702"/>
                </a:lnTo>
                <a:lnTo>
                  <a:pt x="0" y="520"/>
                </a:lnTo>
                <a:lnTo>
                  <a:pt x="142" y="385"/>
                </a:lnTo>
                <a:lnTo>
                  <a:pt x="246" y="495"/>
                </a:lnTo>
                <a:lnTo>
                  <a:pt x="739" y="0"/>
                </a:lnTo>
                <a:lnTo>
                  <a:pt x="878" y="138"/>
                </a:lnTo>
                <a:lnTo>
                  <a:pt x="313" y="703"/>
                </a:lnTo>
                <a:lnTo>
                  <a:pt x="313" y="703"/>
                </a:lnTo>
                <a:lnTo>
                  <a:pt x="306" y="710"/>
                </a:lnTo>
                <a:lnTo>
                  <a:pt x="298" y="715"/>
                </a:lnTo>
                <a:lnTo>
                  <a:pt x="290" y="721"/>
                </a:lnTo>
                <a:lnTo>
                  <a:pt x="281" y="725"/>
                </a:lnTo>
                <a:lnTo>
                  <a:pt x="272" y="728"/>
                </a:lnTo>
                <a:lnTo>
                  <a:pt x="264" y="730"/>
                </a:lnTo>
                <a:lnTo>
                  <a:pt x="254" y="732"/>
                </a:lnTo>
                <a:lnTo>
                  <a:pt x="243" y="732"/>
                </a:lnTo>
                <a:lnTo>
                  <a:pt x="243" y="732"/>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7" name="Freeform 152">
            <a:extLst>
              <a:ext uri="{FF2B5EF4-FFF2-40B4-BE49-F238E27FC236}">
                <a16:creationId xmlns:a16="http://schemas.microsoft.com/office/drawing/2014/main" id="{006D85D1-8BD2-431C-8639-57548B2AD360}"/>
              </a:ext>
            </a:extLst>
          </p:cNvPr>
          <p:cNvSpPr>
            <a:spLocks/>
          </p:cNvSpPr>
          <p:nvPr/>
        </p:nvSpPr>
        <p:spPr bwMode="auto">
          <a:xfrm>
            <a:off x="5289404" y="3734255"/>
            <a:ext cx="198835" cy="197644"/>
          </a:xfrm>
          <a:custGeom>
            <a:avLst/>
            <a:gdLst>
              <a:gd name="T0" fmla="*/ 831 w 831"/>
              <a:gd name="T1" fmla="*/ 830 h 830"/>
              <a:gd name="T2" fmla="*/ 98 w 831"/>
              <a:gd name="T3" fmla="*/ 830 h 830"/>
              <a:gd name="T4" fmla="*/ 98 w 831"/>
              <a:gd name="T5" fmla="*/ 830 h 830"/>
              <a:gd name="T6" fmla="*/ 89 w 831"/>
              <a:gd name="T7" fmla="*/ 828 h 830"/>
              <a:gd name="T8" fmla="*/ 78 w 831"/>
              <a:gd name="T9" fmla="*/ 827 h 830"/>
              <a:gd name="T10" fmla="*/ 69 w 831"/>
              <a:gd name="T11" fmla="*/ 825 h 830"/>
              <a:gd name="T12" fmla="*/ 60 w 831"/>
              <a:gd name="T13" fmla="*/ 821 h 830"/>
              <a:gd name="T14" fmla="*/ 52 w 831"/>
              <a:gd name="T15" fmla="*/ 818 h 830"/>
              <a:gd name="T16" fmla="*/ 44 w 831"/>
              <a:gd name="T17" fmla="*/ 813 h 830"/>
              <a:gd name="T18" fmla="*/ 36 w 831"/>
              <a:gd name="T19" fmla="*/ 807 h 830"/>
              <a:gd name="T20" fmla="*/ 30 w 831"/>
              <a:gd name="T21" fmla="*/ 801 h 830"/>
              <a:gd name="T22" fmla="*/ 22 w 831"/>
              <a:gd name="T23" fmla="*/ 794 h 830"/>
              <a:gd name="T24" fmla="*/ 18 w 831"/>
              <a:gd name="T25" fmla="*/ 786 h 830"/>
              <a:gd name="T26" fmla="*/ 12 w 831"/>
              <a:gd name="T27" fmla="*/ 779 h 830"/>
              <a:gd name="T28" fmla="*/ 8 w 831"/>
              <a:gd name="T29" fmla="*/ 769 h 830"/>
              <a:gd name="T30" fmla="*/ 5 w 831"/>
              <a:gd name="T31" fmla="*/ 761 h 830"/>
              <a:gd name="T32" fmla="*/ 2 w 831"/>
              <a:gd name="T33" fmla="*/ 752 h 830"/>
              <a:gd name="T34" fmla="*/ 1 w 831"/>
              <a:gd name="T35" fmla="*/ 742 h 830"/>
              <a:gd name="T36" fmla="*/ 0 w 831"/>
              <a:gd name="T37" fmla="*/ 731 h 830"/>
              <a:gd name="T38" fmla="*/ 0 w 831"/>
              <a:gd name="T39" fmla="*/ 0 h 830"/>
              <a:gd name="T40" fmla="*/ 195 w 831"/>
              <a:gd name="T41" fmla="*/ 0 h 830"/>
              <a:gd name="T42" fmla="*/ 195 w 831"/>
              <a:gd name="T43" fmla="*/ 634 h 830"/>
              <a:gd name="T44" fmla="*/ 831 w 831"/>
              <a:gd name="T45" fmla="*/ 634 h 830"/>
              <a:gd name="T46" fmla="*/ 831 w 831"/>
              <a:gd name="T4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1" h="830">
                <a:moveTo>
                  <a:pt x="831" y="830"/>
                </a:moveTo>
                <a:lnTo>
                  <a:pt x="98" y="830"/>
                </a:lnTo>
                <a:lnTo>
                  <a:pt x="98" y="830"/>
                </a:lnTo>
                <a:lnTo>
                  <a:pt x="89" y="828"/>
                </a:lnTo>
                <a:lnTo>
                  <a:pt x="78" y="827"/>
                </a:lnTo>
                <a:lnTo>
                  <a:pt x="69" y="825"/>
                </a:lnTo>
                <a:lnTo>
                  <a:pt x="60" y="821"/>
                </a:lnTo>
                <a:lnTo>
                  <a:pt x="52" y="818"/>
                </a:lnTo>
                <a:lnTo>
                  <a:pt x="44" y="813"/>
                </a:lnTo>
                <a:lnTo>
                  <a:pt x="36" y="807"/>
                </a:lnTo>
                <a:lnTo>
                  <a:pt x="30" y="801"/>
                </a:lnTo>
                <a:lnTo>
                  <a:pt x="22" y="794"/>
                </a:lnTo>
                <a:lnTo>
                  <a:pt x="18" y="786"/>
                </a:lnTo>
                <a:lnTo>
                  <a:pt x="12" y="779"/>
                </a:lnTo>
                <a:lnTo>
                  <a:pt x="8" y="769"/>
                </a:lnTo>
                <a:lnTo>
                  <a:pt x="5" y="761"/>
                </a:lnTo>
                <a:lnTo>
                  <a:pt x="2" y="752"/>
                </a:lnTo>
                <a:lnTo>
                  <a:pt x="1" y="742"/>
                </a:lnTo>
                <a:lnTo>
                  <a:pt x="0" y="731"/>
                </a:lnTo>
                <a:lnTo>
                  <a:pt x="0" y="0"/>
                </a:lnTo>
                <a:lnTo>
                  <a:pt x="195" y="0"/>
                </a:lnTo>
                <a:lnTo>
                  <a:pt x="195" y="634"/>
                </a:lnTo>
                <a:lnTo>
                  <a:pt x="831" y="634"/>
                </a:lnTo>
                <a:lnTo>
                  <a:pt x="831" y="83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8" name="Freeform 153">
            <a:extLst>
              <a:ext uri="{FF2B5EF4-FFF2-40B4-BE49-F238E27FC236}">
                <a16:creationId xmlns:a16="http://schemas.microsoft.com/office/drawing/2014/main" id="{E9F5BCB0-EAEF-4702-AD11-6FCAC244B78C}"/>
              </a:ext>
            </a:extLst>
          </p:cNvPr>
          <p:cNvSpPr>
            <a:spLocks/>
          </p:cNvSpPr>
          <p:nvPr/>
        </p:nvSpPr>
        <p:spPr bwMode="auto">
          <a:xfrm>
            <a:off x="5364413" y="4042627"/>
            <a:ext cx="209550" cy="173831"/>
          </a:xfrm>
          <a:custGeom>
            <a:avLst/>
            <a:gdLst>
              <a:gd name="T0" fmla="*/ 243 w 878"/>
              <a:gd name="T1" fmla="*/ 731 h 731"/>
              <a:gd name="T2" fmla="*/ 243 w 878"/>
              <a:gd name="T3" fmla="*/ 731 h 731"/>
              <a:gd name="T4" fmla="*/ 242 w 878"/>
              <a:gd name="T5" fmla="*/ 731 h 731"/>
              <a:gd name="T6" fmla="*/ 242 w 878"/>
              <a:gd name="T7" fmla="*/ 731 h 731"/>
              <a:gd name="T8" fmla="*/ 233 w 878"/>
              <a:gd name="T9" fmla="*/ 731 h 731"/>
              <a:gd name="T10" fmla="*/ 223 w 878"/>
              <a:gd name="T11" fmla="*/ 729 h 731"/>
              <a:gd name="T12" fmla="*/ 214 w 878"/>
              <a:gd name="T13" fmla="*/ 726 h 731"/>
              <a:gd name="T14" fmla="*/ 204 w 878"/>
              <a:gd name="T15" fmla="*/ 723 h 731"/>
              <a:gd name="T16" fmla="*/ 196 w 878"/>
              <a:gd name="T17" fmla="*/ 719 h 731"/>
              <a:gd name="T18" fmla="*/ 188 w 878"/>
              <a:gd name="T19" fmla="*/ 713 h 731"/>
              <a:gd name="T20" fmla="*/ 181 w 878"/>
              <a:gd name="T21" fmla="*/ 708 h 731"/>
              <a:gd name="T22" fmla="*/ 174 w 878"/>
              <a:gd name="T23" fmla="*/ 702 h 731"/>
              <a:gd name="T24" fmla="*/ 0 w 878"/>
              <a:gd name="T25" fmla="*/ 519 h 731"/>
              <a:gd name="T26" fmla="*/ 142 w 878"/>
              <a:gd name="T27" fmla="*/ 384 h 731"/>
              <a:gd name="T28" fmla="*/ 246 w 878"/>
              <a:gd name="T29" fmla="*/ 494 h 731"/>
              <a:gd name="T30" fmla="*/ 739 w 878"/>
              <a:gd name="T31" fmla="*/ 0 h 731"/>
              <a:gd name="T32" fmla="*/ 878 w 878"/>
              <a:gd name="T33" fmla="*/ 138 h 731"/>
              <a:gd name="T34" fmla="*/ 313 w 878"/>
              <a:gd name="T35" fmla="*/ 703 h 731"/>
              <a:gd name="T36" fmla="*/ 313 w 878"/>
              <a:gd name="T37" fmla="*/ 703 h 731"/>
              <a:gd name="T38" fmla="*/ 306 w 878"/>
              <a:gd name="T39" fmla="*/ 710 h 731"/>
              <a:gd name="T40" fmla="*/ 298 w 878"/>
              <a:gd name="T41" fmla="*/ 715 h 731"/>
              <a:gd name="T42" fmla="*/ 290 w 878"/>
              <a:gd name="T43" fmla="*/ 721 h 731"/>
              <a:gd name="T44" fmla="*/ 281 w 878"/>
              <a:gd name="T45" fmla="*/ 724 h 731"/>
              <a:gd name="T46" fmla="*/ 272 w 878"/>
              <a:gd name="T47" fmla="*/ 728 h 731"/>
              <a:gd name="T48" fmla="*/ 264 w 878"/>
              <a:gd name="T49" fmla="*/ 730 h 731"/>
              <a:gd name="T50" fmla="*/ 254 w 878"/>
              <a:gd name="T51" fmla="*/ 731 h 731"/>
              <a:gd name="T52" fmla="*/ 243 w 878"/>
              <a:gd name="T53" fmla="*/ 731 h 731"/>
              <a:gd name="T54" fmla="*/ 243 w 878"/>
              <a:gd name="T55" fmla="*/ 73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8" h="731">
                <a:moveTo>
                  <a:pt x="243" y="731"/>
                </a:moveTo>
                <a:lnTo>
                  <a:pt x="243" y="731"/>
                </a:lnTo>
                <a:lnTo>
                  <a:pt x="242" y="731"/>
                </a:lnTo>
                <a:lnTo>
                  <a:pt x="242" y="731"/>
                </a:lnTo>
                <a:lnTo>
                  <a:pt x="233" y="731"/>
                </a:lnTo>
                <a:lnTo>
                  <a:pt x="223" y="729"/>
                </a:lnTo>
                <a:lnTo>
                  <a:pt x="214" y="726"/>
                </a:lnTo>
                <a:lnTo>
                  <a:pt x="204" y="723"/>
                </a:lnTo>
                <a:lnTo>
                  <a:pt x="196" y="719"/>
                </a:lnTo>
                <a:lnTo>
                  <a:pt x="188" y="713"/>
                </a:lnTo>
                <a:lnTo>
                  <a:pt x="181" y="708"/>
                </a:lnTo>
                <a:lnTo>
                  <a:pt x="174" y="702"/>
                </a:lnTo>
                <a:lnTo>
                  <a:pt x="0" y="519"/>
                </a:lnTo>
                <a:lnTo>
                  <a:pt x="142" y="384"/>
                </a:lnTo>
                <a:lnTo>
                  <a:pt x="246" y="494"/>
                </a:lnTo>
                <a:lnTo>
                  <a:pt x="739" y="0"/>
                </a:lnTo>
                <a:lnTo>
                  <a:pt x="878" y="138"/>
                </a:lnTo>
                <a:lnTo>
                  <a:pt x="313" y="703"/>
                </a:lnTo>
                <a:lnTo>
                  <a:pt x="313" y="703"/>
                </a:lnTo>
                <a:lnTo>
                  <a:pt x="306" y="710"/>
                </a:lnTo>
                <a:lnTo>
                  <a:pt x="298" y="715"/>
                </a:lnTo>
                <a:lnTo>
                  <a:pt x="290" y="721"/>
                </a:lnTo>
                <a:lnTo>
                  <a:pt x="281" y="724"/>
                </a:lnTo>
                <a:lnTo>
                  <a:pt x="272" y="728"/>
                </a:lnTo>
                <a:lnTo>
                  <a:pt x="264" y="730"/>
                </a:lnTo>
                <a:lnTo>
                  <a:pt x="254" y="731"/>
                </a:lnTo>
                <a:lnTo>
                  <a:pt x="243" y="731"/>
                </a:lnTo>
                <a:lnTo>
                  <a:pt x="243" y="73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9" name="Freeform 154">
            <a:extLst>
              <a:ext uri="{FF2B5EF4-FFF2-40B4-BE49-F238E27FC236}">
                <a16:creationId xmlns:a16="http://schemas.microsoft.com/office/drawing/2014/main" id="{2671838F-C2EC-4094-850C-E1229B6D1511}"/>
              </a:ext>
            </a:extLst>
          </p:cNvPr>
          <p:cNvSpPr>
            <a:spLocks/>
          </p:cNvSpPr>
          <p:nvPr/>
        </p:nvSpPr>
        <p:spPr bwMode="auto">
          <a:xfrm>
            <a:off x="5289404" y="4117636"/>
            <a:ext cx="198835" cy="197644"/>
          </a:xfrm>
          <a:custGeom>
            <a:avLst/>
            <a:gdLst>
              <a:gd name="T0" fmla="*/ 831 w 831"/>
              <a:gd name="T1" fmla="*/ 830 h 830"/>
              <a:gd name="T2" fmla="*/ 98 w 831"/>
              <a:gd name="T3" fmla="*/ 830 h 830"/>
              <a:gd name="T4" fmla="*/ 98 w 831"/>
              <a:gd name="T5" fmla="*/ 830 h 830"/>
              <a:gd name="T6" fmla="*/ 89 w 831"/>
              <a:gd name="T7" fmla="*/ 830 h 830"/>
              <a:gd name="T8" fmla="*/ 78 w 831"/>
              <a:gd name="T9" fmla="*/ 829 h 830"/>
              <a:gd name="T10" fmla="*/ 69 w 831"/>
              <a:gd name="T11" fmla="*/ 826 h 830"/>
              <a:gd name="T12" fmla="*/ 60 w 831"/>
              <a:gd name="T13" fmla="*/ 823 h 830"/>
              <a:gd name="T14" fmla="*/ 52 w 831"/>
              <a:gd name="T15" fmla="*/ 818 h 830"/>
              <a:gd name="T16" fmla="*/ 44 w 831"/>
              <a:gd name="T17" fmla="*/ 813 h 830"/>
              <a:gd name="T18" fmla="*/ 36 w 831"/>
              <a:gd name="T19" fmla="*/ 807 h 830"/>
              <a:gd name="T20" fmla="*/ 30 w 831"/>
              <a:gd name="T21" fmla="*/ 801 h 830"/>
              <a:gd name="T22" fmla="*/ 22 w 831"/>
              <a:gd name="T23" fmla="*/ 794 h 830"/>
              <a:gd name="T24" fmla="*/ 18 w 831"/>
              <a:gd name="T25" fmla="*/ 787 h 830"/>
              <a:gd name="T26" fmla="*/ 12 w 831"/>
              <a:gd name="T27" fmla="*/ 779 h 830"/>
              <a:gd name="T28" fmla="*/ 8 w 831"/>
              <a:gd name="T29" fmla="*/ 771 h 830"/>
              <a:gd name="T30" fmla="*/ 5 w 831"/>
              <a:gd name="T31" fmla="*/ 761 h 830"/>
              <a:gd name="T32" fmla="*/ 2 w 831"/>
              <a:gd name="T33" fmla="*/ 752 h 830"/>
              <a:gd name="T34" fmla="*/ 1 w 831"/>
              <a:gd name="T35" fmla="*/ 742 h 830"/>
              <a:gd name="T36" fmla="*/ 0 w 831"/>
              <a:gd name="T37" fmla="*/ 733 h 830"/>
              <a:gd name="T38" fmla="*/ 0 w 831"/>
              <a:gd name="T39" fmla="*/ 0 h 830"/>
              <a:gd name="T40" fmla="*/ 195 w 831"/>
              <a:gd name="T41" fmla="*/ 0 h 830"/>
              <a:gd name="T42" fmla="*/ 195 w 831"/>
              <a:gd name="T43" fmla="*/ 635 h 830"/>
              <a:gd name="T44" fmla="*/ 831 w 831"/>
              <a:gd name="T45" fmla="*/ 635 h 830"/>
              <a:gd name="T46" fmla="*/ 831 w 831"/>
              <a:gd name="T47" fmla="*/ 830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1" h="830">
                <a:moveTo>
                  <a:pt x="831" y="830"/>
                </a:moveTo>
                <a:lnTo>
                  <a:pt x="98" y="830"/>
                </a:lnTo>
                <a:lnTo>
                  <a:pt x="98" y="830"/>
                </a:lnTo>
                <a:lnTo>
                  <a:pt x="89" y="830"/>
                </a:lnTo>
                <a:lnTo>
                  <a:pt x="78" y="829"/>
                </a:lnTo>
                <a:lnTo>
                  <a:pt x="69" y="826"/>
                </a:lnTo>
                <a:lnTo>
                  <a:pt x="60" y="823"/>
                </a:lnTo>
                <a:lnTo>
                  <a:pt x="52" y="818"/>
                </a:lnTo>
                <a:lnTo>
                  <a:pt x="44" y="813"/>
                </a:lnTo>
                <a:lnTo>
                  <a:pt x="36" y="807"/>
                </a:lnTo>
                <a:lnTo>
                  <a:pt x="30" y="801"/>
                </a:lnTo>
                <a:lnTo>
                  <a:pt x="22" y="794"/>
                </a:lnTo>
                <a:lnTo>
                  <a:pt x="18" y="787"/>
                </a:lnTo>
                <a:lnTo>
                  <a:pt x="12" y="779"/>
                </a:lnTo>
                <a:lnTo>
                  <a:pt x="8" y="771"/>
                </a:lnTo>
                <a:lnTo>
                  <a:pt x="5" y="761"/>
                </a:lnTo>
                <a:lnTo>
                  <a:pt x="2" y="752"/>
                </a:lnTo>
                <a:lnTo>
                  <a:pt x="1" y="742"/>
                </a:lnTo>
                <a:lnTo>
                  <a:pt x="0" y="733"/>
                </a:lnTo>
                <a:lnTo>
                  <a:pt x="0" y="0"/>
                </a:lnTo>
                <a:lnTo>
                  <a:pt x="195" y="0"/>
                </a:lnTo>
                <a:lnTo>
                  <a:pt x="195" y="635"/>
                </a:lnTo>
                <a:lnTo>
                  <a:pt x="831" y="635"/>
                </a:lnTo>
                <a:lnTo>
                  <a:pt x="831" y="83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0" name="Rectangle 269">
            <a:extLst>
              <a:ext uri="{FF2B5EF4-FFF2-40B4-BE49-F238E27FC236}">
                <a16:creationId xmlns:a16="http://schemas.microsoft.com/office/drawing/2014/main" id="{558A29A7-F0C9-4ED1-BB2C-F8B247E34445}"/>
              </a:ext>
            </a:extLst>
          </p:cNvPr>
          <p:cNvSpPr>
            <a:spLocks noChangeArrowheads="1"/>
          </p:cNvSpPr>
          <p:nvPr/>
        </p:nvSpPr>
        <p:spPr bwMode="auto">
          <a:xfrm>
            <a:off x="5615635" y="3734255"/>
            <a:ext cx="197644" cy="4643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1" name="Rectangle 270">
            <a:extLst>
              <a:ext uri="{FF2B5EF4-FFF2-40B4-BE49-F238E27FC236}">
                <a16:creationId xmlns:a16="http://schemas.microsoft.com/office/drawing/2014/main" id="{708DDB1D-D9B5-485F-AFE3-C423E162EDFC}"/>
              </a:ext>
            </a:extLst>
          </p:cNvPr>
          <p:cNvSpPr>
            <a:spLocks noChangeArrowheads="1"/>
          </p:cNvSpPr>
          <p:nvPr/>
        </p:nvSpPr>
        <p:spPr bwMode="auto">
          <a:xfrm>
            <a:off x="5615635" y="3850936"/>
            <a:ext cx="429816" cy="4643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2" name="Rectangle 271">
            <a:extLst>
              <a:ext uri="{FF2B5EF4-FFF2-40B4-BE49-F238E27FC236}">
                <a16:creationId xmlns:a16="http://schemas.microsoft.com/office/drawing/2014/main" id="{232FB375-6B27-4CEF-B0FC-B6DB3A0BFC8B}"/>
              </a:ext>
            </a:extLst>
          </p:cNvPr>
          <p:cNvSpPr>
            <a:spLocks noChangeArrowheads="1"/>
          </p:cNvSpPr>
          <p:nvPr/>
        </p:nvSpPr>
        <p:spPr bwMode="auto">
          <a:xfrm>
            <a:off x="5615635" y="4129542"/>
            <a:ext cx="197644" cy="4643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3" name="Rectangle 272">
            <a:extLst>
              <a:ext uri="{FF2B5EF4-FFF2-40B4-BE49-F238E27FC236}">
                <a16:creationId xmlns:a16="http://schemas.microsoft.com/office/drawing/2014/main" id="{826508AB-8ADA-4EE7-835C-41A42EE923D1}"/>
              </a:ext>
            </a:extLst>
          </p:cNvPr>
          <p:cNvSpPr>
            <a:spLocks noChangeArrowheads="1"/>
          </p:cNvSpPr>
          <p:nvPr/>
        </p:nvSpPr>
        <p:spPr bwMode="auto">
          <a:xfrm>
            <a:off x="5615635" y="4234317"/>
            <a:ext cx="429816" cy="4643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4" name="Freeform 262">
            <a:extLst>
              <a:ext uri="{FF2B5EF4-FFF2-40B4-BE49-F238E27FC236}">
                <a16:creationId xmlns:a16="http://schemas.microsoft.com/office/drawing/2014/main" id="{2F27D872-D813-40E0-9DA6-8B0EFF1A23CE}"/>
              </a:ext>
            </a:extLst>
          </p:cNvPr>
          <p:cNvSpPr>
            <a:spLocks/>
          </p:cNvSpPr>
          <p:nvPr/>
        </p:nvSpPr>
        <p:spPr bwMode="auto">
          <a:xfrm>
            <a:off x="5407113" y="4896890"/>
            <a:ext cx="127397" cy="127397"/>
          </a:xfrm>
          <a:custGeom>
            <a:avLst/>
            <a:gdLst>
              <a:gd name="T0" fmla="*/ 417 w 533"/>
              <a:gd name="T1" fmla="*/ 0 h 533"/>
              <a:gd name="T2" fmla="*/ 266 w 533"/>
              <a:gd name="T3" fmla="*/ 152 h 533"/>
              <a:gd name="T4" fmla="*/ 115 w 533"/>
              <a:gd name="T5" fmla="*/ 0 h 533"/>
              <a:gd name="T6" fmla="*/ 0 w 533"/>
              <a:gd name="T7" fmla="*/ 116 h 533"/>
              <a:gd name="T8" fmla="*/ 151 w 533"/>
              <a:gd name="T9" fmla="*/ 268 h 533"/>
              <a:gd name="T10" fmla="*/ 0 w 533"/>
              <a:gd name="T11" fmla="*/ 419 h 533"/>
              <a:gd name="T12" fmla="*/ 115 w 533"/>
              <a:gd name="T13" fmla="*/ 533 h 533"/>
              <a:gd name="T14" fmla="*/ 266 w 533"/>
              <a:gd name="T15" fmla="*/ 382 h 533"/>
              <a:gd name="T16" fmla="*/ 417 w 533"/>
              <a:gd name="T17" fmla="*/ 533 h 533"/>
              <a:gd name="T18" fmla="*/ 533 w 533"/>
              <a:gd name="T19" fmla="*/ 419 h 533"/>
              <a:gd name="T20" fmla="*/ 382 w 533"/>
              <a:gd name="T21" fmla="*/ 268 h 533"/>
              <a:gd name="T22" fmla="*/ 533 w 533"/>
              <a:gd name="T23" fmla="*/ 116 h 533"/>
              <a:gd name="T24" fmla="*/ 417 w 533"/>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533">
                <a:moveTo>
                  <a:pt x="417" y="0"/>
                </a:moveTo>
                <a:lnTo>
                  <a:pt x="266" y="152"/>
                </a:lnTo>
                <a:lnTo>
                  <a:pt x="115" y="0"/>
                </a:lnTo>
                <a:lnTo>
                  <a:pt x="0" y="116"/>
                </a:lnTo>
                <a:lnTo>
                  <a:pt x="151" y="268"/>
                </a:lnTo>
                <a:lnTo>
                  <a:pt x="0" y="419"/>
                </a:lnTo>
                <a:lnTo>
                  <a:pt x="115" y="533"/>
                </a:lnTo>
                <a:lnTo>
                  <a:pt x="266" y="382"/>
                </a:lnTo>
                <a:lnTo>
                  <a:pt x="417" y="533"/>
                </a:lnTo>
                <a:lnTo>
                  <a:pt x="533" y="419"/>
                </a:lnTo>
                <a:lnTo>
                  <a:pt x="382" y="268"/>
                </a:lnTo>
                <a:lnTo>
                  <a:pt x="533" y="116"/>
                </a:lnTo>
                <a:lnTo>
                  <a:pt x="417" y="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5" name="Freeform 262">
            <a:extLst>
              <a:ext uri="{FF2B5EF4-FFF2-40B4-BE49-F238E27FC236}">
                <a16:creationId xmlns:a16="http://schemas.microsoft.com/office/drawing/2014/main" id="{62416DE3-03CB-4AA5-88C2-CF3835DAF3B7}"/>
              </a:ext>
            </a:extLst>
          </p:cNvPr>
          <p:cNvSpPr>
            <a:spLocks/>
          </p:cNvSpPr>
          <p:nvPr/>
        </p:nvSpPr>
        <p:spPr bwMode="auto">
          <a:xfrm>
            <a:off x="3143543" y="3496725"/>
            <a:ext cx="127397" cy="127397"/>
          </a:xfrm>
          <a:custGeom>
            <a:avLst/>
            <a:gdLst>
              <a:gd name="T0" fmla="*/ 417 w 533"/>
              <a:gd name="T1" fmla="*/ 0 h 533"/>
              <a:gd name="T2" fmla="*/ 266 w 533"/>
              <a:gd name="T3" fmla="*/ 152 h 533"/>
              <a:gd name="T4" fmla="*/ 115 w 533"/>
              <a:gd name="T5" fmla="*/ 0 h 533"/>
              <a:gd name="T6" fmla="*/ 0 w 533"/>
              <a:gd name="T7" fmla="*/ 116 h 533"/>
              <a:gd name="T8" fmla="*/ 151 w 533"/>
              <a:gd name="T9" fmla="*/ 268 h 533"/>
              <a:gd name="T10" fmla="*/ 0 w 533"/>
              <a:gd name="T11" fmla="*/ 419 h 533"/>
              <a:gd name="T12" fmla="*/ 115 w 533"/>
              <a:gd name="T13" fmla="*/ 533 h 533"/>
              <a:gd name="T14" fmla="*/ 266 w 533"/>
              <a:gd name="T15" fmla="*/ 382 h 533"/>
              <a:gd name="T16" fmla="*/ 417 w 533"/>
              <a:gd name="T17" fmla="*/ 533 h 533"/>
              <a:gd name="T18" fmla="*/ 533 w 533"/>
              <a:gd name="T19" fmla="*/ 419 h 533"/>
              <a:gd name="T20" fmla="*/ 382 w 533"/>
              <a:gd name="T21" fmla="*/ 268 h 533"/>
              <a:gd name="T22" fmla="*/ 533 w 533"/>
              <a:gd name="T23" fmla="*/ 116 h 533"/>
              <a:gd name="T24" fmla="*/ 417 w 533"/>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533">
                <a:moveTo>
                  <a:pt x="417" y="0"/>
                </a:moveTo>
                <a:lnTo>
                  <a:pt x="266" y="152"/>
                </a:lnTo>
                <a:lnTo>
                  <a:pt x="115" y="0"/>
                </a:lnTo>
                <a:lnTo>
                  <a:pt x="0" y="116"/>
                </a:lnTo>
                <a:lnTo>
                  <a:pt x="151" y="268"/>
                </a:lnTo>
                <a:lnTo>
                  <a:pt x="0" y="419"/>
                </a:lnTo>
                <a:lnTo>
                  <a:pt x="115" y="533"/>
                </a:lnTo>
                <a:lnTo>
                  <a:pt x="266" y="382"/>
                </a:lnTo>
                <a:lnTo>
                  <a:pt x="417" y="533"/>
                </a:lnTo>
                <a:lnTo>
                  <a:pt x="533" y="419"/>
                </a:lnTo>
                <a:lnTo>
                  <a:pt x="382" y="268"/>
                </a:lnTo>
                <a:lnTo>
                  <a:pt x="533" y="116"/>
                </a:lnTo>
                <a:lnTo>
                  <a:pt x="417" y="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276" name="Freeform 262">
            <a:extLst>
              <a:ext uri="{FF2B5EF4-FFF2-40B4-BE49-F238E27FC236}">
                <a16:creationId xmlns:a16="http://schemas.microsoft.com/office/drawing/2014/main" id="{3205CF92-D2A0-4579-BBC5-E84FBDBD345D}"/>
              </a:ext>
            </a:extLst>
          </p:cNvPr>
          <p:cNvSpPr>
            <a:spLocks/>
          </p:cNvSpPr>
          <p:nvPr/>
        </p:nvSpPr>
        <p:spPr bwMode="auto">
          <a:xfrm>
            <a:off x="4681639" y="2418132"/>
            <a:ext cx="127397" cy="127397"/>
          </a:xfrm>
          <a:custGeom>
            <a:avLst/>
            <a:gdLst>
              <a:gd name="T0" fmla="*/ 417 w 533"/>
              <a:gd name="T1" fmla="*/ 0 h 533"/>
              <a:gd name="T2" fmla="*/ 266 w 533"/>
              <a:gd name="T3" fmla="*/ 152 h 533"/>
              <a:gd name="T4" fmla="*/ 115 w 533"/>
              <a:gd name="T5" fmla="*/ 0 h 533"/>
              <a:gd name="T6" fmla="*/ 0 w 533"/>
              <a:gd name="T7" fmla="*/ 116 h 533"/>
              <a:gd name="T8" fmla="*/ 151 w 533"/>
              <a:gd name="T9" fmla="*/ 268 h 533"/>
              <a:gd name="T10" fmla="*/ 0 w 533"/>
              <a:gd name="T11" fmla="*/ 419 h 533"/>
              <a:gd name="T12" fmla="*/ 115 w 533"/>
              <a:gd name="T13" fmla="*/ 533 h 533"/>
              <a:gd name="T14" fmla="*/ 266 w 533"/>
              <a:gd name="T15" fmla="*/ 382 h 533"/>
              <a:gd name="T16" fmla="*/ 417 w 533"/>
              <a:gd name="T17" fmla="*/ 533 h 533"/>
              <a:gd name="T18" fmla="*/ 533 w 533"/>
              <a:gd name="T19" fmla="*/ 419 h 533"/>
              <a:gd name="T20" fmla="*/ 382 w 533"/>
              <a:gd name="T21" fmla="*/ 268 h 533"/>
              <a:gd name="T22" fmla="*/ 533 w 533"/>
              <a:gd name="T23" fmla="*/ 116 h 533"/>
              <a:gd name="T24" fmla="*/ 417 w 533"/>
              <a:gd name="T2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533">
                <a:moveTo>
                  <a:pt x="417" y="0"/>
                </a:moveTo>
                <a:lnTo>
                  <a:pt x="266" y="152"/>
                </a:lnTo>
                <a:lnTo>
                  <a:pt x="115" y="0"/>
                </a:lnTo>
                <a:lnTo>
                  <a:pt x="0" y="116"/>
                </a:lnTo>
                <a:lnTo>
                  <a:pt x="151" y="268"/>
                </a:lnTo>
                <a:lnTo>
                  <a:pt x="0" y="419"/>
                </a:lnTo>
                <a:lnTo>
                  <a:pt x="115" y="533"/>
                </a:lnTo>
                <a:lnTo>
                  <a:pt x="266" y="382"/>
                </a:lnTo>
                <a:lnTo>
                  <a:pt x="417" y="533"/>
                </a:lnTo>
                <a:lnTo>
                  <a:pt x="533" y="419"/>
                </a:lnTo>
                <a:lnTo>
                  <a:pt x="382" y="268"/>
                </a:lnTo>
                <a:lnTo>
                  <a:pt x="533" y="116"/>
                </a:lnTo>
                <a:lnTo>
                  <a:pt x="417" y="0"/>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95" name="Group 94">
            <a:extLst>
              <a:ext uri="{FF2B5EF4-FFF2-40B4-BE49-F238E27FC236}">
                <a16:creationId xmlns:a16="http://schemas.microsoft.com/office/drawing/2014/main" id="{66C16BAA-293E-468B-B829-D7BF304C3F23}"/>
              </a:ext>
            </a:extLst>
          </p:cNvPr>
          <p:cNvGrpSpPr/>
          <p:nvPr/>
        </p:nvGrpSpPr>
        <p:grpSpPr>
          <a:xfrm>
            <a:off x="6372459" y="2290791"/>
            <a:ext cx="2674210" cy="2881459"/>
            <a:chOff x="222711" y="1927851"/>
            <a:chExt cx="3565613" cy="3582532"/>
          </a:xfrm>
        </p:grpSpPr>
        <p:sp>
          <p:nvSpPr>
            <p:cNvPr id="96" name="Rectangle 95">
              <a:extLst>
                <a:ext uri="{FF2B5EF4-FFF2-40B4-BE49-F238E27FC236}">
                  <a16:creationId xmlns:a16="http://schemas.microsoft.com/office/drawing/2014/main" id="{AEE97D64-58F5-4AEC-BA97-30AA566A19AB}"/>
                </a:ext>
              </a:extLst>
            </p:cNvPr>
            <p:cNvSpPr/>
            <p:nvPr/>
          </p:nvSpPr>
          <p:spPr>
            <a:xfrm>
              <a:off x="222711" y="1927851"/>
              <a:ext cx="3565613" cy="1262779"/>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Solucionar inconformidad en centros de atención</a:t>
              </a:r>
              <a:endParaRPr lang="en-US" sz="2000" b="1" dirty="0">
                <a:solidFill>
                  <a:srgbClr val="222A35"/>
                </a:solidFill>
              </a:endParaRPr>
            </a:p>
          </p:txBody>
        </p:sp>
        <p:sp>
          <p:nvSpPr>
            <p:cNvPr id="97" name="Rectangle 96">
              <a:extLst>
                <a:ext uri="{FF2B5EF4-FFF2-40B4-BE49-F238E27FC236}">
                  <a16:creationId xmlns:a16="http://schemas.microsoft.com/office/drawing/2014/main" id="{2181B6BC-A3C4-4DFB-AA81-D6DB290F9158}"/>
                </a:ext>
              </a:extLst>
            </p:cNvPr>
            <p:cNvSpPr/>
            <p:nvPr/>
          </p:nvSpPr>
          <p:spPr>
            <a:xfrm>
              <a:off x="222712" y="3245912"/>
              <a:ext cx="3517194" cy="2264471"/>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Los usuarios del Metropolitano tienen la gran necesidad de buscar canales alternativos para operaciones rutinarias con sus tarjetas, manejar una solución tecnológica los beneficiaría en gran medida en tiempos y exposición de lugares con aglomeración de gente. </a:t>
              </a:r>
              <a:endParaRPr lang="en-US" sz="1200" dirty="0">
                <a:solidFill>
                  <a:schemeClr val="bg1">
                    <a:lumMod val="50000"/>
                  </a:schemeClr>
                </a:solidFill>
              </a:endParaRPr>
            </a:p>
          </p:txBody>
        </p:sp>
      </p:grpSp>
      <p:sp>
        <p:nvSpPr>
          <p:cNvPr id="98" name="Rectángulo 97">
            <a:extLst>
              <a:ext uri="{FF2B5EF4-FFF2-40B4-BE49-F238E27FC236}">
                <a16:creationId xmlns:a16="http://schemas.microsoft.com/office/drawing/2014/main" id="{0C9CED9E-FF85-4A53-9863-6CE663F31B27}"/>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1142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A8496CE3-AAC9-44D5-9EB1-6229EDB481BC}"/>
              </a:ext>
            </a:extLst>
          </p:cNvPr>
          <p:cNvSpPr>
            <a:spLocks noGrp="1"/>
          </p:cNvSpPr>
          <p:nvPr>
            <p:ph type="title"/>
          </p:nvPr>
        </p:nvSpPr>
        <p:spPr/>
        <p:txBody>
          <a:bodyPr/>
          <a:lstStyle/>
          <a:p>
            <a:r>
              <a:rPr lang="en-US" dirty="0" err="1"/>
              <a:t>Proceso</a:t>
            </a:r>
            <a:r>
              <a:rPr lang="en-US" dirty="0"/>
              <a:t> de </a:t>
            </a:r>
            <a:r>
              <a:rPr lang="en-US" dirty="0" err="1"/>
              <a:t>recarga</a:t>
            </a:r>
            <a:r>
              <a:rPr lang="en-US" dirty="0"/>
              <a:t> de </a:t>
            </a:r>
            <a:r>
              <a:rPr lang="en-US" dirty="0" err="1"/>
              <a:t>saldo</a:t>
            </a:r>
            <a:endParaRPr lang="en-US" dirty="0"/>
          </a:p>
        </p:txBody>
      </p:sp>
      <p:sp>
        <p:nvSpPr>
          <p:cNvPr id="29" name="Subtitle 28">
            <a:extLst>
              <a:ext uri="{FF2B5EF4-FFF2-40B4-BE49-F238E27FC236}">
                <a16:creationId xmlns:a16="http://schemas.microsoft.com/office/drawing/2014/main" id="{FC67BF4B-7431-4C98-8569-6876FE3DAF79}"/>
              </a:ext>
            </a:extLst>
          </p:cNvPr>
          <p:cNvSpPr>
            <a:spLocks noGrp="1"/>
          </p:cNvSpPr>
          <p:nvPr>
            <p:ph type="subTitle" idx="1"/>
          </p:nvPr>
        </p:nvSpPr>
        <p:spPr>
          <a:xfrm>
            <a:off x="1630387" y="862554"/>
            <a:ext cx="7056413" cy="461665"/>
          </a:xfrm>
        </p:spPr>
        <p:txBody>
          <a:bodyPr/>
          <a:lstStyle/>
          <a:p>
            <a:r>
              <a:rPr lang="en-US" dirty="0" err="1"/>
              <a:t>Funcionalidades</a:t>
            </a:r>
            <a:endParaRPr lang="en-US" dirty="0"/>
          </a:p>
        </p:txBody>
      </p:sp>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fld id="{F68327C5-B821-4FE9-A59A-A60D9EB59A9A}" type="slidenum">
              <a:rPr lang="en-US" smtClean="0"/>
              <a:pPr/>
              <a:t>3</a:t>
            </a:fld>
            <a:endParaRPr lang="en-US" dirty="0"/>
          </a:p>
        </p:txBody>
      </p:sp>
      <p:grpSp>
        <p:nvGrpSpPr>
          <p:cNvPr id="107" name="Group 106">
            <a:extLst>
              <a:ext uri="{FF2B5EF4-FFF2-40B4-BE49-F238E27FC236}">
                <a16:creationId xmlns:a16="http://schemas.microsoft.com/office/drawing/2014/main" id="{FA4D1F53-2C51-49F3-8AF1-F862545841EF}"/>
              </a:ext>
            </a:extLst>
          </p:cNvPr>
          <p:cNvGrpSpPr/>
          <p:nvPr/>
        </p:nvGrpSpPr>
        <p:grpSpPr>
          <a:xfrm>
            <a:off x="513154" y="1830637"/>
            <a:ext cx="2674210" cy="1698646"/>
            <a:chOff x="222711" y="2246782"/>
            <a:chExt cx="3565613" cy="2264863"/>
          </a:xfrm>
        </p:grpSpPr>
        <p:sp>
          <p:nvSpPr>
            <p:cNvPr id="108" name="Rectangle 107">
              <a:extLst>
                <a:ext uri="{FF2B5EF4-FFF2-40B4-BE49-F238E27FC236}">
                  <a16:creationId xmlns:a16="http://schemas.microsoft.com/office/drawing/2014/main" id="{7459947F-1484-4085-A509-B36CB6FC2260}"/>
                </a:ext>
              </a:extLst>
            </p:cNvPr>
            <p:cNvSpPr/>
            <p:nvPr/>
          </p:nvSpPr>
          <p:spPr>
            <a:xfrm>
              <a:off x="222711" y="2246782"/>
              <a:ext cx="3565613" cy="943849"/>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Visualización y control de tarjetas </a:t>
              </a:r>
              <a:endParaRPr lang="en-US" sz="2000" b="1" dirty="0">
                <a:solidFill>
                  <a:srgbClr val="222A35"/>
                </a:solidFill>
              </a:endParaRPr>
            </a:p>
          </p:txBody>
        </p:sp>
        <p:sp>
          <p:nvSpPr>
            <p:cNvPr id="109" name="Rectangle 108">
              <a:extLst>
                <a:ext uri="{FF2B5EF4-FFF2-40B4-BE49-F238E27FC236}">
                  <a16:creationId xmlns:a16="http://schemas.microsoft.com/office/drawing/2014/main" id="{4D9C83FF-DCD1-4B1A-947F-A3518669BAAC}"/>
                </a:ext>
              </a:extLst>
            </p:cNvPr>
            <p:cNvSpPr/>
            <p:nvPr/>
          </p:nvSpPr>
          <p:spPr>
            <a:xfrm>
              <a:off x="222712" y="3245912"/>
              <a:ext cx="3517194" cy="1265733"/>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Tengo la posibilidad de visualizar las tarjetas y manipularlas a selección, una vez elegida  la tarjeta puedo proceder con el servicio de recarga.</a:t>
              </a:r>
              <a:endParaRPr lang="en-US" sz="1200" dirty="0">
                <a:solidFill>
                  <a:schemeClr val="bg1">
                    <a:lumMod val="50000"/>
                  </a:schemeClr>
                </a:solidFill>
              </a:endParaRPr>
            </a:p>
          </p:txBody>
        </p:sp>
      </p:grpSp>
      <p:grpSp>
        <p:nvGrpSpPr>
          <p:cNvPr id="110" name="Group 109">
            <a:extLst>
              <a:ext uri="{FF2B5EF4-FFF2-40B4-BE49-F238E27FC236}">
                <a16:creationId xmlns:a16="http://schemas.microsoft.com/office/drawing/2014/main" id="{3508EAB5-BCE6-442D-B29C-D8A25BC72787}"/>
              </a:ext>
            </a:extLst>
          </p:cNvPr>
          <p:cNvGrpSpPr/>
          <p:nvPr/>
        </p:nvGrpSpPr>
        <p:grpSpPr>
          <a:xfrm>
            <a:off x="458113" y="4173685"/>
            <a:ext cx="2674210" cy="1698646"/>
            <a:chOff x="222711" y="2246782"/>
            <a:chExt cx="3565613" cy="2264863"/>
          </a:xfrm>
        </p:grpSpPr>
        <p:sp>
          <p:nvSpPr>
            <p:cNvPr id="111" name="Rectangle 110">
              <a:extLst>
                <a:ext uri="{FF2B5EF4-FFF2-40B4-BE49-F238E27FC236}">
                  <a16:creationId xmlns:a16="http://schemas.microsoft.com/office/drawing/2014/main" id="{BC8AA112-D4EF-42DD-8568-1BA34D86CF31}"/>
                </a:ext>
              </a:extLst>
            </p:cNvPr>
            <p:cNvSpPr/>
            <p:nvPr/>
          </p:nvSpPr>
          <p:spPr>
            <a:xfrm>
              <a:off x="222711" y="2246782"/>
              <a:ext cx="3565613" cy="943849"/>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Conexión a servicio de recarga </a:t>
              </a:r>
              <a:endParaRPr lang="en-US" sz="2000" b="1" dirty="0">
                <a:solidFill>
                  <a:srgbClr val="222A35"/>
                </a:solidFill>
              </a:endParaRPr>
            </a:p>
          </p:txBody>
        </p:sp>
        <p:sp>
          <p:nvSpPr>
            <p:cNvPr id="123" name="Rectangle 122">
              <a:extLst>
                <a:ext uri="{FF2B5EF4-FFF2-40B4-BE49-F238E27FC236}">
                  <a16:creationId xmlns:a16="http://schemas.microsoft.com/office/drawing/2014/main" id="{9C134991-9CF7-45E8-BEE0-CED663AB0992}"/>
                </a:ext>
              </a:extLst>
            </p:cNvPr>
            <p:cNvSpPr/>
            <p:nvPr/>
          </p:nvSpPr>
          <p:spPr>
            <a:xfrm>
              <a:off x="222712" y="3245912"/>
              <a:ext cx="3517194" cy="1265733"/>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Al seleccionar la tarjeta seré dirigido a un formulario de Recarga en línea, posteriormente mi nuevo saldo será mostrado.</a:t>
              </a:r>
              <a:endParaRPr lang="en-US" sz="1200" dirty="0">
                <a:solidFill>
                  <a:schemeClr val="bg1">
                    <a:lumMod val="50000"/>
                  </a:schemeClr>
                </a:solidFill>
              </a:endParaRPr>
            </a:p>
          </p:txBody>
        </p:sp>
      </p:grpSp>
      <p:pic>
        <p:nvPicPr>
          <p:cNvPr id="112" name="Imagen 111">
            <a:extLst>
              <a:ext uri="{FF2B5EF4-FFF2-40B4-BE49-F238E27FC236}">
                <a16:creationId xmlns:a16="http://schemas.microsoft.com/office/drawing/2014/main" id="{53487358-753F-46A0-B36F-FF0CF8DC1A97}"/>
              </a:ext>
            </a:extLst>
          </p:cNvPr>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7023" r="1021" b="4899"/>
          <a:stretch/>
        </p:blipFill>
        <p:spPr bwMode="auto">
          <a:xfrm>
            <a:off x="3851920" y="3958560"/>
            <a:ext cx="4610354" cy="2304256"/>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13" name="Imagen 112">
            <a:extLst>
              <a:ext uri="{FF2B5EF4-FFF2-40B4-BE49-F238E27FC236}">
                <a16:creationId xmlns:a16="http://schemas.microsoft.com/office/drawing/2014/main" id="{185A207F-D75F-429C-80F2-B1966905D511}"/>
              </a:ext>
            </a:extLst>
          </p:cNvPr>
          <p:cNvPicPr/>
          <p:nvPr/>
        </p:nvPicPr>
        <p:blipFill rotWithShape="1">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l="705" t="9330" r="1022" b="20687"/>
          <a:stretch/>
        </p:blipFill>
        <p:spPr bwMode="auto">
          <a:xfrm>
            <a:off x="3851920" y="1830637"/>
            <a:ext cx="4516482" cy="1806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114" name="Rectángulo 113">
            <a:extLst>
              <a:ext uri="{FF2B5EF4-FFF2-40B4-BE49-F238E27FC236}">
                <a16:creationId xmlns:a16="http://schemas.microsoft.com/office/drawing/2014/main" id="{25F1773C-67CB-4551-9060-F3C742500C1C}"/>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7919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A8496CE3-AAC9-44D5-9EB1-6229EDB481BC}"/>
              </a:ext>
            </a:extLst>
          </p:cNvPr>
          <p:cNvSpPr>
            <a:spLocks noGrp="1"/>
          </p:cNvSpPr>
          <p:nvPr>
            <p:ph type="title"/>
          </p:nvPr>
        </p:nvSpPr>
        <p:spPr/>
        <p:txBody>
          <a:bodyPr/>
          <a:lstStyle/>
          <a:p>
            <a:r>
              <a:rPr lang="en-US" dirty="0"/>
              <a:t>Renovación de </a:t>
            </a:r>
            <a:r>
              <a:rPr lang="en-US" dirty="0" err="1"/>
              <a:t>tarjetas</a:t>
            </a:r>
            <a:endParaRPr lang="en-US" dirty="0"/>
          </a:p>
        </p:txBody>
      </p:sp>
      <p:sp>
        <p:nvSpPr>
          <p:cNvPr id="29" name="Subtitle 28">
            <a:extLst>
              <a:ext uri="{FF2B5EF4-FFF2-40B4-BE49-F238E27FC236}">
                <a16:creationId xmlns:a16="http://schemas.microsoft.com/office/drawing/2014/main" id="{FC67BF4B-7431-4C98-8569-6876FE3DAF79}"/>
              </a:ext>
            </a:extLst>
          </p:cNvPr>
          <p:cNvSpPr>
            <a:spLocks noGrp="1"/>
          </p:cNvSpPr>
          <p:nvPr>
            <p:ph type="subTitle" idx="1"/>
          </p:nvPr>
        </p:nvSpPr>
        <p:spPr>
          <a:xfrm>
            <a:off x="1630387" y="862554"/>
            <a:ext cx="7056413" cy="461665"/>
          </a:xfrm>
        </p:spPr>
        <p:txBody>
          <a:bodyPr/>
          <a:lstStyle/>
          <a:p>
            <a:r>
              <a:rPr lang="en-US" dirty="0" err="1"/>
              <a:t>Funcionalidades</a:t>
            </a:r>
            <a:endParaRPr lang="en-US" dirty="0"/>
          </a:p>
        </p:txBody>
      </p:sp>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fld id="{F68327C5-B821-4FE9-A59A-A60D9EB59A9A}" type="slidenum">
              <a:rPr lang="en-US" smtClean="0"/>
              <a:pPr/>
              <a:t>4</a:t>
            </a:fld>
            <a:endParaRPr lang="en-US" dirty="0"/>
          </a:p>
        </p:txBody>
      </p:sp>
      <p:grpSp>
        <p:nvGrpSpPr>
          <p:cNvPr id="107" name="Group 106">
            <a:extLst>
              <a:ext uri="{FF2B5EF4-FFF2-40B4-BE49-F238E27FC236}">
                <a16:creationId xmlns:a16="http://schemas.microsoft.com/office/drawing/2014/main" id="{FA4D1F53-2C51-49F3-8AF1-F862545841EF}"/>
              </a:ext>
            </a:extLst>
          </p:cNvPr>
          <p:cNvGrpSpPr/>
          <p:nvPr/>
        </p:nvGrpSpPr>
        <p:grpSpPr>
          <a:xfrm>
            <a:off x="458113" y="1621508"/>
            <a:ext cx="2674210" cy="2123052"/>
            <a:chOff x="222711" y="2246782"/>
            <a:chExt cx="3565613" cy="2219425"/>
          </a:xfrm>
        </p:grpSpPr>
        <p:sp>
          <p:nvSpPr>
            <p:cNvPr id="108" name="Rectangle 107">
              <a:extLst>
                <a:ext uri="{FF2B5EF4-FFF2-40B4-BE49-F238E27FC236}">
                  <a16:creationId xmlns:a16="http://schemas.microsoft.com/office/drawing/2014/main" id="{7459947F-1484-4085-A509-B36CB6FC2260}"/>
                </a:ext>
              </a:extLst>
            </p:cNvPr>
            <p:cNvSpPr/>
            <p:nvPr/>
          </p:nvSpPr>
          <p:spPr>
            <a:xfrm>
              <a:off x="222711" y="2246782"/>
              <a:ext cx="3565613" cy="943849"/>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Renovación de tarjeta universitaria</a:t>
              </a:r>
              <a:endParaRPr lang="en-US" sz="2000" b="1" dirty="0">
                <a:solidFill>
                  <a:srgbClr val="222A35"/>
                </a:solidFill>
              </a:endParaRPr>
            </a:p>
          </p:txBody>
        </p:sp>
        <p:sp>
          <p:nvSpPr>
            <p:cNvPr id="109" name="Rectangle 108">
              <a:extLst>
                <a:ext uri="{FF2B5EF4-FFF2-40B4-BE49-F238E27FC236}">
                  <a16:creationId xmlns:a16="http://schemas.microsoft.com/office/drawing/2014/main" id="{4D9C83FF-DCD1-4B1A-947F-A3518669BAAC}"/>
                </a:ext>
              </a:extLst>
            </p:cNvPr>
            <p:cNvSpPr/>
            <p:nvPr/>
          </p:nvSpPr>
          <p:spPr>
            <a:xfrm>
              <a:off x="222712" y="3245912"/>
              <a:ext cx="3517194" cy="1220295"/>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Tengo la posibilidad de elegir mi tarjeta universitaria y visualizar su fecha de expiración, también solicitar la renovación si la vigencia de la tarjeta está próxima a vencer.</a:t>
              </a:r>
              <a:endParaRPr lang="en-US" sz="1200" dirty="0">
                <a:solidFill>
                  <a:schemeClr val="bg1">
                    <a:lumMod val="50000"/>
                  </a:schemeClr>
                </a:solidFill>
              </a:endParaRPr>
            </a:p>
          </p:txBody>
        </p:sp>
      </p:grpSp>
      <p:grpSp>
        <p:nvGrpSpPr>
          <p:cNvPr id="110" name="Group 109">
            <a:extLst>
              <a:ext uri="{FF2B5EF4-FFF2-40B4-BE49-F238E27FC236}">
                <a16:creationId xmlns:a16="http://schemas.microsoft.com/office/drawing/2014/main" id="{3508EAB5-BCE6-442D-B29C-D8A25BC72787}"/>
              </a:ext>
            </a:extLst>
          </p:cNvPr>
          <p:cNvGrpSpPr/>
          <p:nvPr/>
        </p:nvGrpSpPr>
        <p:grpSpPr>
          <a:xfrm>
            <a:off x="458113" y="4173686"/>
            <a:ext cx="2674210" cy="1916654"/>
            <a:chOff x="222711" y="2246782"/>
            <a:chExt cx="3565613" cy="2555540"/>
          </a:xfrm>
        </p:grpSpPr>
        <p:sp>
          <p:nvSpPr>
            <p:cNvPr id="111" name="Rectangle 110">
              <a:extLst>
                <a:ext uri="{FF2B5EF4-FFF2-40B4-BE49-F238E27FC236}">
                  <a16:creationId xmlns:a16="http://schemas.microsoft.com/office/drawing/2014/main" id="{BC8AA112-D4EF-42DD-8568-1BA34D86CF31}"/>
                </a:ext>
              </a:extLst>
            </p:cNvPr>
            <p:cNvSpPr/>
            <p:nvPr/>
          </p:nvSpPr>
          <p:spPr>
            <a:xfrm>
              <a:off x="222711" y="2246782"/>
              <a:ext cx="3565613" cy="943849"/>
            </a:xfrm>
            <a:prstGeom prst="rect">
              <a:avLst/>
            </a:prstGeom>
          </p:spPr>
          <p:txBody>
            <a:bodyPr wrap="square" anchor="b">
              <a:spAutoFit/>
            </a:bodyPr>
            <a:lstStyle/>
            <a:p>
              <a:pPr algn="ctr"/>
              <a:r>
                <a:rPr lang="da-DK" sz="2000" b="1" dirty="0">
                  <a:solidFill>
                    <a:srgbClr val="222A35"/>
                  </a:solidFill>
                  <a:latin typeface="arial" panose="020B0604020202020204" pitchFamily="34" charset="0"/>
                </a:rPr>
                <a:t>Validación con SUNEDU</a:t>
              </a:r>
              <a:endParaRPr lang="en-US" sz="2000" b="1" dirty="0">
                <a:solidFill>
                  <a:srgbClr val="222A35"/>
                </a:solidFill>
              </a:endParaRPr>
            </a:p>
          </p:txBody>
        </p:sp>
        <p:sp>
          <p:nvSpPr>
            <p:cNvPr id="123" name="Rectangle 122">
              <a:extLst>
                <a:ext uri="{FF2B5EF4-FFF2-40B4-BE49-F238E27FC236}">
                  <a16:creationId xmlns:a16="http://schemas.microsoft.com/office/drawing/2014/main" id="{9C134991-9CF7-45E8-BEE0-CED663AB0992}"/>
                </a:ext>
              </a:extLst>
            </p:cNvPr>
            <p:cNvSpPr/>
            <p:nvPr/>
          </p:nvSpPr>
          <p:spPr>
            <a:xfrm>
              <a:off x="222712" y="3245912"/>
              <a:ext cx="3517194" cy="1556410"/>
            </a:xfrm>
            <a:prstGeom prst="rect">
              <a:avLst/>
            </a:prstGeom>
          </p:spPr>
          <p:txBody>
            <a:bodyPr wrap="square">
              <a:spAutoFit/>
            </a:bodyPr>
            <a:lstStyle/>
            <a:p>
              <a:pPr algn="ctr">
                <a:lnSpc>
                  <a:spcPts val="1700"/>
                </a:lnSpc>
              </a:pPr>
              <a:r>
                <a:rPr lang="da-DK" sz="1200" dirty="0">
                  <a:solidFill>
                    <a:schemeClr val="bg1">
                      <a:lumMod val="50000"/>
                    </a:schemeClr>
                  </a:solidFill>
                  <a:latin typeface="arial" panose="020B0604020202020204" pitchFamily="34" charset="0"/>
                </a:rPr>
                <a:t>Nos permitirá validar si el usuario es estudiante activo, solo así procederá con la renovación y generación de nueva fecha de vigencia.</a:t>
              </a:r>
              <a:endParaRPr lang="en-US" sz="1200" dirty="0">
                <a:solidFill>
                  <a:schemeClr val="bg1">
                    <a:lumMod val="50000"/>
                  </a:schemeClr>
                </a:solidFill>
              </a:endParaRPr>
            </a:p>
          </p:txBody>
        </p:sp>
      </p:grpSp>
      <p:sp>
        <p:nvSpPr>
          <p:cNvPr id="13" name="Rectángulo 12">
            <a:extLst>
              <a:ext uri="{FF2B5EF4-FFF2-40B4-BE49-F238E27FC236}">
                <a16:creationId xmlns:a16="http://schemas.microsoft.com/office/drawing/2014/main" id="{FB3D9AEE-5C0D-4EFA-9C1F-6D3D45BA33F2}"/>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a:extLst>
              <a:ext uri="{FF2B5EF4-FFF2-40B4-BE49-F238E27FC236}">
                <a16:creationId xmlns:a16="http://schemas.microsoft.com/office/drawing/2014/main" id="{D2EA3835-B170-42C5-A48B-E7555C0C33AC}"/>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1398" b="10558"/>
          <a:stretch/>
        </p:blipFill>
        <p:spPr>
          <a:xfrm>
            <a:off x="3923928" y="3817153"/>
            <a:ext cx="4505500" cy="23372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n 4">
            <a:extLst>
              <a:ext uri="{FF2B5EF4-FFF2-40B4-BE49-F238E27FC236}">
                <a16:creationId xmlns:a16="http://schemas.microsoft.com/office/drawing/2014/main" id="{7968C4E6-EE2E-4B0A-82E9-AC53CF91DA57}"/>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1689" t="1048" r="780" b="38552"/>
          <a:stretch/>
        </p:blipFill>
        <p:spPr>
          <a:xfrm>
            <a:off x="3923928" y="1511522"/>
            <a:ext cx="4762872" cy="17006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Imagen 2">
            <a:extLst>
              <a:ext uri="{FF2B5EF4-FFF2-40B4-BE49-F238E27FC236}">
                <a16:creationId xmlns:a16="http://schemas.microsoft.com/office/drawing/2014/main" id="{E857CD59-4D58-4A0D-8948-79CD00BE2411}"/>
              </a:ext>
            </a:extLst>
          </p:cNvPr>
          <p:cNvPicPr>
            <a:picLocks noChangeAspect="1"/>
          </p:cNvPicPr>
          <p:nvPr/>
        </p:nvPicPr>
        <p:blipFill rotWithShape="1">
          <a:blip r:embed="rId7">
            <a:extLst>
              <a:ext uri="{BEBA8EAE-BF5A-486C-A8C5-ECC9F3942E4B}">
                <a14:imgProps xmlns:a14="http://schemas.microsoft.com/office/drawing/2010/main">
                  <a14:imgLayer r:embed="rId8">
                    <a14:imgEffect>
                      <a14:sharpenSoften amount="50000"/>
                    </a14:imgEffect>
                  </a14:imgLayer>
                </a14:imgProps>
              </a:ext>
            </a:extLst>
          </a:blip>
          <a:srcRect l="8962"/>
          <a:stretch/>
        </p:blipFill>
        <p:spPr>
          <a:xfrm>
            <a:off x="4869545" y="2836684"/>
            <a:ext cx="3975706" cy="18884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1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68327C5-B821-4FE9-A59A-A60D9EB59A9A}" type="slidenum">
              <a:rPr kumimoji="0" lang="en-US" sz="1200" b="0" i="0" u="none" strike="noStrike" kern="1200" cap="none" spc="0" normalizeH="0" baseline="0" noProof="0" smtClean="0">
                <a:ln>
                  <a:noFill/>
                </a:ln>
                <a:solidFill>
                  <a:srgbClr val="2F3A46"/>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2F3A46"/>
              </a:solidFill>
              <a:effectLst/>
              <a:uLnTx/>
              <a:uFillTx/>
              <a:latin typeface="Calibri"/>
              <a:ea typeface="+mn-ea"/>
              <a:cs typeface="+mn-cs"/>
            </a:endParaRPr>
          </a:p>
        </p:txBody>
      </p:sp>
      <p:grpSp>
        <p:nvGrpSpPr>
          <p:cNvPr id="138" name="Group 137">
            <a:extLst>
              <a:ext uri="{FF2B5EF4-FFF2-40B4-BE49-F238E27FC236}">
                <a16:creationId xmlns:a16="http://schemas.microsoft.com/office/drawing/2014/main" id="{5CEB7D80-2730-4758-9C75-332D70BA6803}"/>
              </a:ext>
            </a:extLst>
          </p:cNvPr>
          <p:cNvGrpSpPr/>
          <p:nvPr/>
        </p:nvGrpSpPr>
        <p:grpSpPr>
          <a:xfrm>
            <a:off x="724358" y="1327218"/>
            <a:ext cx="3542299" cy="2347133"/>
            <a:chOff x="222711" y="1836412"/>
            <a:chExt cx="3573001" cy="4128624"/>
          </a:xfrm>
        </p:grpSpPr>
        <p:sp>
          <p:nvSpPr>
            <p:cNvPr id="139" name="Rectangle 138">
              <a:extLst>
                <a:ext uri="{FF2B5EF4-FFF2-40B4-BE49-F238E27FC236}">
                  <a16:creationId xmlns:a16="http://schemas.microsoft.com/office/drawing/2014/main" id="{8B33D6B5-46DC-4522-83C1-AA192274339B}"/>
                </a:ext>
              </a:extLst>
            </p:cNvPr>
            <p:cNvSpPr/>
            <p:nvPr/>
          </p:nvSpPr>
          <p:spPr>
            <a:xfrm>
              <a:off x="222711" y="1836412"/>
              <a:ext cx="3565614" cy="1354218"/>
            </a:xfrm>
            <a:prstGeom prst="rect">
              <a:avLst/>
            </a:prstGeom>
          </p:spPr>
          <p:txBody>
            <a:bodyPr wrap="squar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2000" b="1" i="0" u="none" strike="noStrike" kern="1200" cap="none" spc="0" normalizeH="0" baseline="0" noProof="0" dirty="0">
                  <a:ln>
                    <a:noFill/>
                  </a:ln>
                  <a:solidFill>
                    <a:srgbClr val="222A35"/>
                  </a:solidFill>
                  <a:effectLst/>
                  <a:uLnTx/>
                  <a:uFillTx/>
                  <a:latin typeface="arial" panose="020B0604020202020204" pitchFamily="34" charset="0"/>
                  <a:ea typeface="+mn-ea"/>
                  <a:cs typeface="+mn-cs"/>
                </a:rPr>
                <a:t>Transferencia de saldo entre mis tarjetas</a:t>
              </a:r>
              <a:endParaRPr kumimoji="0" lang="en-US" sz="2000" b="1" i="0" u="none" strike="noStrike" kern="1200" cap="none" spc="0" normalizeH="0" baseline="0" noProof="0" dirty="0">
                <a:ln>
                  <a:noFill/>
                </a:ln>
                <a:solidFill>
                  <a:srgbClr val="222A35"/>
                </a:solidFill>
                <a:effectLst/>
                <a:uLnTx/>
                <a:uFillTx/>
                <a:latin typeface="Calibri"/>
                <a:ea typeface="+mn-ea"/>
                <a:cs typeface="+mn-cs"/>
              </a:endParaRPr>
            </a:p>
          </p:txBody>
        </p:sp>
        <p:sp>
          <p:nvSpPr>
            <p:cNvPr id="155" name="Rectangle 154">
              <a:extLst>
                <a:ext uri="{FF2B5EF4-FFF2-40B4-BE49-F238E27FC236}">
                  <a16:creationId xmlns:a16="http://schemas.microsoft.com/office/drawing/2014/main" id="{1E69F542-8E92-4588-B011-AFA9DE753EE0}"/>
                </a:ext>
              </a:extLst>
            </p:cNvPr>
            <p:cNvSpPr/>
            <p:nvPr/>
          </p:nvSpPr>
          <p:spPr>
            <a:xfrm>
              <a:off x="222713" y="3245912"/>
              <a:ext cx="3572999" cy="2719124"/>
            </a:xfrm>
            <a:prstGeom prst="rect">
              <a:avLst/>
            </a:prstGeom>
          </p:spPr>
          <p:txBody>
            <a:bodyPr wrap="square">
              <a:sp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da-DK" sz="12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mn-cs"/>
                </a:rPr>
                <a:t>Tengo la posibilidad de visualizar todas las tarjetas asociadas a mi cuenta, elegir la que tiene saldo como tarjeta de origen, posteriormente elegir una tarjeta destino que recibirá el dinero en soles.</a:t>
              </a:r>
              <a:endParaRPr kumimoji="0" lang="en-US" sz="12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grpSp>
        <p:nvGrpSpPr>
          <p:cNvPr id="156" name="Group 155">
            <a:extLst>
              <a:ext uri="{FF2B5EF4-FFF2-40B4-BE49-F238E27FC236}">
                <a16:creationId xmlns:a16="http://schemas.microsoft.com/office/drawing/2014/main" id="{6BF4991D-F107-4980-BBED-B6EC8BDDFC77}"/>
              </a:ext>
            </a:extLst>
          </p:cNvPr>
          <p:cNvGrpSpPr/>
          <p:nvPr/>
        </p:nvGrpSpPr>
        <p:grpSpPr>
          <a:xfrm>
            <a:off x="520155" y="3589037"/>
            <a:ext cx="4043336" cy="2436889"/>
            <a:chOff x="222711" y="1836412"/>
            <a:chExt cx="3573001" cy="4709981"/>
          </a:xfrm>
        </p:grpSpPr>
        <p:sp>
          <p:nvSpPr>
            <p:cNvPr id="157" name="Rectangle 156">
              <a:extLst>
                <a:ext uri="{FF2B5EF4-FFF2-40B4-BE49-F238E27FC236}">
                  <a16:creationId xmlns:a16="http://schemas.microsoft.com/office/drawing/2014/main" id="{993ADDD8-73B3-4C0D-B4EF-2DCD5B20E2E9}"/>
                </a:ext>
              </a:extLst>
            </p:cNvPr>
            <p:cNvSpPr/>
            <p:nvPr/>
          </p:nvSpPr>
          <p:spPr>
            <a:xfrm>
              <a:off x="222711" y="1836412"/>
              <a:ext cx="3565614" cy="1354218"/>
            </a:xfrm>
            <a:prstGeom prst="rect">
              <a:avLst/>
            </a:prstGeom>
          </p:spPr>
          <p:txBody>
            <a:bodyPr wrap="square"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2000" b="1" i="0" u="none" strike="noStrike" kern="1200" cap="none" spc="0" normalizeH="0" baseline="0" noProof="0" dirty="0">
                  <a:ln>
                    <a:noFill/>
                  </a:ln>
                  <a:solidFill>
                    <a:srgbClr val="222A35"/>
                  </a:solidFill>
                  <a:effectLst/>
                  <a:uLnTx/>
                  <a:uFillTx/>
                  <a:latin typeface="arial" panose="020B0604020202020204" pitchFamily="34" charset="0"/>
                  <a:ea typeface="+mn-ea"/>
                  <a:cs typeface="+mn-cs"/>
                </a:rPr>
                <a:t>Transferencia de saldo a terceros</a:t>
              </a:r>
              <a:endParaRPr kumimoji="0" lang="en-US" sz="2000" b="1" i="0" u="none" strike="noStrike" kern="1200" cap="none" spc="0" normalizeH="0" baseline="0" noProof="0" dirty="0">
                <a:ln>
                  <a:noFill/>
                </a:ln>
                <a:solidFill>
                  <a:srgbClr val="222A35"/>
                </a:solidFill>
                <a:effectLst/>
                <a:uLnTx/>
                <a:uFillTx/>
                <a:latin typeface="Calibri"/>
                <a:ea typeface="+mn-ea"/>
                <a:cs typeface="+mn-cs"/>
              </a:endParaRPr>
            </a:p>
          </p:txBody>
        </p:sp>
        <p:sp>
          <p:nvSpPr>
            <p:cNvPr id="158" name="Rectangle 157">
              <a:extLst>
                <a:ext uri="{FF2B5EF4-FFF2-40B4-BE49-F238E27FC236}">
                  <a16:creationId xmlns:a16="http://schemas.microsoft.com/office/drawing/2014/main" id="{AD94D307-8F1F-4548-94AD-780521D8B441}"/>
                </a:ext>
              </a:extLst>
            </p:cNvPr>
            <p:cNvSpPr/>
            <p:nvPr/>
          </p:nvSpPr>
          <p:spPr>
            <a:xfrm>
              <a:off x="222713" y="3245912"/>
              <a:ext cx="3572999" cy="3300481"/>
            </a:xfrm>
            <a:prstGeom prst="rect">
              <a:avLst/>
            </a:prstGeom>
          </p:spPr>
          <p:txBody>
            <a:bodyPr wrap="square">
              <a:spAutoFit/>
            </a:bodyPr>
            <a:lstStyle/>
            <a:p>
              <a:pPr marL="0" marR="0" lvl="0" indent="0" algn="ctr" defTabSz="914400" rtl="0" eaLnBrk="1" fontAlgn="auto" latinLnBrk="0" hangingPunct="1">
                <a:lnSpc>
                  <a:spcPts val="1700"/>
                </a:lnSpc>
                <a:spcBef>
                  <a:spcPts val="0"/>
                </a:spcBef>
                <a:spcAft>
                  <a:spcPts val="0"/>
                </a:spcAft>
                <a:buClrTx/>
                <a:buSzTx/>
                <a:buFontTx/>
                <a:buNone/>
                <a:tabLst/>
                <a:defRPr/>
              </a:pPr>
              <a:r>
                <a:rPr kumimoji="0" lang="da-DK" sz="12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mn-cs"/>
                </a:rPr>
                <a:t>Tengo la posibilidad de visualizar todas las tarjetas asociadas a mi cuenta, elegir la que tiene saldo como tarjeta de origen, posteriormente ingresar el número de tarjeta de un usuario externo para realizar la transferencia de dinero en soles.</a:t>
              </a:r>
              <a:endParaRPr kumimoji="0" lang="en-US" sz="1200" b="0" i="0" u="none" strike="noStrike" kern="1200" cap="none" spc="0" normalizeH="0" baseline="0" noProof="0" dirty="0">
                <a:ln>
                  <a:noFill/>
                </a:ln>
                <a:solidFill>
                  <a:prstClr val="white">
                    <a:lumMod val="50000"/>
                  </a:prstClr>
                </a:solidFill>
                <a:effectLst/>
                <a:uLnTx/>
                <a:uFillTx/>
                <a:latin typeface="Calibri"/>
                <a:ea typeface="+mn-ea"/>
                <a:cs typeface="+mn-cs"/>
              </a:endParaRPr>
            </a:p>
          </p:txBody>
        </p:sp>
      </p:grpSp>
      <p:sp>
        <p:nvSpPr>
          <p:cNvPr id="159" name="Title 27">
            <a:extLst>
              <a:ext uri="{FF2B5EF4-FFF2-40B4-BE49-F238E27FC236}">
                <a16:creationId xmlns:a16="http://schemas.microsoft.com/office/drawing/2014/main" id="{7529A1CC-841A-48A7-AB6A-4F0BE717831F}"/>
              </a:ext>
            </a:extLst>
          </p:cNvPr>
          <p:cNvSpPr>
            <a:spLocks noGrp="1"/>
          </p:cNvSpPr>
          <p:nvPr>
            <p:ph type="title"/>
          </p:nvPr>
        </p:nvSpPr>
        <p:spPr>
          <a:xfrm>
            <a:off x="1630387" y="304508"/>
            <a:ext cx="7056413" cy="585216"/>
          </a:xfrm>
        </p:spPr>
        <p:txBody>
          <a:bodyPr/>
          <a:lstStyle/>
          <a:p>
            <a:r>
              <a:rPr lang="en-US" dirty="0"/>
              <a:t>TRANSFERENCIA DE SALDO</a:t>
            </a:r>
          </a:p>
        </p:txBody>
      </p:sp>
      <p:sp>
        <p:nvSpPr>
          <p:cNvPr id="160" name="Subtitle 28">
            <a:extLst>
              <a:ext uri="{FF2B5EF4-FFF2-40B4-BE49-F238E27FC236}">
                <a16:creationId xmlns:a16="http://schemas.microsoft.com/office/drawing/2014/main" id="{2FBD4569-3A64-42DF-B6B9-0A9CB3B61C7F}"/>
              </a:ext>
            </a:extLst>
          </p:cNvPr>
          <p:cNvSpPr>
            <a:spLocks noGrp="1"/>
          </p:cNvSpPr>
          <p:nvPr>
            <p:ph type="subTitle" idx="1"/>
          </p:nvPr>
        </p:nvSpPr>
        <p:spPr>
          <a:xfrm>
            <a:off x="1630387" y="862554"/>
            <a:ext cx="7056413" cy="461665"/>
          </a:xfrm>
        </p:spPr>
        <p:txBody>
          <a:bodyPr/>
          <a:lstStyle/>
          <a:p>
            <a:r>
              <a:rPr lang="en-US" dirty="0" err="1"/>
              <a:t>Funcionalidades</a:t>
            </a:r>
            <a:endParaRPr lang="en-US" dirty="0"/>
          </a:p>
        </p:txBody>
      </p:sp>
      <p:sp>
        <p:nvSpPr>
          <p:cNvPr id="162" name="Rectángulo 161">
            <a:extLst>
              <a:ext uri="{FF2B5EF4-FFF2-40B4-BE49-F238E27FC236}">
                <a16:creationId xmlns:a16="http://schemas.microsoft.com/office/drawing/2014/main" id="{4BE2E80F-DC7E-47BE-A21A-BEC00F30273D}"/>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ángulo 1">
            <a:extLst>
              <a:ext uri="{FF2B5EF4-FFF2-40B4-BE49-F238E27FC236}">
                <a16:creationId xmlns:a16="http://schemas.microsoft.com/office/drawing/2014/main" id="{4737B02C-C866-449E-BA7F-AEA89ABF7769}"/>
              </a:ext>
            </a:extLst>
          </p:cNvPr>
          <p:cNvSpPr/>
          <p:nvPr/>
        </p:nvSpPr>
        <p:spPr>
          <a:xfrm>
            <a:off x="4932040" y="1408114"/>
            <a:ext cx="3754760" cy="1954945"/>
          </a:xfrm>
          <a:prstGeom prst="rect">
            <a:avLst/>
          </a:prstGeom>
          <a:no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6" name="Rectángulo 125">
            <a:extLst>
              <a:ext uri="{FF2B5EF4-FFF2-40B4-BE49-F238E27FC236}">
                <a16:creationId xmlns:a16="http://schemas.microsoft.com/office/drawing/2014/main" id="{255F5D68-E370-4480-AC91-91634730DB95}"/>
              </a:ext>
            </a:extLst>
          </p:cNvPr>
          <p:cNvSpPr/>
          <p:nvPr/>
        </p:nvSpPr>
        <p:spPr>
          <a:xfrm>
            <a:off x="4939900" y="1410616"/>
            <a:ext cx="712220" cy="1952443"/>
          </a:xfrm>
          <a:prstGeom prst="rect">
            <a:avLst/>
          </a:prstGeom>
          <a:solidFill>
            <a:schemeClr val="accent1"/>
          </a:solid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Gráfico 5" descr="Cabeza con engranajes">
            <a:extLst>
              <a:ext uri="{FF2B5EF4-FFF2-40B4-BE49-F238E27FC236}">
                <a16:creationId xmlns:a16="http://schemas.microsoft.com/office/drawing/2014/main" id="{EB275C18-2038-4482-813B-050C64AA7B6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8593" y="1607255"/>
            <a:ext cx="275891" cy="275891"/>
          </a:xfrm>
          <a:prstGeom prst="rect">
            <a:avLst/>
          </a:prstGeom>
        </p:spPr>
      </p:pic>
      <p:sp>
        <p:nvSpPr>
          <p:cNvPr id="7" name="CuadroTexto 6">
            <a:extLst>
              <a:ext uri="{FF2B5EF4-FFF2-40B4-BE49-F238E27FC236}">
                <a16:creationId xmlns:a16="http://schemas.microsoft.com/office/drawing/2014/main" id="{663ACDFD-956C-4D66-A503-551619D3A469}"/>
              </a:ext>
            </a:extLst>
          </p:cNvPr>
          <p:cNvSpPr txBox="1"/>
          <p:nvPr/>
        </p:nvSpPr>
        <p:spPr>
          <a:xfrm>
            <a:off x="4906404" y="1973375"/>
            <a:ext cx="784764" cy="184666"/>
          </a:xfrm>
          <a:prstGeom prst="rect">
            <a:avLst/>
          </a:prstGeom>
          <a:noFill/>
        </p:spPr>
        <p:txBody>
          <a:bodyPr wrap="square" rtlCol="0">
            <a:spAutoFit/>
          </a:bodyPr>
          <a:lstStyle/>
          <a:p>
            <a:pPr algn="ctr"/>
            <a:r>
              <a:rPr lang="es-MX" sz="600" dirty="0">
                <a:solidFill>
                  <a:schemeClr val="bg1"/>
                </a:solidFill>
              </a:rPr>
              <a:t>Marco </a:t>
            </a:r>
            <a:r>
              <a:rPr lang="es-MX" sz="600" dirty="0" err="1">
                <a:solidFill>
                  <a:schemeClr val="bg1"/>
                </a:solidFill>
              </a:rPr>
              <a:t>Trusillos</a:t>
            </a:r>
            <a:endParaRPr lang="es-PE" sz="600" dirty="0">
              <a:solidFill>
                <a:schemeClr val="bg1"/>
              </a:solidFill>
            </a:endParaRPr>
          </a:p>
        </p:txBody>
      </p:sp>
      <p:sp>
        <p:nvSpPr>
          <p:cNvPr id="132" name="CuadroTexto 131">
            <a:extLst>
              <a:ext uri="{FF2B5EF4-FFF2-40B4-BE49-F238E27FC236}">
                <a16:creationId xmlns:a16="http://schemas.microsoft.com/office/drawing/2014/main" id="{8E44E96A-F2B5-4B7F-9EDC-AF458F178F1F}"/>
              </a:ext>
            </a:extLst>
          </p:cNvPr>
          <p:cNvSpPr txBox="1"/>
          <p:nvPr/>
        </p:nvSpPr>
        <p:spPr>
          <a:xfrm>
            <a:off x="4906404" y="2287163"/>
            <a:ext cx="784764" cy="184666"/>
          </a:xfrm>
          <a:prstGeom prst="rect">
            <a:avLst/>
          </a:prstGeom>
          <a:noFill/>
        </p:spPr>
        <p:txBody>
          <a:bodyPr wrap="square" rtlCol="0">
            <a:spAutoFit/>
          </a:bodyPr>
          <a:lstStyle/>
          <a:p>
            <a:pPr algn="ctr"/>
            <a:r>
              <a:rPr lang="es-MX" sz="600" dirty="0">
                <a:solidFill>
                  <a:schemeClr val="bg1"/>
                </a:solidFill>
              </a:rPr>
              <a:t>DNI</a:t>
            </a:r>
            <a:endParaRPr lang="es-PE" sz="600" dirty="0">
              <a:solidFill>
                <a:schemeClr val="bg1"/>
              </a:solidFill>
            </a:endParaRPr>
          </a:p>
        </p:txBody>
      </p:sp>
      <p:sp>
        <p:nvSpPr>
          <p:cNvPr id="136" name="CuadroTexto 135">
            <a:extLst>
              <a:ext uri="{FF2B5EF4-FFF2-40B4-BE49-F238E27FC236}">
                <a16:creationId xmlns:a16="http://schemas.microsoft.com/office/drawing/2014/main" id="{E9610DAC-621C-4580-AAE9-267B3C889597}"/>
              </a:ext>
            </a:extLst>
          </p:cNvPr>
          <p:cNvSpPr txBox="1"/>
          <p:nvPr/>
        </p:nvSpPr>
        <p:spPr>
          <a:xfrm>
            <a:off x="4906404" y="2647203"/>
            <a:ext cx="784764" cy="184666"/>
          </a:xfrm>
          <a:prstGeom prst="rect">
            <a:avLst/>
          </a:prstGeom>
          <a:noFill/>
        </p:spPr>
        <p:txBody>
          <a:bodyPr wrap="square" rtlCol="0">
            <a:spAutoFit/>
          </a:bodyPr>
          <a:lstStyle/>
          <a:p>
            <a:pPr algn="ctr"/>
            <a:r>
              <a:rPr lang="es-MX" sz="600" dirty="0">
                <a:solidFill>
                  <a:schemeClr val="bg1"/>
                </a:solidFill>
              </a:rPr>
              <a:t>Contacto</a:t>
            </a:r>
            <a:endParaRPr lang="es-PE" sz="600" dirty="0">
              <a:solidFill>
                <a:schemeClr val="bg1"/>
              </a:solidFill>
            </a:endParaRPr>
          </a:p>
        </p:txBody>
      </p:sp>
      <p:sp>
        <p:nvSpPr>
          <p:cNvPr id="191" name="CuadroTexto 190">
            <a:extLst>
              <a:ext uri="{FF2B5EF4-FFF2-40B4-BE49-F238E27FC236}">
                <a16:creationId xmlns:a16="http://schemas.microsoft.com/office/drawing/2014/main" id="{465055B8-A467-45C4-9D6A-B5B14A8F4F7D}"/>
              </a:ext>
            </a:extLst>
          </p:cNvPr>
          <p:cNvSpPr txBox="1"/>
          <p:nvPr/>
        </p:nvSpPr>
        <p:spPr>
          <a:xfrm>
            <a:off x="6170914" y="1830424"/>
            <a:ext cx="784764" cy="215444"/>
          </a:xfrm>
          <a:prstGeom prst="rect">
            <a:avLst/>
          </a:prstGeom>
          <a:noFill/>
        </p:spPr>
        <p:txBody>
          <a:bodyPr wrap="square" rtlCol="0">
            <a:spAutoFit/>
          </a:bodyPr>
          <a:lstStyle/>
          <a:p>
            <a:pPr algn="ctr"/>
            <a:r>
              <a:rPr lang="es-MX" sz="800" dirty="0">
                <a:solidFill>
                  <a:srgbClr val="1E2631"/>
                </a:solidFill>
              </a:rPr>
              <a:t>TARJETA</a:t>
            </a:r>
            <a:endParaRPr lang="es-PE" sz="800" dirty="0">
              <a:solidFill>
                <a:srgbClr val="1E2631"/>
              </a:solidFill>
            </a:endParaRPr>
          </a:p>
        </p:txBody>
      </p:sp>
      <p:sp>
        <p:nvSpPr>
          <p:cNvPr id="192" name="CuadroTexto 191">
            <a:extLst>
              <a:ext uri="{FF2B5EF4-FFF2-40B4-BE49-F238E27FC236}">
                <a16:creationId xmlns:a16="http://schemas.microsoft.com/office/drawing/2014/main" id="{6750C7DC-4A19-4951-B2D0-462C214DC1C7}"/>
              </a:ext>
            </a:extLst>
          </p:cNvPr>
          <p:cNvSpPr txBox="1"/>
          <p:nvPr/>
        </p:nvSpPr>
        <p:spPr>
          <a:xfrm>
            <a:off x="7109604" y="1830424"/>
            <a:ext cx="784764" cy="215444"/>
          </a:xfrm>
          <a:prstGeom prst="rect">
            <a:avLst/>
          </a:prstGeom>
          <a:noFill/>
        </p:spPr>
        <p:txBody>
          <a:bodyPr wrap="square" rtlCol="0">
            <a:spAutoFit/>
          </a:bodyPr>
          <a:lstStyle/>
          <a:p>
            <a:pPr algn="ctr"/>
            <a:r>
              <a:rPr lang="es-MX" sz="800" dirty="0">
                <a:solidFill>
                  <a:srgbClr val="1E2631"/>
                </a:solidFill>
              </a:rPr>
              <a:t>SALDO</a:t>
            </a:r>
            <a:endParaRPr lang="es-PE" sz="800" dirty="0">
              <a:solidFill>
                <a:srgbClr val="1E2631"/>
              </a:solidFill>
            </a:endParaRPr>
          </a:p>
        </p:txBody>
      </p:sp>
      <p:cxnSp>
        <p:nvCxnSpPr>
          <p:cNvPr id="9" name="Conector recto 8">
            <a:extLst>
              <a:ext uri="{FF2B5EF4-FFF2-40B4-BE49-F238E27FC236}">
                <a16:creationId xmlns:a16="http://schemas.microsoft.com/office/drawing/2014/main" id="{8960759E-291A-42DA-BB82-06718FA04E34}"/>
              </a:ext>
            </a:extLst>
          </p:cNvPr>
          <p:cNvCxnSpPr/>
          <p:nvPr/>
        </p:nvCxnSpPr>
        <p:spPr>
          <a:xfrm>
            <a:off x="6012160" y="2075905"/>
            <a:ext cx="2160240" cy="0"/>
          </a:xfrm>
          <a:prstGeom prst="line">
            <a:avLst/>
          </a:prstGeom>
          <a:ln>
            <a:solidFill>
              <a:srgbClr val="1E2631"/>
            </a:solidFill>
          </a:ln>
        </p:spPr>
        <p:style>
          <a:lnRef idx="1">
            <a:schemeClr val="accent1"/>
          </a:lnRef>
          <a:fillRef idx="0">
            <a:schemeClr val="accent1"/>
          </a:fillRef>
          <a:effectRef idx="0">
            <a:schemeClr val="accent1"/>
          </a:effectRef>
          <a:fontRef idx="minor">
            <a:schemeClr val="tx1"/>
          </a:fontRef>
        </p:style>
      </p:cxnSp>
      <p:sp>
        <p:nvSpPr>
          <p:cNvPr id="193" name="CuadroTexto 192">
            <a:extLst>
              <a:ext uri="{FF2B5EF4-FFF2-40B4-BE49-F238E27FC236}">
                <a16:creationId xmlns:a16="http://schemas.microsoft.com/office/drawing/2014/main" id="{FFFCC09E-9C02-4948-9DE9-5B5FAEC314E6}"/>
              </a:ext>
            </a:extLst>
          </p:cNvPr>
          <p:cNvSpPr txBox="1"/>
          <p:nvPr/>
        </p:nvSpPr>
        <p:spPr>
          <a:xfrm>
            <a:off x="6092818" y="2159719"/>
            <a:ext cx="990781" cy="215444"/>
          </a:xfrm>
          <a:prstGeom prst="rect">
            <a:avLst/>
          </a:prstGeom>
          <a:noFill/>
        </p:spPr>
        <p:txBody>
          <a:bodyPr wrap="square" rtlCol="0">
            <a:spAutoFit/>
          </a:bodyPr>
          <a:lstStyle/>
          <a:p>
            <a:pPr algn="ctr"/>
            <a:r>
              <a:rPr lang="es-MX" sz="800" dirty="0">
                <a:solidFill>
                  <a:srgbClr val="1E2631"/>
                </a:solidFill>
              </a:rPr>
              <a:t>123123123149</a:t>
            </a:r>
            <a:endParaRPr lang="es-PE" sz="800" dirty="0">
              <a:solidFill>
                <a:srgbClr val="1E2631"/>
              </a:solidFill>
            </a:endParaRPr>
          </a:p>
        </p:txBody>
      </p:sp>
      <p:sp>
        <p:nvSpPr>
          <p:cNvPr id="194" name="CuadroTexto 193">
            <a:extLst>
              <a:ext uri="{FF2B5EF4-FFF2-40B4-BE49-F238E27FC236}">
                <a16:creationId xmlns:a16="http://schemas.microsoft.com/office/drawing/2014/main" id="{A62DB4CD-9B0E-4A09-B100-10830793A9E0}"/>
              </a:ext>
            </a:extLst>
          </p:cNvPr>
          <p:cNvSpPr txBox="1"/>
          <p:nvPr/>
        </p:nvSpPr>
        <p:spPr>
          <a:xfrm>
            <a:off x="7122647" y="2159719"/>
            <a:ext cx="784764" cy="215444"/>
          </a:xfrm>
          <a:prstGeom prst="rect">
            <a:avLst/>
          </a:prstGeom>
          <a:noFill/>
        </p:spPr>
        <p:txBody>
          <a:bodyPr wrap="square" rtlCol="0">
            <a:spAutoFit/>
          </a:bodyPr>
          <a:lstStyle/>
          <a:p>
            <a:pPr algn="ctr"/>
            <a:r>
              <a:rPr lang="es-MX" sz="800" dirty="0">
                <a:solidFill>
                  <a:srgbClr val="1E2631"/>
                </a:solidFill>
              </a:rPr>
              <a:t>25.00</a:t>
            </a:r>
            <a:endParaRPr lang="es-PE" sz="800" dirty="0">
              <a:solidFill>
                <a:srgbClr val="1E2631"/>
              </a:solidFill>
            </a:endParaRPr>
          </a:p>
        </p:txBody>
      </p:sp>
      <p:sp>
        <p:nvSpPr>
          <p:cNvPr id="195" name="CuadroTexto 194">
            <a:extLst>
              <a:ext uri="{FF2B5EF4-FFF2-40B4-BE49-F238E27FC236}">
                <a16:creationId xmlns:a16="http://schemas.microsoft.com/office/drawing/2014/main" id="{E8A91955-636C-4948-A36E-D434BC21A05A}"/>
              </a:ext>
            </a:extLst>
          </p:cNvPr>
          <p:cNvSpPr txBox="1"/>
          <p:nvPr/>
        </p:nvSpPr>
        <p:spPr>
          <a:xfrm>
            <a:off x="6092818" y="2366803"/>
            <a:ext cx="990781" cy="215444"/>
          </a:xfrm>
          <a:prstGeom prst="rect">
            <a:avLst/>
          </a:prstGeom>
          <a:noFill/>
        </p:spPr>
        <p:txBody>
          <a:bodyPr wrap="square" rtlCol="0">
            <a:spAutoFit/>
          </a:bodyPr>
          <a:lstStyle/>
          <a:p>
            <a:pPr algn="ctr"/>
            <a:r>
              <a:rPr lang="es-MX" sz="800" dirty="0">
                <a:solidFill>
                  <a:srgbClr val="1E2631"/>
                </a:solidFill>
              </a:rPr>
              <a:t>123123123150</a:t>
            </a:r>
            <a:endParaRPr lang="es-PE" sz="800" dirty="0">
              <a:solidFill>
                <a:srgbClr val="1E2631"/>
              </a:solidFill>
            </a:endParaRPr>
          </a:p>
        </p:txBody>
      </p:sp>
      <p:sp>
        <p:nvSpPr>
          <p:cNvPr id="196" name="CuadroTexto 195">
            <a:extLst>
              <a:ext uri="{FF2B5EF4-FFF2-40B4-BE49-F238E27FC236}">
                <a16:creationId xmlns:a16="http://schemas.microsoft.com/office/drawing/2014/main" id="{14DEEEA7-0F39-49A9-81C4-2C88F39902E7}"/>
              </a:ext>
            </a:extLst>
          </p:cNvPr>
          <p:cNvSpPr txBox="1"/>
          <p:nvPr/>
        </p:nvSpPr>
        <p:spPr>
          <a:xfrm>
            <a:off x="7122647" y="2366803"/>
            <a:ext cx="784764" cy="215444"/>
          </a:xfrm>
          <a:prstGeom prst="rect">
            <a:avLst/>
          </a:prstGeom>
          <a:noFill/>
        </p:spPr>
        <p:txBody>
          <a:bodyPr wrap="square" rtlCol="0">
            <a:spAutoFit/>
          </a:bodyPr>
          <a:lstStyle/>
          <a:p>
            <a:pPr algn="ctr"/>
            <a:r>
              <a:rPr lang="es-MX" sz="800" dirty="0">
                <a:solidFill>
                  <a:srgbClr val="1E2631"/>
                </a:solidFill>
              </a:rPr>
              <a:t>15.00</a:t>
            </a:r>
            <a:endParaRPr lang="es-PE" sz="800" dirty="0">
              <a:solidFill>
                <a:srgbClr val="1E2631"/>
              </a:solidFill>
            </a:endParaRPr>
          </a:p>
        </p:txBody>
      </p:sp>
      <p:sp>
        <p:nvSpPr>
          <p:cNvPr id="197" name="CuadroTexto 196">
            <a:extLst>
              <a:ext uri="{FF2B5EF4-FFF2-40B4-BE49-F238E27FC236}">
                <a16:creationId xmlns:a16="http://schemas.microsoft.com/office/drawing/2014/main" id="{CE794C12-5FEE-49DF-9939-06DB8D217463}"/>
              </a:ext>
            </a:extLst>
          </p:cNvPr>
          <p:cNvSpPr txBox="1"/>
          <p:nvPr/>
        </p:nvSpPr>
        <p:spPr>
          <a:xfrm>
            <a:off x="6092818" y="2613663"/>
            <a:ext cx="990781" cy="215444"/>
          </a:xfrm>
          <a:prstGeom prst="rect">
            <a:avLst/>
          </a:prstGeom>
          <a:noFill/>
        </p:spPr>
        <p:txBody>
          <a:bodyPr wrap="square" rtlCol="0">
            <a:spAutoFit/>
          </a:bodyPr>
          <a:lstStyle/>
          <a:p>
            <a:pPr algn="ctr"/>
            <a:r>
              <a:rPr lang="es-MX" sz="800" dirty="0">
                <a:solidFill>
                  <a:srgbClr val="1E2631"/>
                </a:solidFill>
              </a:rPr>
              <a:t>123123123151</a:t>
            </a:r>
            <a:endParaRPr lang="es-PE" sz="800" dirty="0">
              <a:solidFill>
                <a:srgbClr val="1E2631"/>
              </a:solidFill>
            </a:endParaRPr>
          </a:p>
        </p:txBody>
      </p:sp>
      <p:sp>
        <p:nvSpPr>
          <p:cNvPr id="198" name="CuadroTexto 197">
            <a:extLst>
              <a:ext uri="{FF2B5EF4-FFF2-40B4-BE49-F238E27FC236}">
                <a16:creationId xmlns:a16="http://schemas.microsoft.com/office/drawing/2014/main" id="{ED07EABE-A1AA-4A18-99E8-A07F08E57949}"/>
              </a:ext>
            </a:extLst>
          </p:cNvPr>
          <p:cNvSpPr txBox="1"/>
          <p:nvPr/>
        </p:nvSpPr>
        <p:spPr>
          <a:xfrm>
            <a:off x="7122647" y="2613663"/>
            <a:ext cx="784764" cy="215444"/>
          </a:xfrm>
          <a:prstGeom prst="rect">
            <a:avLst/>
          </a:prstGeom>
          <a:noFill/>
        </p:spPr>
        <p:txBody>
          <a:bodyPr wrap="square" rtlCol="0">
            <a:spAutoFit/>
          </a:bodyPr>
          <a:lstStyle/>
          <a:p>
            <a:pPr algn="ctr"/>
            <a:r>
              <a:rPr lang="es-MX" sz="800" dirty="0">
                <a:solidFill>
                  <a:srgbClr val="1E2631"/>
                </a:solidFill>
              </a:rPr>
              <a:t>0.00</a:t>
            </a:r>
            <a:endParaRPr lang="es-PE" sz="800" dirty="0">
              <a:solidFill>
                <a:srgbClr val="1E2631"/>
              </a:solidFill>
            </a:endParaRPr>
          </a:p>
        </p:txBody>
      </p:sp>
      <p:sp>
        <p:nvSpPr>
          <p:cNvPr id="199" name="Rectángulo 198">
            <a:extLst>
              <a:ext uri="{FF2B5EF4-FFF2-40B4-BE49-F238E27FC236}">
                <a16:creationId xmlns:a16="http://schemas.microsoft.com/office/drawing/2014/main" id="{455985D3-0002-4E2A-B4F7-9E6AE47468DC}"/>
              </a:ext>
            </a:extLst>
          </p:cNvPr>
          <p:cNvSpPr/>
          <p:nvPr/>
        </p:nvSpPr>
        <p:spPr>
          <a:xfrm>
            <a:off x="4932040" y="1429049"/>
            <a:ext cx="3754760" cy="109100"/>
          </a:xfrm>
          <a:prstGeom prst="rect">
            <a:avLst/>
          </a:prstGeom>
          <a:solidFill>
            <a:schemeClr val="tx2"/>
          </a:solid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esquinas redondeadas 9">
            <a:extLst>
              <a:ext uri="{FF2B5EF4-FFF2-40B4-BE49-F238E27FC236}">
                <a16:creationId xmlns:a16="http://schemas.microsoft.com/office/drawing/2014/main" id="{0B5534B6-3685-4B3A-A425-EDDF3D5F9BD5}"/>
              </a:ext>
            </a:extLst>
          </p:cNvPr>
          <p:cNvSpPr/>
          <p:nvPr/>
        </p:nvSpPr>
        <p:spPr>
          <a:xfrm>
            <a:off x="7638322" y="3047807"/>
            <a:ext cx="874605" cy="215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Transferir</a:t>
            </a:r>
            <a:endParaRPr lang="es-PE" sz="1200" dirty="0"/>
          </a:p>
        </p:txBody>
      </p:sp>
      <p:grpSp>
        <p:nvGrpSpPr>
          <p:cNvPr id="12" name="Grupo 11">
            <a:extLst>
              <a:ext uri="{FF2B5EF4-FFF2-40B4-BE49-F238E27FC236}">
                <a16:creationId xmlns:a16="http://schemas.microsoft.com/office/drawing/2014/main" id="{9FDDA9C5-FDE4-4217-9F84-442CB996C400}"/>
              </a:ext>
            </a:extLst>
          </p:cNvPr>
          <p:cNvGrpSpPr/>
          <p:nvPr/>
        </p:nvGrpSpPr>
        <p:grpSpPr>
          <a:xfrm>
            <a:off x="4906404" y="3876453"/>
            <a:ext cx="3780396" cy="1954945"/>
            <a:chOff x="4906404" y="3581759"/>
            <a:chExt cx="3780396" cy="1954945"/>
          </a:xfrm>
        </p:grpSpPr>
        <p:sp>
          <p:nvSpPr>
            <p:cNvPr id="200" name="Rectángulo 199">
              <a:extLst>
                <a:ext uri="{FF2B5EF4-FFF2-40B4-BE49-F238E27FC236}">
                  <a16:creationId xmlns:a16="http://schemas.microsoft.com/office/drawing/2014/main" id="{512EBF18-29FB-4DCD-AC8E-54CA2BD0A6AE}"/>
                </a:ext>
              </a:extLst>
            </p:cNvPr>
            <p:cNvSpPr/>
            <p:nvPr/>
          </p:nvSpPr>
          <p:spPr>
            <a:xfrm>
              <a:off x="4932040" y="3581759"/>
              <a:ext cx="3754760" cy="1954945"/>
            </a:xfrm>
            <a:prstGeom prst="rect">
              <a:avLst/>
            </a:prstGeom>
            <a:solidFill>
              <a:schemeClr val="bg1"/>
            </a:solid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1" name="Rectángulo 200">
              <a:extLst>
                <a:ext uri="{FF2B5EF4-FFF2-40B4-BE49-F238E27FC236}">
                  <a16:creationId xmlns:a16="http://schemas.microsoft.com/office/drawing/2014/main" id="{8794CD39-8ECA-419F-9699-72D77DB91044}"/>
                </a:ext>
              </a:extLst>
            </p:cNvPr>
            <p:cNvSpPr/>
            <p:nvPr/>
          </p:nvSpPr>
          <p:spPr>
            <a:xfrm>
              <a:off x="4939900" y="3584261"/>
              <a:ext cx="712220" cy="1952443"/>
            </a:xfrm>
            <a:prstGeom prst="rect">
              <a:avLst/>
            </a:prstGeom>
            <a:solidFill>
              <a:schemeClr val="accent1"/>
            </a:solid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2" name="Gráfico 201" descr="Cabeza con engranajes">
              <a:extLst>
                <a:ext uri="{FF2B5EF4-FFF2-40B4-BE49-F238E27FC236}">
                  <a16:creationId xmlns:a16="http://schemas.microsoft.com/office/drawing/2014/main" id="{9341E698-22DE-4CE1-B6D8-00497CE61AA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8593" y="3780900"/>
              <a:ext cx="275891" cy="275891"/>
            </a:xfrm>
            <a:prstGeom prst="rect">
              <a:avLst/>
            </a:prstGeom>
          </p:spPr>
        </p:pic>
        <p:sp>
          <p:nvSpPr>
            <p:cNvPr id="203" name="CuadroTexto 202">
              <a:extLst>
                <a:ext uri="{FF2B5EF4-FFF2-40B4-BE49-F238E27FC236}">
                  <a16:creationId xmlns:a16="http://schemas.microsoft.com/office/drawing/2014/main" id="{44E2013F-5ACF-4C53-A100-D1153F1ED312}"/>
                </a:ext>
              </a:extLst>
            </p:cNvPr>
            <p:cNvSpPr txBox="1"/>
            <p:nvPr/>
          </p:nvSpPr>
          <p:spPr>
            <a:xfrm>
              <a:off x="4906404" y="4147020"/>
              <a:ext cx="784764" cy="184666"/>
            </a:xfrm>
            <a:prstGeom prst="rect">
              <a:avLst/>
            </a:prstGeom>
            <a:noFill/>
          </p:spPr>
          <p:txBody>
            <a:bodyPr wrap="square" rtlCol="0">
              <a:spAutoFit/>
            </a:bodyPr>
            <a:lstStyle/>
            <a:p>
              <a:pPr algn="ctr"/>
              <a:r>
                <a:rPr lang="es-MX" sz="600" dirty="0">
                  <a:solidFill>
                    <a:schemeClr val="bg1"/>
                  </a:solidFill>
                </a:rPr>
                <a:t>Marco </a:t>
              </a:r>
              <a:r>
                <a:rPr lang="es-MX" sz="600" dirty="0" err="1">
                  <a:solidFill>
                    <a:schemeClr val="bg1"/>
                  </a:solidFill>
                </a:rPr>
                <a:t>Trusillos</a:t>
              </a:r>
              <a:endParaRPr lang="es-PE" sz="600" dirty="0">
                <a:solidFill>
                  <a:schemeClr val="bg1"/>
                </a:solidFill>
              </a:endParaRPr>
            </a:p>
          </p:txBody>
        </p:sp>
        <p:sp>
          <p:nvSpPr>
            <p:cNvPr id="204" name="CuadroTexto 203">
              <a:extLst>
                <a:ext uri="{FF2B5EF4-FFF2-40B4-BE49-F238E27FC236}">
                  <a16:creationId xmlns:a16="http://schemas.microsoft.com/office/drawing/2014/main" id="{7420E6E2-992F-48C8-905C-40848E28C9F4}"/>
                </a:ext>
              </a:extLst>
            </p:cNvPr>
            <p:cNvSpPr txBox="1"/>
            <p:nvPr/>
          </p:nvSpPr>
          <p:spPr>
            <a:xfrm>
              <a:off x="4906404" y="4460808"/>
              <a:ext cx="784764" cy="184666"/>
            </a:xfrm>
            <a:prstGeom prst="rect">
              <a:avLst/>
            </a:prstGeom>
            <a:noFill/>
          </p:spPr>
          <p:txBody>
            <a:bodyPr wrap="square" rtlCol="0">
              <a:spAutoFit/>
            </a:bodyPr>
            <a:lstStyle/>
            <a:p>
              <a:pPr algn="ctr"/>
              <a:r>
                <a:rPr lang="es-MX" sz="600" dirty="0">
                  <a:solidFill>
                    <a:schemeClr val="bg1"/>
                  </a:solidFill>
                </a:rPr>
                <a:t>DNI</a:t>
              </a:r>
              <a:endParaRPr lang="es-PE" sz="600" dirty="0">
                <a:solidFill>
                  <a:schemeClr val="bg1"/>
                </a:solidFill>
              </a:endParaRPr>
            </a:p>
          </p:txBody>
        </p:sp>
        <p:sp>
          <p:nvSpPr>
            <p:cNvPr id="206" name="CuadroTexto 205">
              <a:extLst>
                <a:ext uri="{FF2B5EF4-FFF2-40B4-BE49-F238E27FC236}">
                  <a16:creationId xmlns:a16="http://schemas.microsoft.com/office/drawing/2014/main" id="{4C961031-8D14-4116-BCEC-BA50ACC9D560}"/>
                </a:ext>
              </a:extLst>
            </p:cNvPr>
            <p:cNvSpPr txBox="1"/>
            <p:nvPr/>
          </p:nvSpPr>
          <p:spPr>
            <a:xfrm>
              <a:off x="4906404" y="4820848"/>
              <a:ext cx="784764" cy="184666"/>
            </a:xfrm>
            <a:prstGeom prst="rect">
              <a:avLst/>
            </a:prstGeom>
            <a:noFill/>
          </p:spPr>
          <p:txBody>
            <a:bodyPr wrap="square" rtlCol="0">
              <a:spAutoFit/>
            </a:bodyPr>
            <a:lstStyle/>
            <a:p>
              <a:pPr algn="ctr"/>
              <a:r>
                <a:rPr lang="es-MX" sz="600" dirty="0">
                  <a:solidFill>
                    <a:schemeClr val="bg1"/>
                  </a:solidFill>
                </a:rPr>
                <a:t>Contacto</a:t>
              </a:r>
              <a:endParaRPr lang="es-PE" sz="600" dirty="0">
                <a:solidFill>
                  <a:schemeClr val="bg1"/>
                </a:solidFill>
              </a:endParaRPr>
            </a:p>
          </p:txBody>
        </p:sp>
        <p:sp>
          <p:nvSpPr>
            <p:cNvPr id="212" name="CuadroTexto 211">
              <a:extLst>
                <a:ext uri="{FF2B5EF4-FFF2-40B4-BE49-F238E27FC236}">
                  <a16:creationId xmlns:a16="http://schemas.microsoft.com/office/drawing/2014/main" id="{73E91795-C63A-4175-874E-D428EBC86E57}"/>
                </a:ext>
              </a:extLst>
            </p:cNvPr>
            <p:cNvSpPr txBox="1"/>
            <p:nvPr/>
          </p:nvSpPr>
          <p:spPr>
            <a:xfrm>
              <a:off x="6074138" y="4196783"/>
              <a:ext cx="2001486" cy="215444"/>
            </a:xfrm>
            <a:prstGeom prst="rect">
              <a:avLst/>
            </a:prstGeom>
            <a:noFill/>
          </p:spPr>
          <p:txBody>
            <a:bodyPr wrap="square" rtlCol="0">
              <a:spAutoFit/>
            </a:bodyPr>
            <a:lstStyle/>
            <a:p>
              <a:pPr algn="ctr"/>
              <a:r>
                <a:rPr lang="es-MX" sz="800" dirty="0">
                  <a:solidFill>
                    <a:srgbClr val="1E2631"/>
                  </a:solidFill>
                </a:rPr>
                <a:t>TRANSFERENCIA ENTRE TARJETAS</a:t>
              </a:r>
              <a:endParaRPr lang="es-PE" sz="800" dirty="0">
                <a:solidFill>
                  <a:srgbClr val="1E2631"/>
                </a:solidFill>
              </a:endParaRPr>
            </a:p>
          </p:txBody>
        </p:sp>
        <p:cxnSp>
          <p:nvCxnSpPr>
            <p:cNvPr id="220" name="Conector recto 219">
              <a:extLst>
                <a:ext uri="{FF2B5EF4-FFF2-40B4-BE49-F238E27FC236}">
                  <a16:creationId xmlns:a16="http://schemas.microsoft.com/office/drawing/2014/main" id="{011498A6-09E0-4BFA-9D33-206F3852BDFA}"/>
                </a:ext>
              </a:extLst>
            </p:cNvPr>
            <p:cNvCxnSpPr/>
            <p:nvPr/>
          </p:nvCxnSpPr>
          <p:spPr>
            <a:xfrm>
              <a:off x="6012160" y="4442264"/>
              <a:ext cx="2160240" cy="0"/>
            </a:xfrm>
            <a:prstGeom prst="line">
              <a:avLst/>
            </a:prstGeom>
            <a:ln>
              <a:solidFill>
                <a:srgbClr val="1E2631"/>
              </a:solidFill>
            </a:ln>
          </p:spPr>
          <p:style>
            <a:lnRef idx="1">
              <a:schemeClr val="accent1"/>
            </a:lnRef>
            <a:fillRef idx="0">
              <a:schemeClr val="accent1"/>
            </a:fillRef>
            <a:effectRef idx="0">
              <a:schemeClr val="accent1"/>
            </a:effectRef>
            <a:fontRef idx="minor">
              <a:schemeClr val="tx1"/>
            </a:fontRef>
          </p:style>
        </p:cxnSp>
        <p:sp>
          <p:nvSpPr>
            <p:cNvPr id="227" name="Rectángulo 226">
              <a:extLst>
                <a:ext uri="{FF2B5EF4-FFF2-40B4-BE49-F238E27FC236}">
                  <a16:creationId xmlns:a16="http://schemas.microsoft.com/office/drawing/2014/main" id="{C65C3B95-2ABB-4AEC-B57C-5416AD740E83}"/>
                </a:ext>
              </a:extLst>
            </p:cNvPr>
            <p:cNvSpPr/>
            <p:nvPr/>
          </p:nvSpPr>
          <p:spPr>
            <a:xfrm>
              <a:off x="4932040" y="3602694"/>
              <a:ext cx="3754760" cy="109100"/>
            </a:xfrm>
            <a:prstGeom prst="rect">
              <a:avLst/>
            </a:prstGeom>
            <a:solidFill>
              <a:schemeClr val="tx2"/>
            </a:solidFill>
            <a:ln>
              <a:solidFill>
                <a:srgbClr val="1E26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8" name="Rectángulo: esquinas redondeadas 227">
              <a:extLst>
                <a:ext uri="{FF2B5EF4-FFF2-40B4-BE49-F238E27FC236}">
                  <a16:creationId xmlns:a16="http://schemas.microsoft.com/office/drawing/2014/main" id="{0CEA50DC-2EBA-4512-8610-F52A6ED84FE8}"/>
                </a:ext>
              </a:extLst>
            </p:cNvPr>
            <p:cNvSpPr/>
            <p:nvPr/>
          </p:nvSpPr>
          <p:spPr>
            <a:xfrm>
              <a:off x="7638322" y="5221452"/>
              <a:ext cx="874605" cy="215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Confirmar</a:t>
              </a:r>
              <a:endParaRPr lang="es-PE" sz="1200" dirty="0"/>
            </a:p>
          </p:txBody>
        </p:sp>
        <p:sp>
          <p:nvSpPr>
            <p:cNvPr id="229" name="CuadroTexto 228">
              <a:extLst>
                <a:ext uri="{FF2B5EF4-FFF2-40B4-BE49-F238E27FC236}">
                  <a16:creationId xmlns:a16="http://schemas.microsoft.com/office/drawing/2014/main" id="{DD0E7D52-395A-42A6-94D5-7353FB8A71AA}"/>
                </a:ext>
              </a:extLst>
            </p:cNvPr>
            <p:cNvSpPr txBox="1"/>
            <p:nvPr/>
          </p:nvSpPr>
          <p:spPr>
            <a:xfrm>
              <a:off x="6074138" y="4537752"/>
              <a:ext cx="2001486" cy="215444"/>
            </a:xfrm>
            <a:prstGeom prst="rect">
              <a:avLst/>
            </a:prstGeom>
            <a:noFill/>
          </p:spPr>
          <p:txBody>
            <a:bodyPr wrap="square" rtlCol="0">
              <a:spAutoFit/>
            </a:bodyPr>
            <a:lstStyle/>
            <a:p>
              <a:pPr algn="ctr"/>
              <a:r>
                <a:rPr lang="es-MX" sz="800" dirty="0">
                  <a:solidFill>
                    <a:srgbClr val="1E2631"/>
                  </a:solidFill>
                </a:rPr>
                <a:t>TRANSFERENCIA A TARJETAS EXTERNAS</a:t>
              </a:r>
              <a:endParaRPr lang="es-PE" sz="800" dirty="0">
                <a:solidFill>
                  <a:srgbClr val="1E2631"/>
                </a:solidFill>
              </a:endParaRPr>
            </a:p>
          </p:txBody>
        </p:sp>
        <p:sp>
          <p:nvSpPr>
            <p:cNvPr id="230" name="Rectángulo: esquinas redondeadas 229">
              <a:extLst>
                <a:ext uri="{FF2B5EF4-FFF2-40B4-BE49-F238E27FC236}">
                  <a16:creationId xmlns:a16="http://schemas.microsoft.com/office/drawing/2014/main" id="{55D86F3F-B473-462C-BFF5-DCF950603C33}"/>
                </a:ext>
              </a:extLst>
            </p:cNvPr>
            <p:cNvSpPr/>
            <p:nvPr/>
          </p:nvSpPr>
          <p:spPr>
            <a:xfrm>
              <a:off x="6604692" y="5221452"/>
              <a:ext cx="874605" cy="215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t>Regresar</a:t>
              </a:r>
              <a:endParaRPr lang="es-PE" sz="1200" dirty="0"/>
            </a:p>
          </p:txBody>
        </p:sp>
      </p:grpSp>
    </p:spTree>
    <p:extLst>
      <p:ext uri="{BB962C8B-B14F-4D97-AF65-F5344CB8AC3E}">
        <p14:creationId xmlns:p14="http://schemas.microsoft.com/office/powerpoint/2010/main" val="37870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A8496CE3-AAC9-44D5-9EB1-6229EDB481BC}"/>
              </a:ext>
            </a:extLst>
          </p:cNvPr>
          <p:cNvSpPr>
            <a:spLocks noGrp="1"/>
          </p:cNvSpPr>
          <p:nvPr>
            <p:ph type="title"/>
          </p:nvPr>
        </p:nvSpPr>
        <p:spPr/>
        <p:txBody>
          <a:bodyPr/>
          <a:lstStyle/>
          <a:p>
            <a:r>
              <a:rPr lang="en-US" dirty="0"/>
              <a:t>Sistema </a:t>
            </a:r>
            <a:r>
              <a:rPr lang="en-US" dirty="0" err="1"/>
              <a:t>metropolitano</a:t>
            </a:r>
            <a:endParaRPr lang="en-US" dirty="0"/>
          </a:p>
        </p:txBody>
      </p:sp>
      <p:sp>
        <p:nvSpPr>
          <p:cNvPr id="29" name="Subtitle 28">
            <a:extLst>
              <a:ext uri="{FF2B5EF4-FFF2-40B4-BE49-F238E27FC236}">
                <a16:creationId xmlns:a16="http://schemas.microsoft.com/office/drawing/2014/main" id="{FC67BF4B-7431-4C98-8569-6876FE3DAF79}"/>
              </a:ext>
            </a:extLst>
          </p:cNvPr>
          <p:cNvSpPr>
            <a:spLocks noGrp="1"/>
          </p:cNvSpPr>
          <p:nvPr>
            <p:ph type="subTitle" idx="1"/>
          </p:nvPr>
        </p:nvSpPr>
        <p:spPr/>
        <p:txBody>
          <a:bodyPr/>
          <a:lstStyle/>
          <a:p>
            <a:r>
              <a:rPr lang="en-US" dirty="0" err="1"/>
              <a:t>Modelo</a:t>
            </a:r>
            <a:r>
              <a:rPr lang="en-US" dirty="0"/>
              <a:t> </a:t>
            </a:r>
            <a:r>
              <a:rPr lang="en-US" dirty="0" err="1"/>
              <a:t>Relacional</a:t>
            </a:r>
            <a:endParaRPr lang="en-US" dirty="0"/>
          </a:p>
        </p:txBody>
      </p:sp>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fld id="{F68327C5-B821-4FE9-A59A-A60D9EB59A9A}" type="slidenum">
              <a:rPr lang="en-US" smtClean="0"/>
              <a:pPr/>
              <a:t>6</a:t>
            </a:fld>
            <a:endParaRPr lang="en-US" dirty="0"/>
          </a:p>
        </p:txBody>
      </p:sp>
      <p:sp>
        <p:nvSpPr>
          <p:cNvPr id="159" name="Rectángulo 158">
            <a:extLst>
              <a:ext uri="{FF2B5EF4-FFF2-40B4-BE49-F238E27FC236}">
                <a16:creationId xmlns:a16="http://schemas.microsoft.com/office/drawing/2014/main" id="{8A3F2FE2-E42A-40F6-BD49-F30F2478ADCA}"/>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a:extLst>
              <a:ext uri="{FF2B5EF4-FFF2-40B4-BE49-F238E27FC236}">
                <a16:creationId xmlns:a16="http://schemas.microsoft.com/office/drawing/2014/main" id="{9153D52D-7CC0-4FAB-AA11-152B846E72B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06040" y="1628800"/>
            <a:ext cx="8331920" cy="41659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1916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pPr defTabSz="685800"/>
            <a:fld id="{6E18DBF4-37B7-4C4F-9728-A1C100B177EE}" type="slidenum">
              <a:rPr lang="en-US">
                <a:latin typeface="Calibri" panose="020F0502020204030204"/>
              </a:rPr>
              <a:pPr defTabSz="685800"/>
              <a:t>7</a:t>
            </a:fld>
            <a:endParaRPr lang="en-US">
              <a:latin typeface="Calibri" panose="020F0502020204030204"/>
            </a:endParaRPr>
          </a:p>
        </p:txBody>
      </p:sp>
      <p:sp>
        <p:nvSpPr>
          <p:cNvPr id="10" name="Shape 15"/>
          <p:cNvSpPr/>
          <p:nvPr/>
        </p:nvSpPr>
        <p:spPr>
          <a:xfrm>
            <a:off x="2550630" y="2145269"/>
            <a:ext cx="2021370" cy="2303024"/>
          </a:xfrm>
          <a:custGeom>
            <a:avLst/>
            <a:gdLst/>
            <a:ahLst/>
            <a:cxnLst>
              <a:cxn ang="0">
                <a:pos x="wd2" y="hd2"/>
              </a:cxn>
              <a:cxn ang="5400000">
                <a:pos x="wd2" y="hd2"/>
              </a:cxn>
              <a:cxn ang="10800000">
                <a:pos x="wd2" y="hd2"/>
              </a:cxn>
              <a:cxn ang="16200000">
                <a:pos x="wd2" y="hd2"/>
              </a:cxn>
            </a:cxnLst>
            <a:rect l="0" t="0" r="r" b="b"/>
            <a:pathLst>
              <a:path w="21600" h="21600" extrusionOk="0">
                <a:moveTo>
                  <a:pt x="21600" y="1158"/>
                </a:moveTo>
                <a:cubicBezTo>
                  <a:pt x="21600" y="518"/>
                  <a:pt x="21009" y="0"/>
                  <a:pt x="20281" y="0"/>
                </a:cubicBezTo>
                <a:lnTo>
                  <a:pt x="13897" y="0"/>
                </a:lnTo>
                <a:lnTo>
                  <a:pt x="0" y="21600"/>
                </a:lnTo>
                <a:lnTo>
                  <a:pt x="21600" y="21600"/>
                </a:lnTo>
                <a:cubicBezTo>
                  <a:pt x="21600" y="21600"/>
                  <a:pt x="21600" y="1158"/>
                  <a:pt x="21600" y="1158"/>
                </a:cubicBezTo>
                <a:close/>
              </a:path>
            </a:pathLst>
          </a:custGeom>
          <a:gradFill>
            <a:gsLst>
              <a:gs pos="0">
                <a:srgbClr val="FFFFFF">
                  <a:alpha val="60000"/>
                </a:srgbClr>
              </a:gs>
              <a:gs pos="91000">
                <a:srgbClr val="FFFFFF">
                  <a:alpha val="15000"/>
                </a:srgbClr>
              </a:gs>
            </a:gsLst>
            <a:lin ang="5400000"/>
          </a:gradFill>
          <a:ln w="12700">
            <a:miter lim="400000"/>
          </a:ln>
        </p:spPr>
        <p:txBody>
          <a:bodyPr lIns="0" tIns="0" rIns="0" bIns="0" anchor="ctr"/>
          <a:lstStyle/>
          <a:p>
            <a:pPr defTabSz="685800">
              <a:defRPr sz="3000">
                <a:solidFill>
                  <a:srgbClr val="FFFFFF"/>
                </a:solidFill>
                <a:effectLst>
                  <a:outerShdw blurRad="38100" dist="12700" dir="5400000" rotWithShape="0">
                    <a:srgbClr val="000000">
                      <a:alpha val="50000"/>
                    </a:srgbClr>
                  </a:outerShdw>
                </a:effectLst>
              </a:defRPr>
            </a:pPr>
            <a:endParaRPr sz="2250">
              <a:solidFill>
                <a:srgbClr val="FFFFFF"/>
              </a:solidFill>
              <a:effectLst>
                <a:outerShdw blurRad="38100" dist="12700" dir="5400000" rotWithShape="0">
                  <a:srgbClr val="000000">
                    <a:alpha val="50000"/>
                  </a:srgbClr>
                </a:outerShdw>
              </a:effectLst>
              <a:latin typeface="Calibri" panose="020F0502020204030204"/>
            </a:endParaRPr>
          </a:p>
        </p:txBody>
      </p:sp>
      <p:sp>
        <p:nvSpPr>
          <p:cNvPr id="14" name="Title 27">
            <a:extLst>
              <a:ext uri="{FF2B5EF4-FFF2-40B4-BE49-F238E27FC236}">
                <a16:creationId xmlns:a16="http://schemas.microsoft.com/office/drawing/2014/main" id="{016BE88F-B9DD-4EC0-8542-213AE0C93FC7}"/>
              </a:ext>
            </a:extLst>
          </p:cNvPr>
          <p:cNvSpPr txBox="1">
            <a:spLocks/>
          </p:cNvSpPr>
          <p:nvPr/>
        </p:nvSpPr>
        <p:spPr>
          <a:xfrm>
            <a:off x="1707982" y="166094"/>
            <a:ext cx="7056413" cy="58521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bg1"/>
                </a:solidFill>
                <a:latin typeface="+mj-lt"/>
                <a:ea typeface="+mj-ea"/>
                <a:cs typeface="+mj-cs"/>
              </a:defRPr>
            </a:lvl1pPr>
          </a:lstStyle>
          <a:p>
            <a:pPr algn="r"/>
            <a:r>
              <a:rPr lang="en-US" dirty="0">
                <a:latin typeface="Open Sans" panose="020B0606030504020204" pitchFamily="34" charset="0"/>
                <a:ea typeface="Open Sans" panose="020B0606030504020204" pitchFamily="34" charset="0"/>
                <a:cs typeface="Open Sans" panose="020B0606030504020204" pitchFamily="34" charset="0"/>
              </a:rPr>
              <a:t>SISTEMA METROPOLITANO</a:t>
            </a:r>
          </a:p>
        </p:txBody>
      </p:sp>
      <p:pic>
        <p:nvPicPr>
          <p:cNvPr id="17" name="Imagen 16">
            <a:extLst>
              <a:ext uri="{FF2B5EF4-FFF2-40B4-BE49-F238E27FC236}">
                <a16:creationId xmlns:a16="http://schemas.microsoft.com/office/drawing/2014/main" id="{E1786E48-CC4D-45C3-BF18-E49B3DEB620A}"/>
              </a:ext>
            </a:extLst>
          </p:cNvPr>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7388"/>
          <a:stretch/>
        </p:blipFill>
        <p:spPr bwMode="auto">
          <a:xfrm>
            <a:off x="6300192" y="1490710"/>
            <a:ext cx="1420321" cy="3876580"/>
          </a:xfrm>
          <a:prstGeom prst="rect">
            <a:avLst/>
          </a:prstGeom>
          <a:solidFill>
            <a:srgbClr val="FFFFFF">
              <a:shade val="85000"/>
            </a:srgbClr>
          </a:solidFill>
          <a:ln w="88900" cap="sq" cmpd="sng" algn="ctr">
            <a:solidFill>
              <a:srgbClr val="FFFFFF"/>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8" name="Imagen 17">
            <a:extLst>
              <a:ext uri="{FF2B5EF4-FFF2-40B4-BE49-F238E27FC236}">
                <a16:creationId xmlns:a16="http://schemas.microsoft.com/office/drawing/2014/main" id="{5A949D48-CC90-47B2-95CF-F429677BE562}"/>
              </a:ext>
            </a:extLst>
          </p:cNvPr>
          <p:cNvPicPr>
            <a:picLocks noChangeAspect="1"/>
          </p:cNvPicPr>
          <p:nvPr/>
        </p:nvPicPr>
        <p:blipFill rotWithShape="1">
          <a:blip r:embed="rId5"/>
          <a:srcRect l="403" t="10065" r="37342" b="5044"/>
          <a:stretch/>
        </p:blipFill>
        <p:spPr>
          <a:xfrm>
            <a:off x="971599" y="1988840"/>
            <a:ext cx="3384377" cy="2592288"/>
          </a:xfrm>
          <a:prstGeom prst="rect">
            <a:avLst/>
          </a:prstGeom>
        </p:spPr>
      </p:pic>
      <p:sp>
        <p:nvSpPr>
          <p:cNvPr id="19" name="Title 27">
            <a:extLst>
              <a:ext uri="{FF2B5EF4-FFF2-40B4-BE49-F238E27FC236}">
                <a16:creationId xmlns:a16="http://schemas.microsoft.com/office/drawing/2014/main" id="{9109EF3A-84BB-477C-A553-FDD3BCCA023C}"/>
              </a:ext>
            </a:extLst>
          </p:cNvPr>
          <p:cNvSpPr txBox="1">
            <a:spLocks/>
          </p:cNvSpPr>
          <p:nvPr/>
        </p:nvSpPr>
        <p:spPr>
          <a:xfrm>
            <a:off x="1620043" y="610358"/>
            <a:ext cx="7056413" cy="58521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bg1"/>
                </a:solidFill>
                <a:latin typeface="+mj-lt"/>
                <a:ea typeface="+mj-ea"/>
                <a:cs typeface="+mj-cs"/>
              </a:defRPr>
            </a:lvl1pPr>
          </a:lstStyle>
          <a:p>
            <a:pPr algn="r"/>
            <a:r>
              <a:rPr lang="en-US" sz="2400" dirty="0">
                <a:latin typeface="Open Sans" panose="020B0606030504020204" pitchFamily="34" charset="0"/>
                <a:ea typeface="Open Sans" panose="020B0606030504020204" pitchFamily="34" charset="0"/>
                <a:cs typeface="Open Sans" panose="020B0606030504020204" pitchFamily="34" charset="0"/>
              </a:rPr>
              <a:t>PRESENTACIÓN</a:t>
            </a:r>
          </a:p>
        </p:txBody>
      </p:sp>
      <p:cxnSp>
        <p:nvCxnSpPr>
          <p:cNvPr id="21" name="Conector recto de flecha 20">
            <a:extLst>
              <a:ext uri="{FF2B5EF4-FFF2-40B4-BE49-F238E27FC236}">
                <a16:creationId xmlns:a16="http://schemas.microsoft.com/office/drawing/2014/main" id="{DFDD0C16-CE51-4AFB-86C5-102CD280B580}"/>
              </a:ext>
            </a:extLst>
          </p:cNvPr>
          <p:cNvCxnSpPr/>
          <p:nvPr/>
        </p:nvCxnSpPr>
        <p:spPr>
          <a:xfrm>
            <a:off x="4696128" y="3429000"/>
            <a:ext cx="1080120" cy="0"/>
          </a:xfrm>
          <a:prstGeom prst="straightConnector1">
            <a:avLst/>
          </a:prstGeom>
          <a:ln w="38100">
            <a:prstDash val="sysDot"/>
            <a:tailEnd type="triangle"/>
          </a:ln>
        </p:spPr>
        <p:style>
          <a:lnRef idx="3">
            <a:schemeClr val="accent2"/>
          </a:lnRef>
          <a:fillRef idx="0">
            <a:schemeClr val="accent2"/>
          </a:fillRef>
          <a:effectRef idx="2">
            <a:schemeClr val="accent2"/>
          </a:effectRef>
          <a:fontRef idx="minor">
            <a:schemeClr val="tx1"/>
          </a:fontRef>
        </p:style>
      </p:cxnSp>
      <p:sp>
        <p:nvSpPr>
          <p:cNvPr id="26" name="Rectangle 108">
            <a:extLst>
              <a:ext uri="{FF2B5EF4-FFF2-40B4-BE49-F238E27FC236}">
                <a16:creationId xmlns:a16="http://schemas.microsoft.com/office/drawing/2014/main" id="{7756CA54-122F-4F64-95DD-07DC5109A231}"/>
              </a:ext>
            </a:extLst>
          </p:cNvPr>
          <p:cNvSpPr/>
          <p:nvPr/>
        </p:nvSpPr>
        <p:spPr>
          <a:xfrm>
            <a:off x="5694369" y="5673613"/>
            <a:ext cx="2631966" cy="724686"/>
          </a:xfrm>
          <a:prstGeom prst="rect">
            <a:avLst/>
          </a:prstGeom>
          <a:ln>
            <a:solidFill>
              <a:schemeClr val="tx1"/>
            </a:solidFill>
            <a:prstDash val="dash"/>
          </a:ln>
        </p:spPr>
        <p:txBody>
          <a:bodyPr wrap="square">
            <a:spAutoFit/>
          </a:bodyPr>
          <a:lstStyle/>
          <a:p>
            <a:pPr>
              <a:lnSpc>
                <a:spcPts val="1700"/>
              </a:lnSpc>
            </a:pPr>
            <a:r>
              <a:rPr lang="da-DK" sz="1100" b="1" dirty="0">
                <a:solidFill>
                  <a:srgbClr val="222A35"/>
                </a:solidFill>
                <a:latin typeface="arial" panose="020B0604020202020204" pitchFamily="34" charset="0"/>
              </a:rPr>
              <a:t>Recursos</a:t>
            </a:r>
            <a:endParaRPr lang="da-DK" sz="1100" dirty="0">
              <a:solidFill>
                <a:schemeClr val="bg1">
                  <a:lumMod val="50000"/>
                </a:schemeClr>
              </a:solidFill>
              <a:latin typeface="arial" panose="020B0604020202020204" pitchFamily="34" charset="0"/>
            </a:endParaRPr>
          </a:p>
          <a:p>
            <a:pPr marL="171450" indent="-171450">
              <a:lnSpc>
                <a:spcPts val="1700"/>
              </a:lnSpc>
              <a:buFont typeface="Arial" panose="020B0604020202020204" pitchFamily="34" charset="0"/>
              <a:buChar char="•"/>
            </a:pPr>
            <a:r>
              <a:rPr lang="da-DK" sz="1100" dirty="0">
                <a:solidFill>
                  <a:schemeClr val="bg1">
                    <a:lumMod val="50000"/>
                  </a:schemeClr>
                </a:solidFill>
                <a:latin typeface="arial" panose="020B0604020202020204" pitchFamily="34" charset="0"/>
              </a:rPr>
              <a:t>C# en Visual Studio 2019</a:t>
            </a:r>
          </a:p>
          <a:p>
            <a:pPr marL="171450" indent="-171450">
              <a:lnSpc>
                <a:spcPts val="1700"/>
              </a:lnSpc>
              <a:buFont typeface="Arial" panose="020B0604020202020204" pitchFamily="34" charset="0"/>
              <a:buChar char="•"/>
            </a:pPr>
            <a:r>
              <a:rPr lang="da-DK" sz="1100" dirty="0">
                <a:solidFill>
                  <a:schemeClr val="bg1">
                    <a:lumMod val="50000"/>
                  </a:schemeClr>
                </a:solidFill>
                <a:latin typeface="arial" panose="020B0604020202020204" pitchFamily="34" charset="0"/>
              </a:rPr>
              <a:t>SQL Server 2019 </a:t>
            </a:r>
            <a:endParaRPr lang="en-US" sz="1100" dirty="0">
              <a:solidFill>
                <a:schemeClr val="bg1">
                  <a:lumMod val="50000"/>
                </a:schemeClr>
              </a:solidFill>
            </a:endParaRPr>
          </a:p>
        </p:txBody>
      </p:sp>
      <p:sp>
        <p:nvSpPr>
          <p:cNvPr id="27" name="Rectángulo 26">
            <a:extLst>
              <a:ext uri="{FF2B5EF4-FFF2-40B4-BE49-F238E27FC236}">
                <a16:creationId xmlns:a16="http://schemas.microsoft.com/office/drawing/2014/main" id="{07D8F9E2-7408-4273-B1C6-C50CE903AAA5}"/>
              </a:ext>
            </a:extLst>
          </p:cNvPr>
          <p:cNvSpPr/>
          <p:nvPr/>
        </p:nvSpPr>
        <p:spPr>
          <a:xfrm>
            <a:off x="7989963" y="6466113"/>
            <a:ext cx="792088" cy="225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77822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A8496CE3-AAC9-44D5-9EB1-6229EDB481BC}"/>
              </a:ext>
            </a:extLst>
          </p:cNvPr>
          <p:cNvSpPr>
            <a:spLocks noGrp="1"/>
          </p:cNvSpPr>
          <p:nvPr>
            <p:ph type="title"/>
          </p:nvPr>
        </p:nvSpPr>
        <p:spPr/>
        <p:txBody>
          <a:bodyPr/>
          <a:lstStyle/>
          <a:p>
            <a:r>
              <a:rPr lang="en-US" dirty="0"/>
              <a:t>Sistema </a:t>
            </a:r>
            <a:r>
              <a:rPr lang="en-US" dirty="0" err="1"/>
              <a:t>metropolitano</a:t>
            </a:r>
            <a:endParaRPr lang="en-US" dirty="0"/>
          </a:p>
        </p:txBody>
      </p:sp>
      <p:sp>
        <p:nvSpPr>
          <p:cNvPr id="29" name="Subtitle 28">
            <a:extLst>
              <a:ext uri="{FF2B5EF4-FFF2-40B4-BE49-F238E27FC236}">
                <a16:creationId xmlns:a16="http://schemas.microsoft.com/office/drawing/2014/main" id="{FC67BF4B-7431-4C98-8569-6876FE3DAF79}"/>
              </a:ext>
            </a:extLst>
          </p:cNvPr>
          <p:cNvSpPr>
            <a:spLocks noGrp="1"/>
          </p:cNvSpPr>
          <p:nvPr>
            <p:ph type="subTitle" idx="1"/>
          </p:nvPr>
        </p:nvSpPr>
        <p:spPr/>
        <p:txBody>
          <a:bodyPr/>
          <a:lstStyle/>
          <a:p>
            <a:r>
              <a:rPr lang="en-US" dirty="0"/>
              <a:t>CONCLUSIONES</a:t>
            </a:r>
          </a:p>
        </p:txBody>
      </p:sp>
      <p:sp>
        <p:nvSpPr>
          <p:cNvPr id="4" name="Slide Number Placeholder 3">
            <a:extLst>
              <a:ext uri="{FF2B5EF4-FFF2-40B4-BE49-F238E27FC236}">
                <a16:creationId xmlns:a16="http://schemas.microsoft.com/office/drawing/2014/main" id="{34E07A73-F41F-4342-B960-B10D360E5D14}"/>
              </a:ext>
            </a:extLst>
          </p:cNvPr>
          <p:cNvSpPr>
            <a:spLocks noGrp="1"/>
          </p:cNvSpPr>
          <p:nvPr>
            <p:ph type="sldNum" sz="quarter" idx="12"/>
          </p:nvPr>
        </p:nvSpPr>
        <p:spPr/>
        <p:txBody>
          <a:bodyPr/>
          <a:lstStyle/>
          <a:p>
            <a:fld id="{F68327C5-B821-4FE9-A59A-A60D9EB59A9A}" type="slidenum">
              <a:rPr lang="en-US" smtClean="0"/>
              <a:pPr/>
              <a:t>8</a:t>
            </a:fld>
            <a:endParaRPr lang="en-US" dirty="0"/>
          </a:p>
        </p:txBody>
      </p:sp>
      <p:sp>
        <p:nvSpPr>
          <p:cNvPr id="159" name="Rectángulo 158">
            <a:extLst>
              <a:ext uri="{FF2B5EF4-FFF2-40B4-BE49-F238E27FC236}">
                <a16:creationId xmlns:a16="http://schemas.microsoft.com/office/drawing/2014/main" id="{8A3F2FE2-E42A-40F6-BD49-F30F2478ADCA}"/>
              </a:ext>
            </a:extLst>
          </p:cNvPr>
          <p:cNvSpPr/>
          <p:nvPr/>
        </p:nvSpPr>
        <p:spPr>
          <a:xfrm>
            <a:off x="179512" y="365323"/>
            <a:ext cx="1584176" cy="524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55531E3A-1938-4B7F-B513-0249E1CA93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8716" y="1539838"/>
            <a:ext cx="1471076" cy="4810707"/>
          </a:xfrm>
          <a:prstGeom prst="rect">
            <a:avLst/>
          </a:prstGeom>
        </p:spPr>
      </p:pic>
      <p:sp>
        <p:nvSpPr>
          <p:cNvPr id="9" name="Rectangle 107">
            <a:extLst>
              <a:ext uri="{FF2B5EF4-FFF2-40B4-BE49-F238E27FC236}">
                <a16:creationId xmlns:a16="http://schemas.microsoft.com/office/drawing/2014/main" id="{D2844C94-A32B-42E8-8E66-1ED2B9AAA7C8}"/>
              </a:ext>
            </a:extLst>
          </p:cNvPr>
          <p:cNvSpPr/>
          <p:nvPr/>
        </p:nvSpPr>
        <p:spPr>
          <a:xfrm>
            <a:off x="2915816" y="1546816"/>
            <a:ext cx="5472608" cy="877163"/>
          </a:xfrm>
          <a:prstGeom prst="rect">
            <a:avLst/>
          </a:prstGeom>
        </p:spPr>
        <p:txBody>
          <a:bodyPr wrap="square" anchor="b">
            <a:spAutoFit/>
          </a:bodyPr>
          <a:lstStyle/>
          <a:p>
            <a:pPr algn="just"/>
            <a:r>
              <a:rPr lang="da-DK" sz="1300" b="1" dirty="0">
                <a:solidFill>
                  <a:srgbClr val="222A35"/>
                </a:solidFill>
                <a:latin typeface="arial" panose="020B0604020202020204" pitchFamily="34" charset="0"/>
              </a:rPr>
              <a:t>Fue una opción adecuada utilizar SOAP para el servicio de Recarga de Saldo</a:t>
            </a:r>
            <a:r>
              <a:rPr lang="da-DK" sz="1400" b="1" dirty="0">
                <a:solidFill>
                  <a:srgbClr val="222A35"/>
                </a:solidFill>
                <a:latin typeface="arial" panose="020B0604020202020204" pitchFamily="34" charset="0"/>
              </a:rPr>
              <a:t>, </a:t>
            </a:r>
            <a:r>
              <a:rPr lang="da-DK" sz="1200" dirty="0">
                <a:solidFill>
                  <a:schemeClr val="bg1">
                    <a:lumMod val="50000"/>
                  </a:schemeClr>
                </a:solidFill>
                <a:latin typeface="arial" panose="020B0604020202020204" pitchFamily="34" charset="0"/>
              </a:rPr>
              <a:t>ya que </a:t>
            </a:r>
            <a:r>
              <a:rPr lang="es-MX" sz="1200" dirty="0">
                <a:solidFill>
                  <a:schemeClr val="bg1">
                    <a:lumMod val="50000"/>
                  </a:schemeClr>
                </a:solidFill>
                <a:latin typeface="arial" panose="020B0604020202020204" pitchFamily="34" charset="0"/>
              </a:rPr>
              <a:t>dependemos del servicio de VISA y se requiere un control de los objetos enviados y recibidos, además la estructura de pagos está estandarizada.</a:t>
            </a:r>
            <a:endParaRPr lang="en-US" sz="1200" dirty="0">
              <a:solidFill>
                <a:schemeClr val="bg1">
                  <a:lumMod val="50000"/>
                </a:schemeClr>
              </a:solidFill>
            </a:endParaRPr>
          </a:p>
        </p:txBody>
      </p:sp>
      <p:sp>
        <p:nvSpPr>
          <p:cNvPr id="11" name="Rectangle 107">
            <a:extLst>
              <a:ext uri="{FF2B5EF4-FFF2-40B4-BE49-F238E27FC236}">
                <a16:creationId xmlns:a16="http://schemas.microsoft.com/office/drawing/2014/main" id="{392CB3EB-D806-43EE-923B-A78155F7A3FB}"/>
              </a:ext>
            </a:extLst>
          </p:cNvPr>
          <p:cNvSpPr/>
          <p:nvPr/>
        </p:nvSpPr>
        <p:spPr>
          <a:xfrm>
            <a:off x="2915816" y="2554928"/>
            <a:ext cx="5472608" cy="877163"/>
          </a:xfrm>
          <a:prstGeom prst="rect">
            <a:avLst/>
          </a:prstGeom>
        </p:spPr>
        <p:txBody>
          <a:bodyPr wrap="square" anchor="b">
            <a:spAutoFit/>
          </a:bodyPr>
          <a:lstStyle/>
          <a:p>
            <a:pPr algn="just"/>
            <a:r>
              <a:rPr lang="es-MX" sz="1300" b="1" dirty="0">
                <a:solidFill>
                  <a:srgbClr val="222A35"/>
                </a:solidFill>
                <a:latin typeface="arial" panose="020B0604020202020204" pitchFamily="34" charset="0"/>
              </a:rPr>
              <a:t>Coincidimos que utilizando REST en el servicio de Renovación de Tarjetas</a:t>
            </a:r>
            <a:r>
              <a:rPr lang="da-DK" sz="1400" b="1" dirty="0">
                <a:solidFill>
                  <a:srgbClr val="222A35"/>
                </a:solidFill>
                <a:latin typeface="arial" panose="020B0604020202020204" pitchFamily="34" charset="0"/>
              </a:rPr>
              <a:t>, </a:t>
            </a:r>
            <a:r>
              <a:rPr lang="es-MX" sz="1200" dirty="0">
                <a:solidFill>
                  <a:schemeClr val="bg1">
                    <a:lumMod val="50000"/>
                  </a:schemeClr>
                </a:solidFill>
                <a:latin typeface="arial" panose="020B0604020202020204" pitchFamily="34" charset="0"/>
              </a:rPr>
              <a:t>tendríamos la ventaja de manipular los archivos </a:t>
            </a:r>
            <a:r>
              <a:rPr lang="es-MX" sz="1200" dirty="0" err="1">
                <a:solidFill>
                  <a:schemeClr val="bg1">
                    <a:lumMod val="50000"/>
                  </a:schemeClr>
                </a:solidFill>
                <a:latin typeface="arial" panose="020B0604020202020204" pitchFamily="34" charset="0"/>
              </a:rPr>
              <a:t>json</a:t>
            </a:r>
            <a:r>
              <a:rPr lang="es-MX" sz="1200" dirty="0">
                <a:solidFill>
                  <a:schemeClr val="bg1">
                    <a:lumMod val="50000"/>
                  </a:schemeClr>
                </a:solidFill>
                <a:latin typeface="arial" panose="020B0604020202020204" pitchFamily="34" charset="0"/>
              </a:rPr>
              <a:t> como objeto de respuesta para futuros cambios y la necesidad de adaptarnos a una nueva estructura, ya que en este proceso dependemos de SUNEDU.</a:t>
            </a:r>
            <a:endParaRPr lang="en-US" sz="1200" dirty="0">
              <a:solidFill>
                <a:schemeClr val="bg1">
                  <a:lumMod val="50000"/>
                </a:schemeClr>
              </a:solidFill>
            </a:endParaRPr>
          </a:p>
        </p:txBody>
      </p:sp>
      <p:sp>
        <p:nvSpPr>
          <p:cNvPr id="12" name="Rectangle 107">
            <a:extLst>
              <a:ext uri="{FF2B5EF4-FFF2-40B4-BE49-F238E27FC236}">
                <a16:creationId xmlns:a16="http://schemas.microsoft.com/office/drawing/2014/main" id="{DD3DF538-DD06-43C7-BB18-A26BECFE7830}"/>
              </a:ext>
            </a:extLst>
          </p:cNvPr>
          <p:cNvSpPr/>
          <p:nvPr/>
        </p:nvSpPr>
        <p:spPr>
          <a:xfrm>
            <a:off x="2915816" y="3573016"/>
            <a:ext cx="5472608" cy="677108"/>
          </a:xfrm>
          <a:prstGeom prst="rect">
            <a:avLst/>
          </a:prstGeom>
        </p:spPr>
        <p:txBody>
          <a:bodyPr wrap="square" anchor="b">
            <a:spAutoFit/>
          </a:bodyPr>
          <a:lstStyle/>
          <a:p>
            <a:pPr algn="just"/>
            <a:r>
              <a:rPr lang="es-MX" sz="1300" b="1" dirty="0">
                <a:solidFill>
                  <a:srgbClr val="222A35"/>
                </a:solidFill>
                <a:latin typeface="arial" panose="020B0604020202020204" pitchFamily="34" charset="0"/>
              </a:rPr>
              <a:t>Fue conveniente definir en el modelo de base de datos el concepto de Generalización – Especialización, </a:t>
            </a:r>
            <a:r>
              <a:rPr lang="es-MX" sz="1200" dirty="0">
                <a:solidFill>
                  <a:schemeClr val="bg1">
                    <a:lumMod val="50000"/>
                  </a:schemeClr>
                </a:solidFill>
                <a:latin typeface="arial" panose="020B0604020202020204" pitchFamily="34" charset="0"/>
              </a:rPr>
              <a:t>para definir la base de conexión que se implementaría con el servicio de renovación de tarjetas.</a:t>
            </a:r>
            <a:endParaRPr lang="en-US" sz="1200" dirty="0">
              <a:solidFill>
                <a:schemeClr val="bg1">
                  <a:lumMod val="50000"/>
                </a:schemeClr>
              </a:solidFill>
              <a:latin typeface="arial" panose="020B0604020202020204" pitchFamily="34" charset="0"/>
            </a:endParaRPr>
          </a:p>
        </p:txBody>
      </p:sp>
      <p:sp>
        <p:nvSpPr>
          <p:cNvPr id="14" name="Rectangle 107">
            <a:extLst>
              <a:ext uri="{FF2B5EF4-FFF2-40B4-BE49-F238E27FC236}">
                <a16:creationId xmlns:a16="http://schemas.microsoft.com/office/drawing/2014/main" id="{A57DCD57-EB3C-4514-A096-1581FED517DA}"/>
              </a:ext>
            </a:extLst>
          </p:cNvPr>
          <p:cNvSpPr/>
          <p:nvPr/>
        </p:nvSpPr>
        <p:spPr>
          <a:xfrm>
            <a:off x="2915816" y="4336648"/>
            <a:ext cx="5472608" cy="892552"/>
          </a:xfrm>
          <a:prstGeom prst="rect">
            <a:avLst/>
          </a:prstGeom>
        </p:spPr>
        <p:txBody>
          <a:bodyPr wrap="square" anchor="b">
            <a:spAutoFit/>
          </a:bodyPr>
          <a:lstStyle/>
          <a:p>
            <a:pPr algn="just"/>
            <a:r>
              <a:rPr lang="es-MX" sz="1300" b="1" dirty="0">
                <a:solidFill>
                  <a:srgbClr val="222A35"/>
                </a:solidFill>
                <a:latin typeface="arial" panose="020B0604020202020204" pitchFamily="34" charset="0"/>
              </a:rPr>
              <a:t>Estimamos que el impacto de implementar este sistema será de gran beneficio tanto a nivel de compañía, </a:t>
            </a:r>
            <a:r>
              <a:rPr lang="es-MX" sz="1200" dirty="0">
                <a:solidFill>
                  <a:schemeClr val="bg1">
                    <a:lumMod val="50000"/>
                  </a:schemeClr>
                </a:solidFill>
                <a:latin typeface="arial" panose="020B0604020202020204" pitchFamily="34" charset="0"/>
              </a:rPr>
              <a:t>en reducción de costes</a:t>
            </a:r>
            <a:r>
              <a:rPr lang="es-MX" sz="1300" b="1" dirty="0">
                <a:solidFill>
                  <a:srgbClr val="222A35"/>
                </a:solidFill>
                <a:latin typeface="arial" panose="020B0604020202020204" pitchFamily="34" charset="0"/>
              </a:rPr>
              <a:t>, como al público en general, </a:t>
            </a:r>
            <a:r>
              <a:rPr lang="es-MX" sz="1200" dirty="0">
                <a:solidFill>
                  <a:schemeClr val="bg1">
                    <a:lumMod val="50000"/>
                  </a:schemeClr>
                </a:solidFill>
                <a:latin typeface="arial" panose="020B0604020202020204" pitchFamily="34" charset="0"/>
              </a:rPr>
              <a:t>quienes aprovecharán estos servicios sin interrupción y sin riesgo de errores.</a:t>
            </a:r>
            <a:endParaRPr lang="en-US" sz="1200" dirty="0">
              <a:solidFill>
                <a:schemeClr val="bg1">
                  <a:lumMod val="50000"/>
                </a:schemeClr>
              </a:solidFill>
              <a:latin typeface="arial" panose="020B0604020202020204" pitchFamily="34" charset="0"/>
            </a:endParaRPr>
          </a:p>
        </p:txBody>
      </p:sp>
      <p:sp>
        <p:nvSpPr>
          <p:cNvPr id="15" name="Rectangle 107">
            <a:extLst>
              <a:ext uri="{FF2B5EF4-FFF2-40B4-BE49-F238E27FC236}">
                <a16:creationId xmlns:a16="http://schemas.microsoft.com/office/drawing/2014/main" id="{2C579D4F-13E0-441F-BC1E-7B36E21C26E4}"/>
              </a:ext>
            </a:extLst>
          </p:cNvPr>
          <p:cNvSpPr/>
          <p:nvPr/>
        </p:nvSpPr>
        <p:spPr>
          <a:xfrm>
            <a:off x="2915816" y="5344760"/>
            <a:ext cx="5472608" cy="892552"/>
          </a:xfrm>
          <a:prstGeom prst="rect">
            <a:avLst/>
          </a:prstGeom>
        </p:spPr>
        <p:txBody>
          <a:bodyPr wrap="square" anchor="b">
            <a:spAutoFit/>
          </a:bodyPr>
          <a:lstStyle/>
          <a:p>
            <a:pPr algn="just"/>
            <a:r>
              <a:rPr lang="es-MX" sz="1300" b="1" dirty="0">
                <a:solidFill>
                  <a:srgbClr val="222A35"/>
                </a:solidFill>
                <a:latin typeface="arial" panose="020B0604020202020204" pitchFamily="34" charset="0"/>
              </a:rPr>
              <a:t>La actual coyuntura exige un cambio en el modelo de negocio que tienen las empresas, por ello es necesario implementar herramientas digitales </a:t>
            </a:r>
            <a:r>
              <a:rPr lang="es-MX" sz="1200" dirty="0">
                <a:solidFill>
                  <a:schemeClr val="bg1">
                    <a:lumMod val="50000"/>
                  </a:schemeClr>
                </a:solidFill>
                <a:latin typeface="arial" panose="020B0604020202020204" pitchFamily="34" charset="0"/>
              </a:rPr>
              <a:t>que ayuden a continuidad del servicio y mínima exposición de contacto de la gente.</a:t>
            </a:r>
            <a:endParaRPr lang="en-US" sz="1200" dirty="0">
              <a:solidFill>
                <a:schemeClr val="bg1">
                  <a:lumMod val="50000"/>
                </a:schemeClr>
              </a:solidFill>
              <a:latin typeface="arial" panose="020B0604020202020204" pitchFamily="34" charset="0"/>
            </a:endParaRPr>
          </a:p>
        </p:txBody>
      </p:sp>
    </p:spTree>
    <p:extLst>
      <p:ext uri="{BB962C8B-B14F-4D97-AF65-F5344CB8AC3E}">
        <p14:creationId xmlns:p14="http://schemas.microsoft.com/office/powerpoint/2010/main" val="81020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BFC11B47-FB2C-424F-9A27-3259407DA532}"/>
              </a:ext>
            </a:extLst>
          </p:cNvPr>
          <p:cNvSpPr>
            <a:spLocks noGrp="1"/>
          </p:cNvSpPr>
          <p:nvPr>
            <p:ph type="sldNum" sz="quarter" idx="12"/>
          </p:nvPr>
        </p:nvSpPr>
        <p:spPr/>
        <p:txBody>
          <a:bodyPr/>
          <a:lstStyle/>
          <a:p>
            <a:fld id="{F68327C5-B821-4FE9-A59A-A60D9EB59A9A}" type="slidenum">
              <a:rPr lang="en-US" smtClean="0"/>
              <a:pPr/>
              <a:t>9</a:t>
            </a:fld>
            <a:endParaRPr lang="en-US" dirty="0"/>
          </a:p>
        </p:txBody>
      </p:sp>
      <p:sp>
        <p:nvSpPr>
          <p:cNvPr id="5" name="Rectángulo 4">
            <a:extLst>
              <a:ext uri="{FF2B5EF4-FFF2-40B4-BE49-F238E27FC236}">
                <a16:creationId xmlns:a16="http://schemas.microsoft.com/office/drawing/2014/main" id="{E88511B3-BE94-4DCF-A383-1F3B7F9ACFA9}"/>
              </a:ext>
            </a:extLst>
          </p:cNvPr>
          <p:cNvSpPr/>
          <p:nvPr/>
        </p:nvSpPr>
        <p:spPr>
          <a:xfrm>
            <a:off x="0" y="0"/>
            <a:ext cx="9144000" cy="6858000"/>
          </a:xfrm>
          <a:prstGeom prst="rect">
            <a:avLst/>
          </a:prstGeom>
          <a:gradFill flip="none" rotWithShape="1">
            <a:gsLst>
              <a:gs pos="0">
                <a:schemeClr val="tx2"/>
              </a:gs>
              <a:gs pos="80000">
                <a:schemeClr val="accent1">
                  <a:lumMod val="75000"/>
                </a:schemeClr>
              </a:gs>
              <a:gs pos="97000">
                <a:schemeClr val="accent1">
                  <a:lumMod val="7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descr="Imagen que contiene señal, dibujo&#10;&#10;Descripción generada automáticamente">
            <a:extLst>
              <a:ext uri="{FF2B5EF4-FFF2-40B4-BE49-F238E27FC236}">
                <a16:creationId xmlns:a16="http://schemas.microsoft.com/office/drawing/2014/main" id="{D0E2E8DE-5EB5-4F31-8273-5ED2D0583411}"/>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779912" y="2276872"/>
            <a:ext cx="1741089" cy="1944216"/>
          </a:xfrm>
          <a:prstGeom prst="rect">
            <a:avLst/>
          </a:prstGeom>
        </p:spPr>
      </p:pic>
    </p:spTree>
    <p:extLst>
      <p:ext uri="{BB962C8B-B14F-4D97-AF65-F5344CB8AC3E}">
        <p14:creationId xmlns:p14="http://schemas.microsoft.com/office/powerpoint/2010/main" val="4223067341"/>
      </p:ext>
    </p:extLst>
  </p:cSld>
  <p:clrMapOvr>
    <a:masterClrMapping/>
  </p:clrMapOvr>
</p:sld>
</file>

<file path=ppt/theme/theme1.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törre template">
      <a:dk1>
        <a:srgbClr val="273339"/>
      </a:dk1>
      <a:lt1>
        <a:sysClr val="window" lastClr="FFFFFF"/>
      </a:lt1>
      <a:dk2>
        <a:srgbClr val="40515A"/>
      </a:dk2>
      <a:lt2>
        <a:srgbClr val="8C9CA6"/>
      </a:lt2>
      <a:accent1>
        <a:srgbClr val="0095CD"/>
      </a:accent1>
      <a:accent2>
        <a:srgbClr val="324D5E"/>
      </a:accent2>
      <a:accent3>
        <a:srgbClr val="F17C3F"/>
      </a:accent3>
      <a:accent4>
        <a:srgbClr val="7BB21B"/>
      </a:accent4>
      <a:accent5>
        <a:srgbClr val="814E7E"/>
      </a:accent5>
      <a:accent6>
        <a:srgbClr val="9D121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57289</TotalTime>
  <Words>672</Words>
  <Application>Microsoft Office PowerPoint</Application>
  <PresentationFormat>Presentación en pantalla (4:3)</PresentationFormat>
  <Paragraphs>91</Paragraphs>
  <Slides>9</Slides>
  <Notes>8</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9</vt:i4>
      </vt:variant>
    </vt:vector>
  </HeadingPairs>
  <TitlesOfParts>
    <vt:vector size="19" baseType="lpstr">
      <vt:lpstr>arial</vt:lpstr>
      <vt:lpstr>arial</vt:lpstr>
      <vt:lpstr>Calibri</vt:lpstr>
      <vt:lpstr>Calibri Light</vt:lpstr>
      <vt:lpstr>FontAwesome</vt:lpstr>
      <vt:lpstr>GeosansLight</vt:lpstr>
      <vt:lpstr>Open Sans</vt:lpstr>
      <vt:lpstr>Showeet theme</vt:lpstr>
      <vt:lpstr>1_Blank</vt:lpstr>
      <vt:lpstr>Office Theme</vt:lpstr>
      <vt:lpstr>PROYECTO DIGITALIZACIÓN METROPOLITANO DE LIMA</vt:lpstr>
      <vt:lpstr>Sistema metropolitano</vt:lpstr>
      <vt:lpstr>Proceso de recarga de saldo</vt:lpstr>
      <vt:lpstr>Renovación de tarjetas</vt:lpstr>
      <vt:lpstr>TRANSFERENCIA DE SALDO</vt:lpstr>
      <vt:lpstr>Sistema metropolitano</vt:lpstr>
      <vt:lpstr>Presentación de PowerPoint</vt:lpstr>
      <vt:lpstr>Sistema metropolitano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Marketing Graphics</dc:title>
  <dc:creator>showeet.com</dc:creator>
  <dc:description>© Copyright Showeet.com</dc:description>
  <cp:lastModifiedBy>u201616050 (Trusillos Leon, Marco Felix)</cp:lastModifiedBy>
  <cp:revision>26</cp:revision>
  <dcterms:created xsi:type="dcterms:W3CDTF">2011-05-09T14:18:21Z</dcterms:created>
  <dcterms:modified xsi:type="dcterms:W3CDTF">2020-07-10T00:06:36Z</dcterms:modified>
  <cp:category>Charts &amp; Diagrams</cp:category>
</cp:coreProperties>
</file>