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AACE3-FDED-41B6-8B90-27BCAA7E12CA}" v="7" dt="2022-12-09T02:07:4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Rabanus-Wallace" userId="fa966312-e7f8-42d0-9c8b-6ebf304e72ca" providerId="ADAL" clId="{4ADAACE3-FDED-41B6-8B90-27BCAA7E12CA}"/>
    <pc:docChg chg="undo redo custSel modSld">
      <pc:chgData name="Tim Rabanus-Wallace" userId="fa966312-e7f8-42d0-9c8b-6ebf304e72ca" providerId="ADAL" clId="{4ADAACE3-FDED-41B6-8B90-27BCAA7E12CA}" dt="2022-12-09T02:08:04.416" v="622" actId="20577"/>
      <pc:docMkLst>
        <pc:docMk/>
      </pc:docMkLst>
      <pc:sldChg chg="addSp delSp modSp mod">
        <pc:chgData name="Tim Rabanus-Wallace" userId="fa966312-e7f8-42d0-9c8b-6ebf304e72ca" providerId="ADAL" clId="{4ADAACE3-FDED-41B6-8B90-27BCAA7E12CA}" dt="2022-12-09T02:08:04.416" v="622" actId="20577"/>
        <pc:sldMkLst>
          <pc:docMk/>
          <pc:sldMk cId="4131886162" sldId="256"/>
        </pc:sldMkLst>
        <pc:spChg chg="mod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4" creationId="{5012F4FC-BDC2-5F36-354F-3880B22B425E}"/>
          </ac:spMkLst>
        </pc:spChg>
        <pc:spChg chg="mod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5" creationId="{A76F37D5-E899-DFBA-295B-E15D49C007EE}"/>
          </ac:spMkLst>
        </pc:spChg>
        <pc:spChg chg="mod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6" creationId="{E8B3D40D-0626-6D26-7635-7F189A08C5C1}"/>
          </ac:spMkLst>
        </pc:spChg>
        <pc:spChg chg="mod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7" creationId="{37C8C33F-BB61-ED80-A815-B461C04CA680}"/>
          </ac:spMkLst>
        </pc:spChg>
        <pc:spChg chg="mod">
          <ac:chgData name="Tim Rabanus-Wallace" userId="fa966312-e7f8-42d0-9c8b-6ebf304e72ca" providerId="ADAL" clId="{4ADAACE3-FDED-41B6-8B90-27BCAA7E12CA}" dt="2022-12-09T02:06:55.408" v="534" actId="14100"/>
          <ac:spMkLst>
            <pc:docMk/>
            <pc:sldMk cId="4131886162" sldId="256"/>
            <ac:spMk id="9" creationId="{9D86D2F9-9B7B-139E-04C0-A0C5AA2B3C80}"/>
          </ac:spMkLst>
        </pc:spChg>
        <pc:spChg chg="mod topLvl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10" creationId="{5962E24D-7270-B790-1CBA-90D1BF15D3F6}"/>
          </ac:spMkLst>
        </pc:spChg>
        <pc:spChg chg="mod topLvl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11" creationId="{7F044CB3-4641-9E46-4907-8CDF14E4162A}"/>
          </ac:spMkLst>
        </pc:spChg>
        <pc:spChg chg="mod topLvl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12" creationId="{98CC87E2-C03F-9D9D-8AF5-9C84BE65B693}"/>
          </ac:spMkLst>
        </pc:spChg>
        <pc:spChg chg="mod topLvl">
          <ac:chgData name="Tim Rabanus-Wallace" userId="fa966312-e7f8-42d0-9c8b-6ebf304e72ca" providerId="ADAL" clId="{4ADAACE3-FDED-41B6-8B90-27BCAA7E12CA}" dt="2022-12-09T02:04:12.453" v="447" actId="14861"/>
          <ac:spMkLst>
            <pc:docMk/>
            <pc:sldMk cId="4131886162" sldId="256"/>
            <ac:spMk id="13" creationId="{32D76654-4CA7-724F-B7A1-3329AFB52F9A}"/>
          </ac:spMkLst>
        </pc:spChg>
        <pc:spChg chg="mod topLvl">
          <ac:chgData name="Tim Rabanus-Wallace" userId="fa966312-e7f8-42d0-9c8b-6ebf304e72ca" providerId="ADAL" clId="{4ADAACE3-FDED-41B6-8B90-27BCAA7E12CA}" dt="2022-12-09T02:03:43.372" v="346" actId="165"/>
          <ac:spMkLst>
            <pc:docMk/>
            <pc:sldMk cId="4131886162" sldId="256"/>
            <ac:spMk id="14" creationId="{B55C69A3-348E-A846-482B-638B16698B9A}"/>
          </ac:spMkLst>
        </pc:spChg>
        <pc:spChg chg="mod topLvl">
          <ac:chgData name="Tim Rabanus-Wallace" userId="fa966312-e7f8-42d0-9c8b-6ebf304e72ca" providerId="ADAL" clId="{4ADAACE3-FDED-41B6-8B90-27BCAA7E12CA}" dt="2022-12-09T02:02:50.668" v="269" actId="108"/>
          <ac:spMkLst>
            <pc:docMk/>
            <pc:sldMk cId="4131886162" sldId="256"/>
            <ac:spMk id="16" creationId="{728C12DC-14C5-B17F-F400-50D3F628CBE0}"/>
          </ac:spMkLst>
        </pc:spChg>
        <pc:spChg chg="mod">
          <ac:chgData name="Tim Rabanus-Wallace" userId="fa966312-e7f8-42d0-9c8b-6ebf304e72ca" providerId="ADAL" clId="{4ADAACE3-FDED-41B6-8B90-27BCAA7E12CA}" dt="2022-12-09T02:08:04.416" v="622" actId="20577"/>
          <ac:spMkLst>
            <pc:docMk/>
            <pc:sldMk cId="4131886162" sldId="256"/>
            <ac:spMk id="18" creationId="{D353C776-F7BA-8F53-5242-62665445F98C}"/>
          </ac:spMkLst>
        </pc:spChg>
        <pc:spChg chg="mod">
          <ac:chgData name="Tim Rabanus-Wallace" userId="fa966312-e7f8-42d0-9c8b-6ebf304e72ca" providerId="ADAL" clId="{4ADAACE3-FDED-41B6-8B90-27BCAA7E12CA}" dt="2022-12-09T02:06:55.408" v="534" actId="14100"/>
          <ac:spMkLst>
            <pc:docMk/>
            <pc:sldMk cId="4131886162" sldId="256"/>
            <ac:spMk id="19" creationId="{9E06E39A-F6D7-5D2B-16EB-D475D54CB2BB}"/>
          </ac:spMkLst>
        </pc:spChg>
        <pc:spChg chg="add mod">
          <ac:chgData name="Tim Rabanus-Wallace" userId="fa966312-e7f8-42d0-9c8b-6ebf304e72ca" providerId="ADAL" clId="{4ADAACE3-FDED-41B6-8B90-27BCAA7E12CA}" dt="2022-12-09T02:05:32.958" v="476" actId="1076"/>
          <ac:spMkLst>
            <pc:docMk/>
            <pc:sldMk cId="4131886162" sldId="256"/>
            <ac:spMk id="20" creationId="{1EAA47BA-2C83-A26E-3F62-4584B2768E11}"/>
          </ac:spMkLst>
        </pc:spChg>
        <pc:spChg chg="add mod">
          <ac:chgData name="Tim Rabanus-Wallace" userId="fa966312-e7f8-42d0-9c8b-6ebf304e72ca" providerId="ADAL" clId="{4ADAACE3-FDED-41B6-8B90-27BCAA7E12CA}" dt="2022-12-09T02:05:45.022" v="495" actId="20577"/>
          <ac:spMkLst>
            <pc:docMk/>
            <pc:sldMk cId="4131886162" sldId="256"/>
            <ac:spMk id="21" creationId="{2E3ECB6B-72E2-8EF2-8C25-3EFF4309D67A}"/>
          </ac:spMkLst>
        </pc:spChg>
        <pc:spChg chg="add mod">
          <ac:chgData name="Tim Rabanus-Wallace" userId="fa966312-e7f8-42d0-9c8b-6ebf304e72ca" providerId="ADAL" clId="{4ADAACE3-FDED-41B6-8B90-27BCAA7E12CA}" dt="2022-12-09T02:06:59.148" v="535" actId="1076"/>
          <ac:spMkLst>
            <pc:docMk/>
            <pc:sldMk cId="4131886162" sldId="256"/>
            <ac:spMk id="22" creationId="{DB322E77-0F5A-ED1D-B60D-B958F55E9D2D}"/>
          </ac:spMkLst>
        </pc:spChg>
        <pc:spChg chg="add mod">
          <ac:chgData name="Tim Rabanus-Wallace" userId="fa966312-e7f8-42d0-9c8b-6ebf304e72ca" providerId="ADAL" clId="{4ADAACE3-FDED-41B6-8B90-27BCAA7E12CA}" dt="2022-12-09T02:07:02.904" v="536" actId="1076"/>
          <ac:spMkLst>
            <pc:docMk/>
            <pc:sldMk cId="4131886162" sldId="256"/>
            <ac:spMk id="23" creationId="{C520B76E-2608-4334-3C6C-68C5D6BAD54E}"/>
          </ac:spMkLst>
        </pc:spChg>
        <pc:spChg chg="add mod">
          <ac:chgData name="Tim Rabanus-Wallace" userId="fa966312-e7f8-42d0-9c8b-6ebf304e72ca" providerId="ADAL" clId="{4ADAACE3-FDED-41B6-8B90-27BCAA7E12CA}" dt="2022-12-09T02:07:37.493" v="597" actId="20577"/>
          <ac:spMkLst>
            <pc:docMk/>
            <pc:sldMk cId="4131886162" sldId="256"/>
            <ac:spMk id="24" creationId="{7F424BA4-429C-070E-2D29-AB752F12550C}"/>
          </ac:spMkLst>
        </pc:spChg>
        <pc:spChg chg="add mod">
          <ac:chgData name="Tim Rabanus-Wallace" userId="fa966312-e7f8-42d0-9c8b-6ebf304e72ca" providerId="ADAL" clId="{4ADAACE3-FDED-41B6-8B90-27BCAA7E12CA}" dt="2022-12-09T02:08:02.247" v="618" actId="20577"/>
          <ac:spMkLst>
            <pc:docMk/>
            <pc:sldMk cId="4131886162" sldId="256"/>
            <ac:spMk id="25" creationId="{134145B9-97C6-2E6A-78F3-AC643A95244D}"/>
          </ac:spMkLst>
        </pc:spChg>
        <pc:grpChg chg="del mod topLvl">
          <ac:chgData name="Tim Rabanus-Wallace" userId="fa966312-e7f8-42d0-9c8b-6ebf304e72ca" providerId="ADAL" clId="{4ADAACE3-FDED-41B6-8B90-27BCAA7E12CA}" dt="2022-12-09T02:03:43.372" v="346" actId="165"/>
          <ac:grpSpMkLst>
            <pc:docMk/>
            <pc:sldMk cId="4131886162" sldId="256"/>
            <ac:grpSpMk id="15" creationId="{5A2C877A-AE92-FFB3-3DAA-84DF39907936}"/>
          </ac:grpSpMkLst>
        </pc:grpChg>
        <pc:grpChg chg="del">
          <ac:chgData name="Tim Rabanus-Wallace" userId="fa966312-e7f8-42d0-9c8b-6ebf304e72ca" providerId="ADAL" clId="{4ADAACE3-FDED-41B6-8B90-27BCAA7E12CA}" dt="2022-12-09T02:02:42.726" v="267" actId="165"/>
          <ac:grpSpMkLst>
            <pc:docMk/>
            <pc:sldMk cId="4131886162" sldId="256"/>
            <ac:grpSpMk id="17" creationId="{B10F251B-49AC-8D99-669A-88F91838C7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216-0675-EFD1-FCE9-4AE554908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DD871-2A48-F571-329A-DE345881F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B3DD-A229-4CEF-4FC4-35458A7F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945F-CD83-9978-521A-F0A9E351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F3B9-10AD-ED41-ADD1-2FF7612A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15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4A4-01B4-1381-AAE5-629F3C02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D5EB8-527C-44D3-C603-713926D6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1EA9-8BBF-8FF3-ACEA-4A693EFE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F158-C48E-88CA-9F9C-89598853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131C-C18B-E4DD-DD4E-851D945B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84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0C8B8-D971-0E8E-0F4D-16FB1C097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BF957-F6ED-AB23-51B9-AA6FFCCF2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95CF-76A4-A57D-DEB7-06390B1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0865-25BC-68D8-52D4-97FA1E9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27EF-9215-C275-BF7D-B3A93F4F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32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E73C-648D-6BBC-2980-BFABA787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1799-1AE9-1EB7-D3EE-2284181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4A75-6362-B8ED-0FB5-469D2A0E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9A37-6AC5-0644-3B23-72F1EB92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18F9-7F70-9E0B-B060-1F86D18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3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33A0-15D2-4A1B-F9A2-D755D5C6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415D-9D47-92B4-E431-5FC65F0A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1F26-6768-3ED0-835A-8F7D558A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982D-6825-9928-E38B-F413D1B6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10F5-F727-8C44-4895-DB816ECA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40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AEE-4616-F750-D745-322E27E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E083-B152-3EF1-505D-9061ADA1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87584-5D04-858E-63B8-556252C1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7739C-69F9-D007-ABBC-42E0AF6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C2B7-F160-0C9B-2D32-867C843D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6C14-6B22-40A2-E236-4A3B633B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5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840D-7D00-9E35-C643-FCC85238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BE8C-E08E-89A0-D579-D043A1AE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DBEA-C11D-00C5-05D6-39D8CD360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5F41-C41E-255A-1756-63ADB7C92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1A12-3BE7-6EBF-CCE7-8B6167DC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837F-E43B-855E-DEA6-874C273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D292A-F5AE-2A15-3670-30ADDC0A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B5E22-2750-3C3D-8DD6-EC2E809B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8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47A7-4EF0-AAD9-0AC6-740640BA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0972A-6321-FB62-C568-33EBFB06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F396-CBEF-062B-3FE4-45FD2FC2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800F-72B5-54B8-6CBC-FBDA2DCC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486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5C807-B5BB-D5D2-F334-07931573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B1EB1-13B2-1539-4E2F-7B9BEBE2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2DC8-A684-2A15-03A0-E574326D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4016-52D4-3729-DA49-FFB9C9A1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EE6A-5BAC-A22C-8BBE-8204A218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10DB-10C2-34D7-BC63-AA4355FC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9C62-1073-F793-3DF7-DEAEA3DF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BC28-5CCB-F47B-751B-5E3787F1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4DAB8-8385-8539-1782-75745344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7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21DF-75FA-64C7-6414-CF3D8B2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EEE2A-2E37-343C-4A82-1048EDE0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7675-A365-3EA6-F932-AD8D4998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97C0-7112-1779-39C8-56BA2D78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36D4-8A21-B835-CF04-CB218A1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9556-A0CD-6877-D878-B3879F3E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8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84493-8F6F-7260-1AB6-3223CB91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FFE0-37EA-D2D4-7479-C6DCD13E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A0D4-6819-20C7-759B-5E26B611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31A3-11AE-4917-8A6F-F40ACB4102B0}" type="datetimeFigureOut">
              <a:rPr lang="LID4096" smtClean="0"/>
              <a:t>12/09/2022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0976-C894-1C87-77E5-F941F2D63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CF25-7F74-9197-B4E0-372C431A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BD8F-7A2F-4E3C-A3E1-8590709FE6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95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06E39A-F6D7-5D2B-16EB-D475D54CB2BB}"/>
              </a:ext>
            </a:extLst>
          </p:cNvPr>
          <p:cNvSpPr/>
          <p:nvPr/>
        </p:nvSpPr>
        <p:spPr>
          <a:xfrm>
            <a:off x="1916980" y="690113"/>
            <a:ext cx="1445643" cy="2688087"/>
          </a:xfrm>
          <a:prstGeom prst="roundRect">
            <a:avLst>
              <a:gd name="adj" fmla="val 5883"/>
            </a:avLst>
          </a:prstGeom>
          <a:effectLst>
            <a:innerShdw blurRad="635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Garamond" panose="020204040303010108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12F4FC-BDC2-5F36-354F-3880B22B425E}"/>
              </a:ext>
            </a:extLst>
          </p:cNvPr>
          <p:cNvSpPr/>
          <p:nvPr/>
        </p:nvSpPr>
        <p:spPr>
          <a:xfrm>
            <a:off x="2009595" y="811158"/>
            <a:ext cx="1268083" cy="379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200" dirty="0">
                <a:latin typeface="Consolas" panose="020B0609020204030204" pitchFamily="49" charset="0"/>
              </a:rPr>
              <a:t>USER 1 HOME</a:t>
            </a:r>
          </a:p>
          <a:p>
            <a:pPr algn="ctr"/>
            <a:r>
              <a:rPr lang="en-GB" sz="600" dirty="0">
                <a:latin typeface="Consolas" panose="020B0609020204030204" pitchFamily="49" charset="0"/>
              </a:rPr>
              <a:t>profile files etc.</a:t>
            </a:r>
            <a:endParaRPr lang="LID4096" sz="6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6F37D5-E899-DFBA-295B-E15D49C007EE}"/>
              </a:ext>
            </a:extLst>
          </p:cNvPr>
          <p:cNvSpPr/>
          <p:nvPr/>
        </p:nvSpPr>
        <p:spPr>
          <a:xfrm>
            <a:off x="2009595" y="1329204"/>
            <a:ext cx="1268083" cy="379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2 HOME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profile files etc.</a:t>
            </a:r>
            <a:endParaRPr lang="LID4096" sz="8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B3D40D-0626-6D26-7635-7F189A08C5C1}"/>
              </a:ext>
            </a:extLst>
          </p:cNvPr>
          <p:cNvSpPr/>
          <p:nvPr/>
        </p:nvSpPr>
        <p:spPr>
          <a:xfrm>
            <a:off x="2009595" y="1813017"/>
            <a:ext cx="1268083" cy="379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3 HOME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profile files etc.</a:t>
            </a:r>
            <a:endParaRPr lang="LID4096" sz="8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C8C33F-BB61-ED80-A815-B461C04CA680}"/>
              </a:ext>
            </a:extLst>
          </p:cNvPr>
          <p:cNvSpPr/>
          <p:nvPr/>
        </p:nvSpPr>
        <p:spPr>
          <a:xfrm>
            <a:off x="2009595" y="2698392"/>
            <a:ext cx="1268083" cy="379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N HOME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profile files etc.</a:t>
            </a:r>
            <a:endParaRPr kumimoji="0" lang="LID4096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E3C0A-EF50-BDB1-183D-E381F4185D26}"/>
              </a:ext>
            </a:extLst>
          </p:cNvPr>
          <p:cNvSpPr txBox="1"/>
          <p:nvPr/>
        </p:nvSpPr>
        <p:spPr>
          <a:xfrm>
            <a:off x="2492674" y="2192579"/>
            <a:ext cx="43994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86D2F9-9B7B-139E-04C0-A0C5AA2B3C80}"/>
              </a:ext>
            </a:extLst>
          </p:cNvPr>
          <p:cNvSpPr/>
          <p:nvPr/>
        </p:nvSpPr>
        <p:spPr>
          <a:xfrm>
            <a:off x="3495136" y="690113"/>
            <a:ext cx="5001883" cy="2688087"/>
          </a:xfrm>
          <a:prstGeom prst="roundRect">
            <a:avLst>
              <a:gd name="adj" fmla="val 2808"/>
            </a:avLst>
          </a:prstGeom>
          <a:effectLst>
            <a:innerShdw blurRad="635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Garamond" panose="02020404030301010803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8C12DC-14C5-B17F-F400-50D3F628CBE0}"/>
              </a:ext>
            </a:extLst>
          </p:cNvPr>
          <p:cNvSpPr/>
          <p:nvPr/>
        </p:nvSpPr>
        <p:spPr>
          <a:xfrm>
            <a:off x="3628846" y="819510"/>
            <a:ext cx="2306846" cy="2294627"/>
          </a:xfrm>
          <a:prstGeom prst="roundRect">
            <a:avLst>
              <a:gd name="adj" fmla="val 4905"/>
            </a:avLst>
          </a:prstGeom>
          <a:solidFill>
            <a:schemeClr val="accent1">
              <a:lumMod val="75000"/>
            </a:schemeClr>
          </a:solidFill>
          <a:effectLst>
            <a:innerShdw blurRad="7239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atin typeface="Consolas" panose="020B0609020204030204" pitchFamily="49" charset="0"/>
              </a:rPr>
              <a:t>v</a:t>
            </a:r>
            <a:endParaRPr lang="LID4096" sz="12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62E24D-7270-B790-1CBA-90D1BF15D3F6}"/>
              </a:ext>
            </a:extLst>
          </p:cNvPr>
          <p:cNvSpPr/>
          <p:nvPr/>
        </p:nvSpPr>
        <p:spPr>
          <a:xfrm>
            <a:off x="3812874" y="957532"/>
            <a:ext cx="1958195" cy="4272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1 WORKSPACE</a:t>
            </a:r>
          </a:p>
          <a:p>
            <a:pPr algn="ctr"/>
            <a:r>
              <a:rPr lang="en-GB" sz="700" dirty="0">
                <a:latin typeface="Consolas" panose="020B0609020204030204" pitchFamily="49" charset="0"/>
              </a:rPr>
              <a:t>All working files / programs etc.</a:t>
            </a:r>
            <a:endParaRPr lang="LID4096" sz="7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044CB3-4641-9E46-4907-8CDF14E4162A}"/>
              </a:ext>
            </a:extLst>
          </p:cNvPr>
          <p:cNvSpPr/>
          <p:nvPr/>
        </p:nvSpPr>
        <p:spPr>
          <a:xfrm>
            <a:off x="3812874" y="1404185"/>
            <a:ext cx="1958195" cy="4272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2 WORKSPACE</a:t>
            </a:r>
          </a:p>
          <a:p>
            <a:pPr algn="ctr"/>
            <a:r>
              <a:rPr lang="en-GB" sz="700" dirty="0">
                <a:latin typeface="Consolas" panose="020B0609020204030204" pitchFamily="49" charset="0"/>
              </a:rPr>
              <a:t>All working files / programs etc.</a:t>
            </a:r>
            <a:endParaRPr lang="LID4096" sz="7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CC87E2-C03F-9D9D-8AF5-9C84BE65B693}"/>
              </a:ext>
            </a:extLst>
          </p:cNvPr>
          <p:cNvSpPr/>
          <p:nvPr/>
        </p:nvSpPr>
        <p:spPr>
          <a:xfrm>
            <a:off x="3812874" y="1850843"/>
            <a:ext cx="1958195" cy="4272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3 WORKSPACE</a:t>
            </a:r>
          </a:p>
          <a:p>
            <a:pPr algn="ctr"/>
            <a:r>
              <a:rPr lang="en-GB" sz="700" dirty="0">
                <a:latin typeface="Consolas" panose="020B0609020204030204" pitchFamily="49" charset="0"/>
              </a:rPr>
              <a:t>All working files / programs etc.</a:t>
            </a:r>
            <a:endParaRPr lang="LID4096" sz="7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D76654-4CA7-724F-B7A1-3329AFB52F9A}"/>
              </a:ext>
            </a:extLst>
          </p:cNvPr>
          <p:cNvSpPr/>
          <p:nvPr/>
        </p:nvSpPr>
        <p:spPr>
          <a:xfrm>
            <a:off x="3812874" y="2540279"/>
            <a:ext cx="1958195" cy="4272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sx="91000" sy="9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USER N WORKSPACE</a:t>
            </a:r>
          </a:p>
          <a:p>
            <a:pPr algn="ctr"/>
            <a:r>
              <a:rPr lang="en-GB" sz="700" dirty="0">
                <a:latin typeface="Consolas" panose="020B0609020204030204" pitchFamily="49" charset="0"/>
              </a:rPr>
              <a:t>All working files / programs etc.</a:t>
            </a:r>
            <a:endParaRPr lang="LID4096" sz="7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C69A3-348E-A846-482B-638B16698B9A}"/>
              </a:ext>
            </a:extLst>
          </p:cNvPr>
          <p:cNvSpPr txBox="1"/>
          <p:nvPr/>
        </p:nvSpPr>
        <p:spPr>
          <a:xfrm>
            <a:off x="4532212" y="2142156"/>
            <a:ext cx="679374" cy="4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53C776-F7BA-8F53-5242-62665445F98C}"/>
              </a:ext>
            </a:extLst>
          </p:cNvPr>
          <p:cNvSpPr/>
          <p:nvPr/>
        </p:nvSpPr>
        <p:spPr>
          <a:xfrm>
            <a:off x="6057900" y="819508"/>
            <a:ext cx="2306846" cy="2294627"/>
          </a:xfrm>
          <a:prstGeom prst="roundRect">
            <a:avLst>
              <a:gd name="adj" fmla="val 4905"/>
            </a:avLst>
          </a:prstGeom>
          <a:solidFill>
            <a:schemeClr val="accent1">
              <a:lumMod val="75000"/>
            </a:schemeClr>
          </a:solidFill>
          <a:effectLst>
            <a:innerShdw blurRad="7239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onsolas" panose="020B0609020204030204" pitchFamily="49" charset="0"/>
              </a:rPr>
              <a:t>SHARED DATA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Shared genomes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BLAST databases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Mapping index files</a:t>
            </a:r>
          </a:p>
          <a:p>
            <a:pPr algn="ctr"/>
            <a:r>
              <a:rPr lang="en-GB" sz="800" dirty="0">
                <a:latin typeface="Consolas" panose="020B0609020204030204" pitchFamily="49" charset="0"/>
              </a:rPr>
              <a:t>etc …</a:t>
            </a:r>
            <a:endParaRPr lang="LID4096" sz="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A47BA-2C83-A26E-3F62-4584B2768E11}"/>
              </a:ext>
            </a:extLst>
          </p:cNvPr>
          <p:cNvSpPr txBox="1"/>
          <p:nvPr/>
        </p:nvSpPr>
        <p:spPr>
          <a:xfrm>
            <a:off x="2009595" y="358449"/>
            <a:ext cx="126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Home directories</a:t>
            </a:r>
            <a:endParaRPr lang="LID4096" sz="1200" dirty="0">
              <a:latin typeface="Garamond" panose="020204040303010108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ECB6B-72E2-8EF2-8C25-3EFF4309D67A}"/>
              </a:ext>
            </a:extLst>
          </p:cNvPr>
          <p:cNvSpPr txBox="1"/>
          <p:nvPr/>
        </p:nvSpPr>
        <p:spPr>
          <a:xfrm>
            <a:off x="5211586" y="358449"/>
            <a:ext cx="126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Project Storage</a:t>
            </a:r>
            <a:endParaRPr lang="LID4096" sz="1200" dirty="0">
              <a:latin typeface="Garamond" panose="020204040303010108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22E77-0F5A-ED1D-B60D-B958F55E9D2D}"/>
              </a:ext>
            </a:extLst>
          </p:cNvPr>
          <p:cNvSpPr txBox="1"/>
          <p:nvPr/>
        </p:nvSpPr>
        <p:spPr>
          <a:xfrm>
            <a:off x="1658427" y="3394023"/>
            <a:ext cx="197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/home/&lt;USERNAME&gt;</a:t>
            </a:r>
            <a:endParaRPr lang="LID4096" sz="1200" dirty="0"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0B76E-2608-4334-3C6C-68C5D6BAD54E}"/>
              </a:ext>
            </a:extLst>
          </p:cNvPr>
          <p:cNvSpPr txBox="1"/>
          <p:nvPr/>
        </p:nvSpPr>
        <p:spPr>
          <a:xfrm>
            <a:off x="4318905" y="3384486"/>
            <a:ext cx="305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/data/</a:t>
            </a:r>
            <a:r>
              <a:rPr lang="en-GB" sz="1200" dirty="0" err="1">
                <a:latin typeface="Garamond" panose="02020404030301010803" pitchFamily="18" charset="0"/>
              </a:rPr>
              <a:t>gpfs</a:t>
            </a:r>
            <a:r>
              <a:rPr lang="en-GB" sz="1200" dirty="0">
                <a:latin typeface="Garamond" panose="02020404030301010803" pitchFamily="18" charset="0"/>
              </a:rPr>
              <a:t>/projects/punim1869</a:t>
            </a:r>
            <a:endParaRPr lang="LID4096" sz="1200" dirty="0">
              <a:latin typeface="Garamond" panose="020204040303010108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24BA4-429C-070E-2D29-AB752F12550C}"/>
              </a:ext>
            </a:extLst>
          </p:cNvPr>
          <p:cNvSpPr txBox="1"/>
          <p:nvPr/>
        </p:nvSpPr>
        <p:spPr>
          <a:xfrm>
            <a:off x="3265248" y="3093766"/>
            <a:ext cx="305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&lt;project storage&gt;/users/&lt;USERNAME&gt;</a:t>
            </a:r>
            <a:endParaRPr lang="LID4096" sz="1200" dirty="0"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4145B9-97C6-2E6A-78F3-AC643A95244D}"/>
              </a:ext>
            </a:extLst>
          </p:cNvPr>
          <p:cNvSpPr txBox="1"/>
          <p:nvPr/>
        </p:nvSpPr>
        <p:spPr>
          <a:xfrm>
            <a:off x="5684600" y="3093766"/>
            <a:ext cx="305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&lt;project storage&gt;/</a:t>
            </a:r>
            <a:r>
              <a:rPr lang="en-GB" sz="1200" dirty="0" err="1">
                <a:latin typeface="Garamond" panose="02020404030301010803" pitchFamily="18" charset="0"/>
              </a:rPr>
              <a:t>shared_data</a:t>
            </a:r>
            <a:endParaRPr lang="LID4096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Rabanus-Wallace</dc:creator>
  <cp:lastModifiedBy>Tim Rabanus-Wallace</cp:lastModifiedBy>
  <cp:revision>1</cp:revision>
  <dcterms:created xsi:type="dcterms:W3CDTF">2022-12-09T01:46:37Z</dcterms:created>
  <dcterms:modified xsi:type="dcterms:W3CDTF">2022-12-09T02:08:05Z</dcterms:modified>
</cp:coreProperties>
</file>