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D2E3F-8204-AA4D-6816-BA10C1BF378B}" v="27" dt="2019-01-28T18:35:18.621"/>
    <p1510:client id="{7EB84F3C-1778-28B1-679B-17B4AF97C005}" v="9" dt="2019-01-29T18:35:54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Trzebiński" userId="S::305466@uwr.edu.pl::9695e098-0976-4034-9e51-429dd05b4337" providerId="AD" clId="Web-{BFAD2E3F-8204-AA4D-6816-BA10C1BF378B}"/>
    <pc:docChg chg="addSld delSld modSld">
      <pc:chgData name="Mateusz Trzebiński" userId="S::305466@uwr.edu.pl::9695e098-0976-4034-9e51-429dd05b4337" providerId="AD" clId="Web-{BFAD2E3F-8204-AA4D-6816-BA10C1BF378B}" dt="2019-01-28T18:36:56.309" v="996" actId="20577"/>
      <pc:docMkLst>
        <pc:docMk/>
      </pc:docMkLst>
      <pc:sldChg chg="addSp delSp modSp mod setBg setClrOvrMap delDesignElem">
        <pc:chgData name="Mateusz Trzebiński" userId="S::305466@uwr.edu.pl::9695e098-0976-4034-9e51-429dd05b4337" providerId="AD" clId="Web-{BFAD2E3F-8204-AA4D-6816-BA10C1BF378B}" dt="2019-01-28T18:15:08.647" v="403"/>
        <pc:sldMkLst>
          <pc:docMk/>
          <pc:sldMk cId="650317164" sldId="256"/>
        </pc:sldMkLst>
        <pc:spChg chg="mod">
          <ac:chgData name="Mateusz Trzebiński" userId="S::305466@uwr.edu.pl::9695e098-0976-4034-9e51-429dd05b4337" providerId="AD" clId="Web-{BFAD2E3F-8204-AA4D-6816-BA10C1BF378B}" dt="2019-01-28T18:02:26.487" v="117" actId="14100"/>
          <ac:spMkLst>
            <pc:docMk/>
            <pc:sldMk cId="650317164" sldId="256"/>
            <ac:spMk id="2" creationId="{00000000-0000-0000-0000-000000000000}"/>
          </ac:spMkLst>
        </pc:spChg>
        <pc:spChg chg="add del mod">
          <ac:chgData name="Mateusz Trzebiński" userId="S::305466@uwr.edu.pl::9695e098-0976-4034-9e51-429dd05b4337" providerId="AD" clId="Web-{BFAD2E3F-8204-AA4D-6816-BA10C1BF378B}" dt="2019-01-28T18:02:31.363" v="118" actId="1076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7:59:16.721" v="46"/>
          <ac:spMkLst>
            <pc:docMk/>
            <pc:sldMk cId="650317164" sldId="256"/>
            <ac:spMk id="5" creationId="{15655827-B42D-4180-88D3-D83F25E4BD1C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7:59:16.721" v="46"/>
          <ac:spMkLst>
            <pc:docMk/>
            <pc:sldMk cId="650317164" sldId="256"/>
            <ac:spMk id="6" creationId="{24ACCB06-563C-4ADE-B4D6-1FE9F723C7D9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7:59:16.721" v="46"/>
          <ac:spMkLst>
            <pc:docMk/>
            <pc:sldMk cId="650317164" sldId="256"/>
            <ac:spMk id="7" creationId="{40761ECD-D92B-46AE-82CA-640023D282F9}"/>
          </ac:spMkLst>
        </pc:spChg>
        <pc:spChg chg="add">
          <ac:chgData name="Mateusz Trzebiński" userId="S::305466@uwr.edu.pl::9695e098-0976-4034-9e51-429dd05b4337" providerId="AD" clId="Web-{BFAD2E3F-8204-AA4D-6816-BA10C1BF378B}" dt="2019-01-28T17:57:52.877" v="0"/>
          <ac:spMkLst>
            <pc:docMk/>
            <pc:sldMk cId="650317164" sldId="256"/>
            <ac:spMk id="8" creationId="{384E03DA-B800-46E1-AF36-59DF74A4B0F7}"/>
          </ac:spMkLst>
        </pc:spChg>
        <pc:spChg chg="add">
          <ac:chgData name="Mateusz Trzebiński" userId="S::305466@uwr.edu.pl::9695e098-0976-4034-9e51-429dd05b4337" providerId="AD" clId="Web-{BFAD2E3F-8204-AA4D-6816-BA10C1BF378B}" dt="2019-01-28T17:59:16.784" v="47"/>
          <ac:spMkLst>
            <pc:docMk/>
            <pc:sldMk cId="650317164" sldId="256"/>
            <ac:spMk id="9" creationId="{E5A92FE9-DB05-4D0D-AF5A-BE8664B9FFB4}"/>
          </ac:spMkLst>
        </pc:spChg>
        <pc:spChg chg="add">
          <ac:chgData name="Mateusz Trzebiński" userId="S::305466@uwr.edu.pl::9695e098-0976-4034-9e51-429dd05b4337" providerId="AD" clId="Web-{BFAD2E3F-8204-AA4D-6816-BA10C1BF378B}" dt="2019-01-28T17:57:52.877" v="0"/>
          <ac:spMkLst>
            <pc:docMk/>
            <pc:sldMk cId="650317164" sldId="256"/>
            <ac:spMk id="10" creationId="{D7A9900B-CB87-464C-884A-B15D70B64935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7:59:16.721" v="46"/>
          <ac:spMkLst>
            <pc:docMk/>
            <pc:sldMk cId="650317164" sldId="256"/>
            <ac:spMk id="14" creationId="{9A928607-C55C-40FD-B2DF-6CD6A7226A71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7:59:16.721" v="46"/>
          <ac:spMkLst>
            <pc:docMk/>
            <pc:sldMk cId="650317164" sldId="256"/>
            <ac:spMk id="16" creationId="{400A20C1-29A4-43E0-AB15-7931F76F8C2D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01:23.268" v="110"/>
          <ac:spMkLst>
            <pc:docMk/>
            <pc:sldMk cId="650317164" sldId="256"/>
            <ac:spMk id="18" creationId="{E5A92FE9-DB05-4D0D-AF5A-BE8664B9FFB4}"/>
          </ac:spMkLst>
        </pc:spChg>
        <pc:spChg chg="add">
          <ac:chgData name="Mateusz Trzebiński" userId="S::305466@uwr.edu.pl::9695e098-0976-4034-9e51-429dd05b4337" providerId="AD" clId="Web-{BFAD2E3F-8204-AA4D-6816-BA10C1BF378B}" dt="2019-01-28T18:02:14.597" v="113"/>
          <ac:spMkLst>
            <pc:docMk/>
            <pc:sldMk cId="650317164" sldId="256"/>
            <ac:spMk id="20" creationId="{E5A92FE9-DB05-4D0D-AF5A-BE8664B9FFB4}"/>
          </ac:spMkLst>
        </pc:spChg>
        <pc:grpChg chg="add">
          <ac:chgData name="Mateusz Trzebiński" userId="S::305466@uwr.edu.pl::9695e098-0976-4034-9e51-429dd05b4337" providerId="AD" clId="Web-{BFAD2E3F-8204-AA4D-6816-BA10C1BF378B}" dt="2019-01-28T17:59:16.784" v="47"/>
          <ac:grpSpMkLst>
            <pc:docMk/>
            <pc:sldMk cId="650317164" sldId="256"/>
            <ac:grpSpMk id="17" creationId="{53D9B26A-5143-49A7-BA98-D871D5BD719A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01:23.268" v="110"/>
          <ac:grpSpMkLst>
            <pc:docMk/>
            <pc:sldMk cId="650317164" sldId="256"/>
            <ac:grpSpMk id="19" creationId="{53D9B26A-5143-49A7-BA98-D871D5BD719A}"/>
          </ac:grpSpMkLst>
        </pc:grpChg>
        <pc:grpChg chg="add">
          <ac:chgData name="Mateusz Trzebiński" userId="S::305466@uwr.edu.pl::9695e098-0976-4034-9e51-429dd05b4337" providerId="AD" clId="Web-{BFAD2E3F-8204-AA4D-6816-BA10C1BF378B}" dt="2019-01-28T18:02:14.597" v="113"/>
          <ac:grpSpMkLst>
            <pc:docMk/>
            <pc:sldMk cId="650317164" sldId="256"/>
            <ac:grpSpMk id="21" creationId="{53D9B26A-5143-49A7-BA98-D871D5BD719A}"/>
          </ac:grpSpMkLst>
        </pc:grpChg>
        <pc:cxnChg chg="add">
          <ac:chgData name="Mateusz Trzebiński" userId="S::305466@uwr.edu.pl::9695e098-0976-4034-9e51-429dd05b4337" providerId="AD" clId="Web-{BFAD2E3F-8204-AA4D-6816-BA10C1BF378B}" dt="2019-01-28T17:57:52.877" v="0"/>
          <ac:cxnSpMkLst>
            <pc:docMk/>
            <pc:sldMk cId="650317164" sldId="256"/>
            <ac:cxnSpMk id="12" creationId="{2095369B-D528-438E-80C9-A093047670EE}"/>
          </ac:cxnSpMkLst>
        </pc:cxnChg>
      </pc:sldChg>
      <pc:sldChg chg="addSp delSp modSp new mod setBg setClrOvrMap delDesignElem">
        <pc:chgData name="Mateusz Trzebiński" userId="S::305466@uwr.edu.pl::9695e098-0976-4034-9e51-429dd05b4337" providerId="AD" clId="Web-{BFAD2E3F-8204-AA4D-6816-BA10C1BF378B}" dt="2019-01-28T18:15:08.647" v="404"/>
        <pc:sldMkLst>
          <pc:docMk/>
          <pc:sldMk cId="38313121" sldId="257"/>
        </pc:sldMkLst>
        <pc:spChg chg="mod">
          <ac:chgData name="Mateusz Trzebiński" userId="S::305466@uwr.edu.pl::9695e098-0976-4034-9e51-429dd05b4337" providerId="AD" clId="Web-{BFAD2E3F-8204-AA4D-6816-BA10C1BF378B}" dt="2019-01-28T18:10:28.740" v="380"/>
          <ac:spMkLst>
            <pc:docMk/>
            <pc:sldMk cId="38313121" sldId="257"/>
            <ac:spMk id="2" creationId="{C4185D78-E290-4A35-A9F5-9349093D9D99}"/>
          </ac:spMkLst>
        </pc:spChg>
        <pc:spChg chg="mod">
          <ac:chgData name="Mateusz Trzebiński" userId="S::305466@uwr.edu.pl::9695e098-0976-4034-9e51-429dd05b4337" providerId="AD" clId="Web-{BFAD2E3F-8204-AA4D-6816-BA10C1BF378B}" dt="2019-01-28T18:08:24.880" v="324"/>
          <ac:spMkLst>
            <pc:docMk/>
            <pc:sldMk cId="38313121" sldId="257"/>
            <ac:spMk id="3" creationId="{3FEC87B9-5BEC-4FEE-A0C6-21B6E589A34C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08:24.880" v="324"/>
          <ac:spMkLst>
            <pc:docMk/>
            <pc:sldMk cId="38313121" sldId="257"/>
            <ac:spMk id="5" creationId="{99CAC3B1-4879-424D-8F15-206277196159}"/>
          </ac:spMkLst>
        </pc:spChg>
        <pc:spChg chg="add">
          <ac:chgData name="Mateusz Trzebiński" userId="S::305466@uwr.edu.pl::9695e098-0976-4034-9e51-429dd05b4337" providerId="AD" clId="Web-{BFAD2E3F-8204-AA4D-6816-BA10C1BF378B}" dt="2019-01-28T18:02:09.831" v="112"/>
          <ac:spMkLst>
            <pc:docMk/>
            <pc:sldMk cId="38313121" sldId="257"/>
            <ac:spMk id="8" creationId="{99CAC3B1-4879-424D-8F15-206277196159}"/>
          </ac:spMkLst>
        </pc:spChg>
        <pc:grpChg chg="add del">
          <ac:chgData name="Mateusz Trzebiński" userId="S::305466@uwr.edu.pl::9695e098-0976-4034-9e51-429dd05b4337" providerId="AD" clId="Web-{BFAD2E3F-8204-AA4D-6816-BA10C1BF378B}" dt="2019-01-28T18:08:24.880" v="324"/>
          <ac:grpSpMkLst>
            <pc:docMk/>
            <pc:sldMk cId="38313121" sldId="257"/>
            <ac:grpSpMk id="6" creationId="{4B8492CB-DFBA-4A82-9778-F21493DA36C1}"/>
          </ac:grpSpMkLst>
        </pc:grpChg>
        <pc:grpChg chg="add">
          <ac:chgData name="Mateusz Trzebiński" userId="S::305466@uwr.edu.pl::9695e098-0976-4034-9e51-429dd05b4337" providerId="AD" clId="Web-{BFAD2E3F-8204-AA4D-6816-BA10C1BF378B}" dt="2019-01-28T18:02:09.831" v="112"/>
          <ac:grpSpMkLst>
            <pc:docMk/>
            <pc:sldMk cId="38313121" sldId="257"/>
            <ac:grpSpMk id="10" creationId="{4B8492CB-DFBA-4A82-9778-F21493DA36C1}"/>
          </ac:grpSpMkLst>
        </pc:grpChg>
      </pc:sldChg>
      <pc:sldChg chg="addSp delSp modSp new mod setBg setClrOvrMap delDesignElem">
        <pc:chgData name="Mateusz Trzebiński" userId="S::305466@uwr.edu.pl::9695e098-0976-4034-9e51-429dd05b4337" providerId="AD" clId="Web-{BFAD2E3F-8204-AA4D-6816-BA10C1BF378B}" dt="2019-01-28T18:15:08.647" v="405"/>
        <pc:sldMkLst>
          <pc:docMk/>
          <pc:sldMk cId="3387726015" sldId="258"/>
        </pc:sldMkLst>
        <pc:spChg chg="mod">
          <ac:chgData name="Mateusz Trzebiński" userId="S::305466@uwr.edu.pl::9695e098-0976-4034-9e51-429dd05b4337" providerId="AD" clId="Web-{BFAD2E3F-8204-AA4D-6816-BA10C1BF378B}" dt="2019-01-28T18:11:16.896" v="386" actId="14100"/>
          <ac:spMkLst>
            <pc:docMk/>
            <pc:sldMk cId="3387726015" sldId="258"/>
            <ac:spMk id="2" creationId="{22179C46-BB9C-4000-BAAC-65CF96AE9DF6}"/>
          </ac:spMkLst>
        </pc:spChg>
        <pc:spChg chg="mod">
          <ac:chgData name="Mateusz Trzebiński" userId="S::305466@uwr.edu.pl::9695e098-0976-4034-9e51-429dd05b4337" providerId="AD" clId="Web-{BFAD2E3F-8204-AA4D-6816-BA10C1BF378B}" dt="2019-01-28T18:12:43.084" v="397" actId="14100"/>
          <ac:spMkLst>
            <pc:docMk/>
            <pc:sldMk cId="3387726015" sldId="258"/>
            <ac:spMk id="3" creationId="{EF09EE55-D6B7-40A1-AAAB-B18E5040D064}"/>
          </ac:spMkLst>
        </pc:spChg>
        <pc:spChg chg="add">
          <ac:chgData name="Mateusz Trzebiński" userId="S::305466@uwr.edu.pl::9695e098-0976-4034-9e51-429dd05b4337" providerId="AD" clId="Web-{BFAD2E3F-8204-AA4D-6816-BA10C1BF378B}" dt="2019-01-28T18:08:35.458" v="326"/>
          <ac:spMkLst>
            <pc:docMk/>
            <pc:sldMk cId="3387726015" sldId="258"/>
            <ac:spMk id="5" creationId="{99CAC3B1-4879-424D-8F15-206277196159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08:25.911" v="325"/>
          <ac:spMkLst>
            <pc:docMk/>
            <pc:sldMk cId="3387726015" sldId="258"/>
            <ac:spMk id="8" creationId="{99CAC3B1-4879-424D-8F15-206277196159}"/>
          </ac:spMkLst>
        </pc:spChg>
        <pc:grpChg chg="add">
          <ac:chgData name="Mateusz Trzebiński" userId="S::305466@uwr.edu.pl::9695e098-0976-4034-9e51-429dd05b4337" providerId="AD" clId="Web-{BFAD2E3F-8204-AA4D-6816-BA10C1BF378B}" dt="2019-01-28T18:08:35.458" v="326"/>
          <ac:grpSpMkLst>
            <pc:docMk/>
            <pc:sldMk cId="3387726015" sldId="258"/>
            <ac:grpSpMk id="6" creationId="{4B8492CB-DFBA-4A82-9778-F21493DA36C1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08:25.911" v="325"/>
          <ac:grpSpMkLst>
            <pc:docMk/>
            <pc:sldMk cId="3387726015" sldId="258"/>
            <ac:grpSpMk id="10" creationId="{4B8492CB-DFBA-4A82-9778-F21493DA36C1}"/>
          </ac:grpSpMkLst>
        </pc:grpChg>
      </pc:sldChg>
      <pc:sldChg chg="addSp modSp new del mod setBg setClrOvrMap">
        <pc:chgData name="Mateusz Trzebiński" userId="S::305466@uwr.edu.pl::9695e098-0976-4034-9e51-429dd05b4337" providerId="AD" clId="Web-{BFAD2E3F-8204-AA4D-6816-BA10C1BF378B}" dt="2019-01-28T18:14:22.647" v="400"/>
        <pc:sldMkLst>
          <pc:docMk/>
          <pc:sldMk cId="1715287640" sldId="259"/>
        </pc:sldMkLst>
        <pc:spChg chg="mod">
          <ac:chgData name="Mateusz Trzebiński" userId="S::305466@uwr.edu.pl::9695e098-0976-4034-9e51-429dd05b4337" providerId="AD" clId="Web-{BFAD2E3F-8204-AA4D-6816-BA10C1BF378B}" dt="2019-01-28T18:14:10.037" v="399"/>
          <ac:spMkLst>
            <pc:docMk/>
            <pc:sldMk cId="1715287640" sldId="259"/>
            <ac:spMk id="2" creationId="{1781499A-5D95-4CEA-979D-0CB46D4C4648}"/>
          </ac:spMkLst>
        </pc:spChg>
        <pc:spChg chg="mod">
          <ac:chgData name="Mateusz Trzebiński" userId="S::305466@uwr.edu.pl::9695e098-0976-4034-9e51-429dd05b4337" providerId="AD" clId="Web-{BFAD2E3F-8204-AA4D-6816-BA10C1BF378B}" dt="2019-01-28T18:14:10.037" v="399"/>
          <ac:spMkLst>
            <pc:docMk/>
            <pc:sldMk cId="1715287640" sldId="259"/>
            <ac:spMk id="3" creationId="{3533E41E-DD29-4D76-B169-BE46DE6B567B}"/>
          </ac:spMkLst>
        </pc:spChg>
        <pc:spChg chg="add">
          <ac:chgData name="Mateusz Trzebiński" userId="S::305466@uwr.edu.pl::9695e098-0976-4034-9e51-429dd05b4337" providerId="AD" clId="Web-{BFAD2E3F-8204-AA4D-6816-BA10C1BF378B}" dt="2019-01-28T18:14:10.037" v="399"/>
          <ac:spMkLst>
            <pc:docMk/>
            <pc:sldMk cId="1715287640" sldId="259"/>
            <ac:spMk id="8" creationId="{99CAC3B1-4879-424D-8F15-206277196159}"/>
          </ac:spMkLst>
        </pc:spChg>
        <pc:grpChg chg="add">
          <ac:chgData name="Mateusz Trzebiński" userId="S::305466@uwr.edu.pl::9695e098-0976-4034-9e51-429dd05b4337" providerId="AD" clId="Web-{BFAD2E3F-8204-AA4D-6816-BA10C1BF378B}" dt="2019-01-28T18:14:10.037" v="399"/>
          <ac:grpSpMkLst>
            <pc:docMk/>
            <pc:sldMk cId="1715287640" sldId="259"/>
            <ac:grpSpMk id="10" creationId="{4B8492CB-DFBA-4A82-9778-F21493DA36C1}"/>
          </ac:grpSpMkLst>
        </pc:grpChg>
      </pc:sldChg>
      <pc:sldChg chg="addSp modSp new mod setBg setClrOvrMap">
        <pc:chgData name="Mateusz Trzebiński" userId="S::305466@uwr.edu.pl::9695e098-0976-4034-9e51-429dd05b4337" providerId="AD" clId="Web-{BFAD2E3F-8204-AA4D-6816-BA10C1BF378B}" dt="2019-01-28T18:22:12.446" v="714" actId="14100"/>
        <pc:sldMkLst>
          <pc:docMk/>
          <pc:sldMk cId="2239237202" sldId="259"/>
        </pc:sldMkLst>
        <pc:spChg chg="mod">
          <ac:chgData name="Mateusz Trzebiński" userId="S::305466@uwr.edu.pl::9695e098-0976-4034-9e51-429dd05b4337" providerId="AD" clId="Web-{BFAD2E3F-8204-AA4D-6816-BA10C1BF378B}" dt="2019-01-28T18:20:44.008" v="688" actId="14100"/>
          <ac:spMkLst>
            <pc:docMk/>
            <pc:sldMk cId="2239237202" sldId="259"/>
            <ac:spMk id="2" creationId="{B037CC11-17A3-4E18-8229-0F370ECDE707}"/>
          </ac:spMkLst>
        </pc:spChg>
        <pc:spChg chg="mod">
          <ac:chgData name="Mateusz Trzebiński" userId="S::305466@uwr.edu.pl::9695e098-0976-4034-9e51-429dd05b4337" providerId="AD" clId="Web-{BFAD2E3F-8204-AA4D-6816-BA10C1BF378B}" dt="2019-01-28T18:22:12.446" v="714" actId="14100"/>
          <ac:spMkLst>
            <pc:docMk/>
            <pc:sldMk cId="2239237202" sldId="259"/>
            <ac:spMk id="3" creationId="{967C19BF-221E-4E89-B5FE-DFBB71BFA9FB}"/>
          </ac:spMkLst>
        </pc:spChg>
        <pc:spChg chg="add">
          <ac:chgData name="Mateusz Trzebiński" userId="S::305466@uwr.edu.pl::9695e098-0976-4034-9e51-429dd05b4337" providerId="AD" clId="Web-{BFAD2E3F-8204-AA4D-6816-BA10C1BF378B}" dt="2019-01-28T18:16:47.976" v="419"/>
          <ac:spMkLst>
            <pc:docMk/>
            <pc:sldMk cId="2239237202" sldId="259"/>
            <ac:spMk id="8" creationId="{99CAC3B1-4879-424D-8F15-206277196159}"/>
          </ac:spMkLst>
        </pc:spChg>
        <pc:grpChg chg="add">
          <ac:chgData name="Mateusz Trzebiński" userId="S::305466@uwr.edu.pl::9695e098-0976-4034-9e51-429dd05b4337" providerId="AD" clId="Web-{BFAD2E3F-8204-AA4D-6816-BA10C1BF378B}" dt="2019-01-28T18:16:47.976" v="419"/>
          <ac:grpSpMkLst>
            <pc:docMk/>
            <pc:sldMk cId="2239237202" sldId="259"/>
            <ac:grpSpMk id="10" creationId="{4B8492CB-DFBA-4A82-9778-F21493DA36C1}"/>
          </ac:grpSpMkLst>
        </pc:grpChg>
      </pc:sldChg>
      <pc:sldChg chg="addSp delSp modSp new del mod modClrScheme chgLayout">
        <pc:chgData name="Mateusz Trzebiński" userId="S::305466@uwr.edu.pl::9695e098-0976-4034-9e51-429dd05b4337" providerId="AD" clId="Web-{BFAD2E3F-8204-AA4D-6816-BA10C1BF378B}" dt="2019-01-28T18:15:41.741" v="407"/>
        <pc:sldMkLst>
          <pc:docMk/>
          <pc:sldMk cId="2885623608" sldId="259"/>
        </pc:sldMkLst>
        <pc:spChg chg="mod ord">
          <ac:chgData name="Mateusz Trzebiński" userId="S::305466@uwr.edu.pl::9695e098-0976-4034-9e51-429dd05b4337" providerId="AD" clId="Web-{BFAD2E3F-8204-AA4D-6816-BA10C1BF378B}" dt="2019-01-28T18:15:38.757" v="406"/>
          <ac:spMkLst>
            <pc:docMk/>
            <pc:sldMk cId="2885623608" sldId="259"/>
            <ac:spMk id="2" creationId="{3B063919-20F9-4177-A688-DE932E85E58E}"/>
          </ac:spMkLst>
        </pc:spChg>
        <pc:spChg chg="mod ord">
          <ac:chgData name="Mateusz Trzebiński" userId="S::305466@uwr.edu.pl::9695e098-0976-4034-9e51-429dd05b4337" providerId="AD" clId="Web-{BFAD2E3F-8204-AA4D-6816-BA10C1BF378B}" dt="2019-01-28T18:15:38.757" v="406"/>
          <ac:spMkLst>
            <pc:docMk/>
            <pc:sldMk cId="2885623608" sldId="259"/>
            <ac:spMk id="3" creationId="{6CA129D9-5258-47AE-A82E-3389A45996D7}"/>
          </ac:spMkLst>
        </pc:spChg>
        <pc:spChg chg="add del mod ord">
          <ac:chgData name="Mateusz Trzebiński" userId="S::305466@uwr.edu.pl::9695e098-0976-4034-9e51-429dd05b4337" providerId="AD" clId="Web-{BFAD2E3F-8204-AA4D-6816-BA10C1BF378B}" dt="2019-01-28T18:15:38.757" v="406"/>
          <ac:spMkLst>
            <pc:docMk/>
            <pc:sldMk cId="2885623608" sldId="259"/>
            <ac:spMk id="4" creationId="{87E0E6C4-0E91-4446-A5DD-80545CD9F0E7}"/>
          </ac:spMkLst>
        </pc:spChg>
      </pc:sldChg>
      <pc:sldChg chg="addSp delSp modSp new del mod setBg setClrOvrMap delDesignElem chgLayout">
        <pc:chgData name="Mateusz Trzebiński" userId="S::305466@uwr.edu.pl::9695e098-0976-4034-9e51-429dd05b4337" providerId="AD" clId="Web-{BFAD2E3F-8204-AA4D-6816-BA10C1BF378B}" dt="2019-01-28T18:16:40.194" v="417"/>
        <pc:sldMkLst>
          <pc:docMk/>
          <pc:sldMk cId="3977459801" sldId="259"/>
        </pc:sldMkLst>
        <pc:spChg chg="mod ord">
          <ac:chgData name="Mateusz Trzebiński" userId="S::305466@uwr.edu.pl::9695e098-0976-4034-9e51-429dd05b4337" providerId="AD" clId="Web-{BFAD2E3F-8204-AA4D-6816-BA10C1BF378B}" dt="2019-01-28T18:16:34.694" v="415" actId="20577"/>
          <ac:spMkLst>
            <pc:docMk/>
            <pc:sldMk cId="3977459801" sldId="259"/>
            <ac:spMk id="2" creationId="{A79EC1BF-930A-485A-92BE-5FA58EE6E455}"/>
          </ac:spMkLst>
        </pc:spChg>
        <pc:spChg chg="mod ord">
          <ac:chgData name="Mateusz Trzebiński" userId="S::305466@uwr.edu.pl::9695e098-0976-4034-9e51-429dd05b4337" providerId="AD" clId="Web-{BFAD2E3F-8204-AA4D-6816-BA10C1BF378B}" dt="2019-01-28T18:16:03.866" v="410"/>
          <ac:spMkLst>
            <pc:docMk/>
            <pc:sldMk cId="3977459801" sldId="259"/>
            <ac:spMk id="3" creationId="{6130A8EF-770F-4E13-BBAA-E3F7E4D4BA9D}"/>
          </ac:spMkLst>
        </pc:spChg>
        <pc:spChg chg="add mod ord">
          <ac:chgData name="Mateusz Trzebiński" userId="S::305466@uwr.edu.pl::9695e098-0976-4034-9e51-429dd05b4337" providerId="AD" clId="Web-{BFAD2E3F-8204-AA4D-6816-BA10C1BF378B}" dt="2019-01-28T18:16:03.866" v="410"/>
          <ac:spMkLst>
            <pc:docMk/>
            <pc:sldMk cId="3977459801" sldId="259"/>
            <ac:spMk id="4" creationId="{43F11C32-8747-42DD-8234-E0DE7E532087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16:03.866" v="410"/>
          <ac:spMkLst>
            <pc:docMk/>
            <pc:sldMk cId="3977459801" sldId="259"/>
            <ac:spMk id="8" creationId="{99CAC3B1-4879-424D-8F15-206277196159}"/>
          </ac:spMkLst>
        </pc:spChg>
        <pc:grpChg chg="add del">
          <ac:chgData name="Mateusz Trzebiński" userId="S::305466@uwr.edu.pl::9695e098-0976-4034-9e51-429dd05b4337" providerId="AD" clId="Web-{BFAD2E3F-8204-AA4D-6816-BA10C1BF378B}" dt="2019-01-28T18:16:03.866" v="410"/>
          <ac:grpSpMkLst>
            <pc:docMk/>
            <pc:sldMk cId="3977459801" sldId="259"/>
            <ac:grpSpMk id="10" creationId="{4B8492CB-DFBA-4A82-9778-F21493DA36C1}"/>
          </ac:grpSpMkLst>
        </pc:grpChg>
      </pc:sldChg>
      <pc:sldChg chg="addSp delSp modSp new mod setBg setClrOvrMap">
        <pc:chgData name="Mateusz Trzebiński" userId="S::305466@uwr.edu.pl::9695e098-0976-4034-9e51-429dd05b4337" providerId="AD" clId="Web-{BFAD2E3F-8204-AA4D-6816-BA10C1BF378B}" dt="2019-01-28T18:33:29.574" v="844" actId="14100"/>
        <pc:sldMkLst>
          <pc:docMk/>
          <pc:sldMk cId="2692231952" sldId="260"/>
        </pc:sldMkLst>
        <pc:spChg chg="mod">
          <ac:chgData name="Mateusz Trzebiński" userId="S::305466@uwr.edu.pl::9695e098-0976-4034-9e51-429dd05b4337" providerId="AD" clId="Web-{BFAD2E3F-8204-AA4D-6816-BA10C1BF378B}" dt="2019-01-28T18:32:47.527" v="837" actId="1076"/>
          <ac:spMkLst>
            <pc:docMk/>
            <pc:sldMk cId="2692231952" sldId="260"/>
            <ac:spMk id="2" creationId="{8E792EE5-B2BC-4A8C-B54E-83F7A1B1634F}"/>
          </ac:spMkLst>
        </pc:spChg>
        <pc:spChg chg="add del mod">
          <ac:chgData name="Mateusz Trzebiński" userId="S::305466@uwr.edu.pl::9695e098-0976-4034-9e51-429dd05b4337" providerId="AD" clId="Web-{BFAD2E3F-8204-AA4D-6816-BA10C1BF378B}" dt="2019-01-28T18:33:29.574" v="844" actId="14100"/>
          <ac:spMkLst>
            <pc:docMk/>
            <pc:sldMk cId="2692231952" sldId="260"/>
            <ac:spMk id="3" creationId="{C4FAC217-FD97-48FA-8C50-6DBDCDBA8F64}"/>
          </ac:spMkLst>
        </pc:spChg>
        <pc:spChg chg="add">
          <ac:chgData name="Mateusz Trzebiński" userId="S::305466@uwr.edu.pl::9695e098-0976-4034-9e51-429dd05b4337" providerId="AD" clId="Web-{BFAD2E3F-8204-AA4D-6816-BA10C1BF378B}" dt="2019-01-28T18:21:29.024" v="693"/>
          <ac:spMkLst>
            <pc:docMk/>
            <pc:sldMk cId="2692231952" sldId="260"/>
            <ac:spMk id="5" creationId="{99CAC3B1-4879-424D-8F15-206277196159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21:28.961" v="692"/>
          <ac:spMkLst>
            <pc:docMk/>
            <pc:sldMk cId="2692231952" sldId="260"/>
            <ac:spMk id="16" creationId="{E5A92FE9-DB05-4D0D-AF5A-BE8664B9FFB4}"/>
          </ac:spMkLst>
        </pc:spChg>
        <pc:grpChg chg="add del">
          <ac:chgData name="Mateusz Trzebiński" userId="S::305466@uwr.edu.pl::9695e098-0976-4034-9e51-429dd05b4337" providerId="AD" clId="Web-{BFAD2E3F-8204-AA4D-6816-BA10C1BF378B}" dt="2019-01-28T18:21:28.961" v="692"/>
          <ac:grpSpMkLst>
            <pc:docMk/>
            <pc:sldMk cId="2692231952" sldId="260"/>
            <ac:grpSpMk id="8" creationId="{E9D059B6-ADD8-488A-B346-63289E90D13F}"/>
          </ac:grpSpMkLst>
        </pc:grpChg>
        <pc:grpChg chg="add">
          <ac:chgData name="Mateusz Trzebiński" userId="S::305466@uwr.edu.pl::9695e098-0976-4034-9e51-429dd05b4337" providerId="AD" clId="Web-{BFAD2E3F-8204-AA4D-6816-BA10C1BF378B}" dt="2019-01-28T18:21:29.024" v="693"/>
          <ac:grpSpMkLst>
            <pc:docMk/>
            <pc:sldMk cId="2692231952" sldId="260"/>
            <ac:grpSpMk id="10" creationId="{4B8492CB-DFBA-4A82-9778-F21493DA36C1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21:28.961" v="692"/>
          <ac:grpSpMkLst>
            <pc:docMk/>
            <pc:sldMk cId="2692231952" sldId="260"/>
            <ac:grpSpMk id="18" creationId="{53D9B26A-5143-49A7-BA98-D871D5BD719A}"/>
          </ac:grpSpMkLst>
        </pc:grpChg>
        <pc:graphicFrameChg chg="add del mod ord modGraphic">
          <ac:chgData name="Mateusz Trzebiński" userId="S::305466@uwr.edu.pl::9695e098-0976-4034-9e51-429dd05b4337" providerId="AD" clId="Web-{BFAD2E3F-8204-AA4D-6816-BA10C1BF378B}" dt="2019-01-28T18:25:39.431" v="716"/>
          <ac:graphicFrameMkLst>
            <pc:docMk/>
            <pc:sldMk cId="2692231952" sldId="260"/>
            <ac:graphicFrameMk id="4" creationId="{4EC8D5B3-F861-42D5-9135-FCAF733A839F}"/>
          </ac:graphicFrameMkLst>
        </pc:graphicFrameChg>
      </pc:sldChg>
      <pc:sldChg chg="addSp delSp modSp new mod setBg setClrOvrMap">
        <pc:chgData name="Mateusz Trzebiński" userId="S::305466@uwr.edu.pl::9695e098-0976-4034-9e51-429dd05b4337" providerId="AD" clId="Web-{BFAD2E3F-8204-AA4D-6816-BA10C1BF378B}" dt="2019-01-28T18:36:55.700" v="994" actId="20577"/>
        <pc:sldMkLst>
          <pc:docMk/>
          <pc:sldMk cId="1415037211" sldId="261"/>
        </pc:sldMkLst>
        <pc:spChg chg="mod">
          <ac:chgData name="Mateusz Trzebiński" userId="S::305466@uwr.edu.pl::9695e098-0976-4034-9e51-429dd05b4337" providerId="AD" clId="Web-{BFAD2E3F-8204-AA4D-6816-BA10C1BF378B}" dt="2019-01-28T18:36:31.356" v="988" actId="14100"/>
          <ac:spMkLst>
            <pc:docMk/>
            <pc:sldMk cId="1415037211" sldId="261"/>
            <ac:spMk id="2" creationId="{2D3F5E08-ADA3-46C8-B989-27151404E040}"/>
          </ac:spMkLst>
        </pc:spChg>
        <pc:spChg chg="add del mod">
          <ac:chgData name="Mateusz Trzebiński" userId="S::305466@uwr.edu.pl::9695e098-0976-4034-9e51-429dd05b4337" providerId="AD" clId="Web-{BFAD2E3F-8204-AA4D-6816-BA10C1BF378B}" dt="2019-01-28T18:36:55.700" v="994" actId="20577"/>
          <ac:spMkLst>
            <pc:docMk/>
            <pc:sldMk cId="1415037211" sldId="261"/>
            <ac:spMk id="3" creationId="{9652FABF-4575-426E-8A74-71775A7FE86C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34:14.840" v="851"/>
          <ac:spMkLst>
            <pc:docMk/>
            <pc:sldMk cId="1415037211" sldId="261"/>
            <ac:spMk id="6" creationId="{99CAC3B1-4879-424D-8F15-206277196159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34:05.980" v="847"/>
          <ac:spMkLst>
            <pc:docMk/>
            <pc:sldMk cId="1415037211" sldId="261"/>
            <ac:spMk id="8" creationId="{99CAC3B1-4879-424D-8F15-206277196159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34:10.824" v="849"/>
          <ac:spMkLst>
            <pc:docMk/>
            <pc:sldMk cId="1415037211" sldId="261"/>
            <ac:spMk id="16" creationId="{E5A92FE9-DB05-4D0D-AF5A-BE8664B9FFB4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35:21.434" v="941"/>
          <ac:spMkLst>
            <pc:docMk/>
            <pc:sldMk cId="1415037211" sldId="261"/>
            <ac:spMk id="25" creationId="{E5A92FE9-DB05-4D0D-AF5A-BE8664B9FFB4}"/>
          </ac:spMkLst>
        </pc:spChg>
        <pc:spChg chg="add">
          <ac:chgData name="Mateusz Trzebiński" userId="S::305466@uwr.edu.pl::9695e098-0976-4034-9e51-429dd05b4337" providerId="AD" clId="Web-{BFAD2E3F-8204-AA4D-6816-BA10C1BF378B}" dt="2019-01-28T18:36:02.996" v="981"/>
          <ac:spMkLst>
            <pc:docMk/>
            <pc:sldMk cId="1415037211" sldId="261"/>
            <ac:spMk id="28" creationId="{E5A92FE9-DB05-4D0D-AF5A-BE8664B9FFB4}"/>
          </ac:spMkLst>
        </pc:spChg>
        <pc:grpChg chg="add del">
          <ac:chgData name="Mateusz Trzebiński" userId="S::305466@uwr.edu.pl::9695e098-0976-4034-9e51-429dd05b4337" providerId="AD" clId="Web-{BFAD2E3F-8204-AA4D-6816-BA10C1BF378B}" dt="2019-01-28T18:34:10.824" v="849"/>
          <ac:grpSpMkLst>
            <pc:docMk/>
            <pc:sldMk cId="1415037211" sldId="261"/>
            <ac:grpSpMk id="5" creationId="{E9D059B6-ADD8-488A-B346-63289E90D13F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34:14.840" v="851"/>
          <ac:grpSpMkLst>
            <pc:docMk/>
            <pc:sldMk cId="1415037211" sldId="261"/>
            <ac:grpSpMk id="7" creationId="{4B8492CB-DFBA-4A82-9778-F21493DA36C1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34:05.980" v="847"/>
          <ac:grpSpMkLst>
            <pc:docMk/>
            <pc:sldMk cId="1415037211" sldId="261"/>
            <ac:grpSpMk id="10" creationId="{4B8492CB-DFBA-4A82-9778-F21493DA36C1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35:21.434" v="941"/>
          <ac:grpSpMkLst>
            <pc:docMk/>
            <pc:sldMk cId="1415037211" sldId="261"/>
            <ac:grpSpMk id="15" creationId="{E9D059B6-ADD8-488A-B346-63289E90D13F}"/>
          </ac:grpSpMkLst>
        </pc:grpChg>
        <pc:grpChg chg="add">
          <ac:chgData name="Mateusz Trzebiński" userId="S::305466@uwr.edu.pl::9695e098-0976-4034-9e51-429dd05b4337" providerId="AD" clId="Web-{BFAD2E3F-8204-AA4D-6816-BA10C1BF378B}" dt="2019-01-28T18:36:02.996" v="981"/>
          <ac:grpSpMkLst>
            <pc:docMk/>
            <pc:sldMk cId="1415037211" sldId="261"/>
            <ac:grpSpMk id="17" creationId="{E9D059B6-ADD8-488A-B346-63289E90D13F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34:10.824" v="849"/>
          <ac:grpSpMkLst>
            <pc:docMk/>
            <pc:sldMk cId="1415037211" sldId="261"/>
            <ac:grpSpMk id="18" creationId="{53D9B26A-5143-49A7-BA98-D871D5BD719A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35:21.434" v="941"/>
          <ac:grpSpMkLst>
            <pc:docMk/>
            <pc:sldMk cId="1415037211" sldId="261"/>
            <ac:grpSpMk id="26" creationId="{53D9B26A-5143-49A7-BA98-D871D5BD719A}"/>
          </ac:grpSpMkLst>
        </pc:grpChg>
        <pc:grpChg chg="add">
          <ac:chgData name="Mateusz Trzebiński" userId="S::305466@uwr.edu.pl::9695e098-0976-4034-9e51-429dd05b4337" providerId="AD" clId="Web-{BFAD2E3F-8204-AA4D-6816-BA10C1BF378B}" dt="2019-01-28T18:36:02.996" v="981"/>
          <ac:grpSpMkLst>
            <pc:docMk/>
            <pc:sldMk cId="1415037211" sldId="261"/>
            <ac:grpSpMk id="29" creationId="{53D9B26A-5143-49A7-BA98-D871D5BD719A}"/>
          </ac:grpSpMkLst>
        </pc:grpChg>
      </pc:sldChg>
    </pc:docChg>
  </pc:docChgLst>
  <pc:docChgLst>
    <pc:chgData name="Mateusz Trzebiński" userId="S::305466@uwr.edu.pl::9695e098-0976-4034-9e51-429dd05b4337" providerId="AD" clId="Web-{7EB84F3C-1778-28B1-679B-17B4AF97C005}"/>
    <pc:docChg chg="addSld modSld sldOrd">
      <pc:chgData name="Mateusz Trzebiński" userId="S::305466@uwr.edu.pl::9695e098-0976-4034-9e51-429dd05b4337" providerId="AD" clId="Web-{7EB84F3C-1778-28B1-679B-17B4AF97C005}" dt="2019-01-29T18:47:36.269" v="754" actId="14100"/>
      <pc:docMkLst>
        <pc:docMk/>
      </pc:docMkLst>
      <pc:sldChg chg="modSp">
        <pc:chgData name="Mateusz Trzebiński" userId="S::305466@uwr.edu.pl::9695e098-0976-4034-9e51-429dd05b4337" providerId="AD" clId="Web-{7EB84F3C-1778-28B1-679B-17B4AF97C005}" dt="2019-01-29T18:45:12.659" v="752" actId="20577"/>
        <pc:sldMkLst>
          <pc:docMk/>
          <pc:sldMk cId="2239237202" sldId="259"/>
        </pc:sldMkLst>
        <pc:spChg chg="mod">
          <ac:chgData name="Mateusz Trzebiński" userId="S::305466@uwr.edu.pl::9695e098-0976-4034-9e51-429dd05b4337" providerId="AD" clId="Web-{7EB84F3C-1778-28B1-679B-17B4AF97C005}" dt="2019-01-29T18:45:12.659" v="752" actId="20577"/>
          <ac:spMkLst>
            <pc:docMk/>
            <pc:sldMk cId="2239237202" sldId="259"/>
            <ac:spMk id="3" creationId="{967C19BF-221E-4E89-B5FE-DFBB71BFA9FB}"/>
          </ac:spMkLst>
        </pc:spChg>
      </pc:sldChg>
      <pc:sldChg chg="addSp delSp modSp new mod setBg setClrOvrMap">
        <pc:chgData name="Mateusz Trzebiński" userId="S::305466@uwr.edu.pl::9695e098-0976-4034-9e51-429dd05b4337" providerId="AD" clId="Web-{7EB84F3C-1778-28B1-679B-17B4AF97C005}" dt="2019-01-29T18:26:10.510" v="211"/>
        <pc:sldMkLst>
          <pc:docMk/>
          <pc:sldMk cId="818066010" sldId="262"/>
        </pc:sldMkLst>
        <pc:spChg chg="del mod">
          <ac:chgData name="Mateusz Trzebiński" userId="S::305466@uwr.edu.pl::9695e098-0976-4034-9e51-429dd05b4337" providerId="AD" clId="Web-{7EB84F3C-1778-28B1-679B-17B4AF97C005}" dt="2019-01-29T18:12:51.318" v="91"/>
          <ac:spMkLst>
            <pc:docMk/>
            <pc:sldMk cId="818066010" sldId="262"/>
            <ac:spMk id="2" creationId="{3360C14D-58CB-43E6-A30E-681ECB347170}"/>
          </ac:spMkLst>
        </pc:spChg>
        <pc:spChg chg="add del mod">
          <ac:chgData name="Mateusz Trzebiński" userId="S::305466@uwr.edu.pl::9695e098-0976-4034-9e51-429dd05b4337" providerId="AD" clId="Web-{7EB84F3C-1778-28B1-679B-17B4AF97C005}" dt="2019-01-29T18:09:57.739" v="18"/>
          <ac:spMkLst>
            <pc:docMk/>
            <pc:sldMk cId="818066010" sldId="262"/>
            <ac:spMk id="3" creationId="{F06925AC-26E0-43E5-B3A9-3BD2E042BD8D}"/>
          </ac:spMkLst>
        </pc:spChg>
        <pc:spChg chg="add">
          <ac:chgData name="Mateusz Trzebiński" userId="S::305466@uwr.edu.pl::9695e098-0976-4034-9e51-429dd05b4337" providerId="AD" clId="Web-{7EB84F3C-1778-28B1-679B-17B4AF97C005}" dt="2019-01-29T18:08:45.426" v="3"/>
          <ac:spMkLst>
            <pc:docMk/>
            <pc:sldMk cId="818066010" sldId="262"/>
            <ac:spMk id="5" creationId="{99CAC3B1-4879-424D-8F15-206277196159}"/>
          </ac:spMkLst>
        </pc:spChg>
        <pc:spChg chg="add del">
          <ac:chgData name="Mateusz Trzebiński" userId="S::305466@uwr.edu.pl::9695e098-0976-4034-9e51-429dd05b4337" providerId="AD" clId="Web-{7EB84F3C-1778-28B1-679B-17B4AF97C005}" dt="2019-01-29T18:08:45.379" v="2"/>
          <ac:spMkLst>
            <pc:docMk/>
            <pc:sldMk cId="818066010" sldId="262"/>
            <ac:spMk id="16" creationId="{E5A92FE9-DB05-4D0D-AF5A-BE8664B9FFB4}"/>
          </ac:spMkLst>
        </pc:spChg>
        <pc:spChg chg="add mod">
          <ac:chgData name="Mateusz Trzebiński" userId="S::305466@uwr.edu.pl::9695e098-0976-4034-9e51-429dd05b4337" providerId="AD" clId="Web-{7EB84F3C-1778-28B1-679B-17B4AF97C005}" dt="2019-01-29T18:26:10.510" v="211"/>
          <ac:spMkLst>
            <pc:docMk/>
            <pc:sldMk cId="818066010" sldId="262"/>
            <ac:spMk id="17" creationId="{0FE213F7-32EF-4000-8E0B-D29118D7D2DB}"/>
          </ac:spMkLst>
        </pc:spChg>
        <pc:spChg chg="add del mod">
          <ac:chgData name="Mateusz Trzebiński" userId="S::305466@uwr.edu.pl::9695e098-0976-4034-9e51-429dd05b4337" providerId="AD" clId="Web-{7EB84F3C-1778-28B1-679B-17B4AF97C005}" dt="2019-01-29T18:12:58.959" v="92"/>
          <ac:spMkLst>
            <pc:docMk/>
            <pc:sldMk cId="818066010" sldId="262"/>
            <ac:spMk id="26" creationId="{E21A9782-0209-4B1C-94B5-BC70021C5615}"/>
          </ac:spMkLst>
        </pc:spChg>
        <pc:spChg chg="add del">
          <ac:chgData name="Mateusz Trzebiński" userId="S::305466@uwr.edu.pl::9695e098-0976-4034-9e51-429dd05b4337" providerId="AD" clId="Web-{7EB84F3C-1778-28B1-679B-17B4AF97C005}" dt="2019-01-29T18:15:19.663" v="156"/>
          <ac:spMkLst>
            <pc:docMk/>
            <pc:sldMk cId="818066010" sldId="262"/>
            <ac:spMk id="27" creationId="{E7DADEDB-89C2-4D56-B329-5C8CD38CC67C}"/>
          </ac:spMkLst>
        </pc:spChg>
        <pc:spChg chg="add del">
          <ac:chgData name="Mateusz Trzebiński" userId="S::305466@uwr.edu.pl::9695e098-0976-4034-9e51-429dd05b4337" providerId="AD" clId="Web-{7EB84F3C-1778-28B1-679B-17B4AF97C005}" dt="2019-01-29T18:15:18.881" v="155"/>
          <ac:spMkLst>
            <pc:docMk/>
            <pc:sldMk cId="818066010" sldId="262"/>
            <ac:spMk id="28" creationId="{FF2F8ED7-5135-4899-90E2-51559A9337EA}"/>
          </ac:spMkLst>
        </pc:spChg>
        <pc:spChg chg="add del">
          <ac:chgData name="Mateusz Trzebiński" userId="S::305466@uwr.edu.pl::9695e098-0976-4034-9e51-429dd05b4337" providerId="AD" clId="Web-{7EB84F3C-1778-28B1-679B-17B4AF97C005}" dt="2019-01-29T18:15:17.959" v="154"/>
          <ac:spMkLst>
            <pc:docMk/>
            <pc:sldMk cId="818066010" sldId="262"/>
            <ac:spMk id="29" creationId="{049391D0-EB88-45B9-A3C6-66D50DE7A803}"/>
          </ac:spMkLst>
        </pc:spChg>
        <pc:spChg chg="add del mod">
          <ac:chgData name="Mateusz Trzebiński" userId="S::305466@uwr.edu.pl::9695e098-0976-4034-9e51-429dd05b4337" providerId="AD" clId="Web-{7EB84F3C-1778-28B1-679B-17B4AF97C005}" dt="2019-01-29T18:15:16.647" v="153"/>
          <ac:spMkLst>
            <pc:docMk/>
            <pc:sldMk cId="818066010" sldId="262"/>
            <ac:spMk id="30" creationId="{4C2F85A0-47D8-4877-9BE6-810BD3AA8D18}"/>
          </ac:spMkLst>
        </pc:spChg>
        <pc:spChg chg="add mod">
          <ac:chgData name="Mateusz Trzebiński" userId="S::305466@uwr.edu.pl::9695e098-0976-4034-9e51-429dd05b4337" providerId="AD" clId="Web-{7EB84F3C-1778-28B1-679B-17B4AF97C005}" dt="2019-01-29T18:17:27.179" v="200" actId="20577"/>
          <ac:spMkLst>
            <pc:docMk/>
            <pc:sldMk cId="818066010" sldId="262"/>
            <ac:spMk id="31" creationId="{54E2C791-548A-47AD-B1F8-45968B3D101A}"/>
          </ac:spMkLst>
        </pc:spChg>
        <pc:grpChg chg="add del">
          <ac:chgData name="Mateusz Trzebiński" userId="S::305466@uwr.edu.pl::9695e098-0976-4034-9e51-429dd05b4337" providerId="AD" clId="Web-{7EB84F3C-1778-28B1-679B-17B4AF97C005}" dt="2019-01-29T18:08:45.379" v="2"/>
          <ac:grpSpMkLst>
            <pc:docMk/>
            <pc:sldMk cId="818066010" sldId="262"/>
            <ac:grpSpMk id="8" creationId="{E9D059B6-ADD8-488A-B346-63289E90D13F}"/>
          </ac:grpSpMkLst>
        </pc:grpChg>
        <pc:grpChg chg="add">
          <ac:chgData name="Mateusz Trzebiński" userId="S::305466@uwr.edu.pl::9695e098-0976-4034-9e51-429dd05b4337" providerId="AD" clId="Web-{7EB84F3C-1778-28B1-679B-17B4AF97C005}" dt="2019-01-29T18:08:45.426" v="3"/>
          <ac:grpSpMkLst>
            <pc:docMk/>
            <pc:sldMk cId="818066010" sldId="262"/>
            <ac:grpSpMk id="10" creationId="{4B8492CB-DFBA-4A82-9778-F21493DA36C1}"/>
          </ac:grpSpMkLst>
        </pc:grpChg>
        <pc:grpChg chg="add del">
          <ac:chgData name="Mateusz Trzebiński" userId="S::305466@uwr.edu.pl::9695e098-0976-4034-9e51-429dd05b4337" providerId="AD" clId="Web-{7EB84F3C-1778-28B1-679B-17B4AF97C005}" dt="2019-01-29T18:08:45.379" v="2"/>
          <ac:grpSpMkLst>
            <pc:docMk/>
            <pc:sldMk cId="818066010" sldId="262"/>
            <ac:grpSpMk id="18" creationId="{53D9B26A-5143-49A7-BA98-D871D5BD719A}"/>
          </ac:grpSpMkLst>
        </pc:grpChg>
        <pc:picChg chg="add mod ord">
          <ac:chgData name="Mateusz Trzebiński" userId="S::305466@uwr.edu.pl::9695e098-0976-4034-9e51-429dd05b4337" providerId="AD" clId="Web-{7EB84F3C-1778-28B1-679B-17B4AF97C005}" dt="2019-01-29T18:17:15.804" v="192"/>
          <ac:picMkLst>
            <pc:docMk/>
            <pc:sldMk cId="818066010" sldId="262"/>
            <ac:picMk id="4" creationId="{61CE5CC5-F7D4-4724-BC42-C5939A812E6B}"/>
          </ac:picMkLst>
        </pc:picChg>
      </pc:sldChg>
      <pc:sldChg chg="addSp delSp modSp new mod ord setBg setClrOvrMap">
        <pc:chgData name="Mateusz Trzebiński" userId="S::305466@uwr.edu.pl::9695e098-0976-4034-9e51-429dd05b4337" providerId="AD" clId="Web-{7EB84F3C-1778-28B1-679B-17B4AF97C005}" dt="2019-01-29T18:31:57.278" v="359" actId="14100"/>
        <pc:sldMkLst>
          <pc:docMk/>
          <pc:sldMk cId="127474621" sldId="263"/>
        </pc:sldMkLst>
        <pc:spChg chg="mod">
          <ac:chgData name="Mateusz Trzebiński" userId="S::305466@uwr.edu.pl::9695e098-0976-4034-9e51-429dd05b4337" providerId="AD" clId="Web-{7EB84F3C-1778-28B1-679B-17B4AF97C005}" dt="2019-01-29T18:29:40.902" v="260" actId="1076"/>
          <ac:spMkLst>
            <pc:docMk/>
            <pc:sldMk cId="127474621" sldId="263"/>
            <ac:spMk id="2" creationId="{1EDEFD59-6AF3-4A7A-A758-D69A9E0CF549}"/>
          </ac:spMkLst>
        </pc:spChg>
        <pc:spChg chg="del mod">
          <ac:chgData name="Mateusz Trzebiński" userId="S::305466@uwr.edu.pl::9695e098-0976-4034-9e51-429dd05b4337" providerId="AD" clId="Web-{7EB84F3C-1778-28B1-679B-17B4AF97C005}" dt="2019-01-29T18:28:21.871" v="215"/>
          <ac:spMkLst>
            <pc:docMk/>
            <pc:sldMk cId="127474621" sldId="263"/>
            <ac:spMk id="3" creationId="{1DE92C19-A808-4C6D-BAF0-58F2F0CE549A}"/>
          </ac:spMkLst>
        </pc:spChg>
        <pc:spChg chg="add mod">
          <ac:chgData name="Mateusz Trzebiński" userId="S::305466@uwr.edu.pl::9695e098-0976-4034-9e51-429dd05b4337" providerId="AD" clId="Web-{7EB84F3C-1778-28B1-679B-17B4AF97C005}" dt="2019-01-29T18:31:57.278" v="359" actId="14100"/>
          <ac:spMkLst>
            <pc:docMk/>
            <pc:sldMk cId="127474621" sldId="263"/>
            <ac:spMk id="6" creationId="{2E60C822-B7DC-4309-B0E7-D84D707DA4C9}"/>
          </ac:spMkLst>
        </pc:spChg>
        <pc:spChg chg="add">
          <ac:chgData name="Mateusz Trzebiński" userId="S::305466@uwr.edu.pl::9695e098-0976-4034-9e51-429dd05b4337" providerId="AD" clId="Web-{7EB84F3C-1778-28B1-679B-17B4AF97C005}" dt="2019-01-29T18:26:50.401" v="214"/>
          <ac:spMkLst>
            <pc:docMk/>
            <pc:sldMk cId="127474621" sldId="263"/>
            <ac:spMk id="8" creationId="{99CAC3B1-4879-424D-8F15-206277196159}"/>
          </ac:spMkLst>
        </pc:spChg>
        <pc:grpChg chg="add">
          <ac:chgData name="Mateusz Trzebiński" userId="S::305466@uwr.edu.pl::9695e098-0976-4034-9e51-429dd05b4337" providerId="AD" clId="Web-{7EB84F3C-1778-28B1-679B-17B4AF97C005}" dt="2019-01-29T18:26:50.401" v="214"/>
          <ac:grpSpMkLst>
            <pc:docMk/>
            <pc:sldMk cId="127474621" sldId="263"/>
            <ac:grpSpMk id="10" creationId="{4B8492CB-DFBA-4A82-9778-F21493DA36C1}"/>
          </ac:grpSpMkLst>
        </pc:grpChg>
        <pc:picChg chg="add mod ord">
          <ac:chgData name="Mateusz Trzebiński" userId="S::305466@uwr.edu.pl::9695e098-0976-4034-9e51-429dd05b4337" providerId="AD" clId="Web-{7EB84F3C-1778-28B1-679B-17B4AF97C005}" dt="2019-01-29T18:30:07.684" v="265" actId="1076"/>
          <ac:picMkLst>
            <pc:docMk/>
            <pc:sldMk cId="127474621" sldId="263"/>
            <ac:picMk id="4" creationId="{1E496D40-BC17-4834-9712-5E673BFE5C29}"/>
          </ac:picMkLst>
        </pc:picChg>
      </pc:sldChg>
      <pc:sldChg chg="modSp add replId">
        <pc:chgData name="Mateusz Trzebiński" userId="S::305466@uwr.edu.pl::9695e098-0976-4034-9e51-429dd05b4337" providerId="AD" clId="Web-{7EB84F3C-1778-28B1-679B-17B4AF97C005}" dt="2019-01-29T18:35:33.311" v="424" actId="14100"/>
        <pc:sldMkLst>
          <pc:docMk/>
          <pc:sldMk cId="986327768" sldId="264"/>
        </pc:sldMkLst>
        <pc:spChg chg="mod">
          <ac:chgData name="Mateusz Trzebiński" userId="S::305466@uwr.edu.pl::9695e098-0976-4034-9e51-429dd05b4337" providerId="AD" clId="Web-{7EB84F3C-1778-28B1-679B-17B4AF97C005}" dt="2019-01-29T18:32:29.419" v="366" actId="20577"/>
          <ac:spMkLst>
            <pc:docMk/>
            <pc:sldMk cId="986327768" sldId="264"/>
            <ac:spMk id="2" creationId="{1EDEFD59-6AF3-4A7A-A758-D69A9E0CF549}"/>
          </ac:spMkLst>
        </pc:spChg>
        <pc:spChg chg="mod">
          <ac:chgData name="Mateusz Trzebiński" userId="S::305466@uwr.edu.pl::9695e098-0976-4034-9e51-429dd05b4337" providerId="AD" clId="Web-{7EB84F3C-1778-28B1-679B-17B4AF97C005}" dt="2019-01-29T18:35:33.311" v="424" actId="14100"/>
          <ac:spMkLst>
            <pc:docMk/>
            <pc:sldMk cId="986327768" sldId="264"/>
            <ac:spMk id="6" creationId="{2E60C822-B7DC-4309-B0E7-D84D707DA4C9}"/>
          </ac:spMkLst>
        </pc:spChg>
        <pc:picChg chg="mod">
          <ac:chgData name="Mateusz Trzebiński" userId="S::305466@uwr.edu.pl::9695e098-0976-4034-9e51-429dd05b4337" providerId="AD" clId="Web-{7EB84F3C-1778-28B1-679B-17B4AF97C005}" dt="2019-01-29T18:32:18.310" v="361"/>
          <ac:picMkLst>
            <pc:docMk/>
            <pc:sldMk cId="986327768" sldId="264"/>
            <ac:picMk id="4" creationId="{1E496D40-BC17-4834-9712-5E673BFE5C29}"/>
          </ac:picMkLst>
        </pc:picChg>
      </pc:sldChg>
      <pc:sldChg chg="modSp add replId">
        <pc:chgData name="Mateusz Trzebiński" userId="S::305466@uwr.edu.pl::9695e098-0976-4034-9e51-429dd05b4337" providerId="AD" clId="Web-{7EB84F3C-1778-28B1-679B-17B4AF97C005}" dt="2019-01-29T18:47:36.269" v="754" actId="14100"/>
        <pc:sldMkLst>
          <pc:docMk/>
          <pc:sldMk cId="2347631622" sldId="265"/>
        </pc:sldMkLst>
        <pc:spChg chg="mod">
          <ac:chgData name="Mateusz Trzebiński" userId="S::305466@uwr.edu.pl::9695e098-0976-4034-9e51-429dd05b4337" providerId="AD" clId="Web-{7EB84F3C-1778-28B1-679B-17B4AF97C005}" dt="2019-01-29T18:37:31.156" v="446" actId="20577"/>
          <ac:spMkLst>
            <pc:docMk/>
            <pc:sldMk cId="2347631622" sldId="265"/>
            <ac:spMk id="2" creationId="{1EDEFD59-6AF3-4A7A-A758-D69A9E0CF549}"/>
          </ac:spMkLst>
        </pc:spChg>
        <pc:spChg chg="mod">
          <ac:chgData name="Mateusz Trzebiński" userId="S::305466@uwr.edu.pl::9695e098-0976-4034-9e51-429dd05b4337" providerId="AD" clId="Web-{7EB84F3C-1778-28B1-679B-17B4AF97C005}" dt="2019-01-29T18:47:36.269" v="754" actId="14100"/>
          <ac:spMkLst>
            <pc:docMk/>
            <pc:sldMk cId="2347631622" sldId="265"/>
            <ac:spMk id="6" creationId="{2E60C822-B7DC-4309-B0E7-D84D707DA4C9}"/>
          </ac:spMkLst>
        </pc:spChg>
        <pc:picChg chg="mod">
          <ac:chgData name="Mateusz Trzebiński" userId="S::305466@uwr.edu.pl::9695e098-0976-4034-9e51-429dd05b4337" providerId="AD" clId="Web-{7EB84F3C-1778-28B1-679B-17B4AF97C005}" dt="2019-01-29T18:40:26.251" v="562" actId="1076"/>
          <ac:picMkLst>
            <pc:docMk/>
            <pc:sldMk cId="2347631622" sldId="265"/>
            <ac:picMk id="4" creationId="{1E496D40-BC17-4834-9712-5E673BFE5C29}"/>
          </ac:picMkLst>
        </pc:picChg>
      </pc:sldChg>
      <pc:sldChg chg="modSp add replId">
        <pc:chgData name="Mateusz Trzebiński" userId="S::305466@uwr.edu.pl::9695e098-0976-4034-9e51-429dd05b4337" providerId="AD" clId="Web-{7EB84F3C-1778-28B1-679B-17B4AF97C005}" dt="2019-01-29T18:43:50.174" v="683" actId="14100"/>
        <pc:sldMkLst>
          <pc:docMk/>
          <pc:sldMk cId="2458305418" sldId="266"/>
        </pc:sldMkLst>
        <pc:spChg chg="mod">
          <ac:chgData name="Mateusz Trzebiński" userId="S::305466@uwr.edu.pl::9695e098-0976-4034-9e51-429dd05b4337" providerId="AD" clId="Web-{7EB84F3C-1778-28B1-679B-17B4AF97C005}" dt="2019-01-29T18:41:37.376" v="573" actId="20577"/>
          <ac:spMkLst>
            <pc:docMk/>
            <pc:sldMk cId="2458305418" sldId="266"/>
            <ac:spMk id="2" creationId="{1EDEFD59-6AF3-4A7A-A758-D69A9E0CF549}"/>
          </ac:spMkLst>
        </pc:spChg>
        <pc:spChg chg="mod">
          <ac:chgData name="Mateusz Trzebiński" userId="S::305466@uwr.edu.pl::9695e098-0976-4034-9e51-429dd05b4337" providerId="AD" clId="Web-{7EB84F3C-1778-28B1-679B-17B4AF97C005}" dt="2019-01-29T18:43:50.174" v="683" actId="14100"/>
          <ac:spMkLst>
            <pc:docMk/>
            <pc:sldMk cId="2458305418" sldId="266"/>
            <ac:spMk id="6" creationId="{2E60C822-B7DC-4309-B0E7-D84D707DA4C9}"/>
          </ac:spMkLst>
        </pc:spChg>
        <pc:picChg chg="mod">
          <ac:chgData name="Mateusz Trzebiński" userId="S::305466@uwr.edu.pl::9695e098-0976-4034-9e51-429dd05b4337" providerId="AD" clId="Web-{7EB84F3C-1778-28B1-679B-17B4AF97C005}" dt="2019-01-29T18:41:25.126" v="572"/>
          <ac:picMkLst>
            <pc:docMk/>
            <pc:sldMk cId="2458305418" sldId="266"/>
            <ac:picMk id="4" creationId="{1E496D40-BC17-4834-9712-5E673BFE5C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3080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72613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4081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05265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3100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82077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28909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1394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7292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9094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8338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7673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1255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6414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8749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8071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23076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8AA868-8872-43E4-8C98-D34DABD1FD38}" type="datetimeFigureOut">
              <a:rPr lang="pl-PL" smtClean="0"/>
              <a:pPr/>
              <a:t>2019-06-06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6804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xmlns="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xmlns="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xmlns="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2480" y="924232"/>
            <a:ext cx="8521335" cy="23853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l-PL" sz="6200" dirty="0" smtClean="0"/>
              <a:t>STRONA INTERNETOWA</a:t>
            </a:r>
            <a:endParaRPr lang="pl-PL" sz="6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49463" y="3309552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Projekt w </a:t>
            </a:r>
            <a:r>
              <a:rPr lang="pl-PL" dirty="0" smtClean="0"/>
              <a:t>języku skryptowym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4185D78-E290-4A35-A9F5-9349093D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1520371"/>
            <a:ext cx="8911634" cy="893838"/>
          </a:xfrm>
        </p:spPr>
        <p:txBody>
          <a:bodyPr>
            <a:normAutofit/>
          </a:bodyPr>
          <a:lstStyle/>
          <a:p>
            <a:r>
              <a:rPr lang="pl-PL" dirty="0"/>
              <a:t>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FEC87B9-5BEC-4FEE-A0C6-21B6E589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666" y="3005665"/>
            <a:ext cx="8465222" cy="2126527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sz="2200" dirty="0"/>
              <a:t>Projekt </a:t>
            </a:r>
            <a:r>
              <a:rPr lang="pl-PL" sz="2200" dirty="0" smtClean="0"/>
              <a:t>miał na celu stworzenie strony internetowej, typu blog, który dawał możliwość </a:t>
            </a:r>
            <a:r>
              <a:rPr lang="pl-PL" sz="2200" dirty="0" smtClean="0"/>
              <a:t>utworzenia konta użytkownika wraz ze zdjęciem</a:t>
            </a:r>
            <a:r>
              <a:rPr lang="pl-PL" sz="2200" dirty="0" smtClean="0"/>
              <a:t> oraz umieszczanie własnych wpisów.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xmlns="" val="38313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2179C46-BB9C-4000-BAAC-65CF96AE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857" y="1314752"/>
            <a:ext cx="8343159" cy="1123647"/>
          </a:xfrm>
        </p:spPr>
        <p:txBody>
          <a:bodyPr>
            <a:normAutofit/>
          </a:bodyPr>
          <a:lstStyle/>
          <a:p>
            <a:r>
              <a:rPr lang="pl-PL" dirty="0"/>
              <a:t>UŻYTE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EF09EE55-D6B7-40A1-AAAB-B18E5040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426" y="3126618"/>
            <a:ext cx="6034081" cy="2259574"/>
          </a:xfrm>
        </p:spPr>
        <p:txBody>
          <a:bodyPr anchor="t">
            <a:normAutofit lnSpcReduction="10000"/>
          </a:bodyPr>
          <a:lstStyle/>
          <a:p>
            <a:r>
              <a:rPr lang="pl-PL" sz="2200" dirty="0" err="1" smtClean="0"/>
              <a:t>Python</a:t>
            </a:r>
            <a:r>
              <a:rPr lang="pl-PL" sz="2200" dirty="0" smtClean="0"/>
              <a:t> </a:t>
            </a:r>
            <a:endParaRPr lang="pl-PL" sz="2200" dirty="0" smtClean="0"/>
          </a:p>
          <a:p>
            <a:r>
              <a:rPr lang="pl-PL" sz="2200" dirty="0" err="1" smtClean="0"/>
              <a:t>Django</a:t>
            </a:r>
            <a:endParaRPr lang="pl-PL" sz="2200" dirty="0"/>
          </a:p>
          <a:p>
            <a:r>
              <a:rPr lang="pl-PL" sz="2200" dirty="0" err="1" smtClean="0"/>
              <a:t>PostgreSQL</a:t>
            </a:r>
            <a:endParaRPr lang="pl-PL" sz="2200" dirty="0" smtClean="0"/>
          </a:p>
          <a:p>
            <a:r>
              <a:rPr lang="pl-PL" sz="2200" dirty="0" smtClean="0"/>
              <a:t>HTML </a:t>
            </a:r>
          </a:p>
          <a:p>
            <a:r>
              <a:rPr lang="pl-PL" sz="2200" dirty="0" smtClean="0"/>
              <a:t>CSS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xmlns="" val="3387726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037CC11-17A3-4E18-8229-0F370ECD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524" y="1471990"/>
            <a:ext cx="7496492" cy="905933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ZREALIZOWANE 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967C19BF-221E-4E89-B5FE-DFBB71BF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09" y="2666999"/>
            <a:ext cx="9831982" cy="31909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/>
              <a:buChar char="ü"/>
            </a:pPr>
            <a:r>
              <a:rPr lang="pl-PL" sz="2200" dirty="0"/>
              <a:t>Możliwość rejestracji</a:t>
            </a:r>
          </a:p>
          <a:p>
            <a:pPr>
              <a:buFont typeface="Wingdings"/>
              <a:buChar char="ü"/>
            </a:pPr>
            <a:r>
              <a:rPr lang="pl-PL" sz="2200" dirty="0"/>
              <a:t>Poprawna obsługa logowania </a:t>
            </a:r>
          </a:p>
          <a:p>
            <a:pPr>
              <a:buFont typeface="Wingdings"/>
              <a:buChar char="ü"/>
            </a:pPr>
            <a:r>
              <a:rPr lang="pl-PL" sz="2200" dirty="0" smtClean="0"/>
              <a:t>Możliwość dodawania wpisów </a:t>
            </a:r>
          </a:p>
          <a:p>
            <a:pPr>
              <a:buFont typeface="Wingdings"/>
              <a:buChar char="ü"/>
            </a:pPr>
            <a:r>
              <a:rPr lang="pl-PL" sz="2200" dirty="0" smtClean="0"/>
              <a:t>Możliwość edycji profilu oraz dodanie zdjęcia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xmlns="" val="2239237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E792EE5-B2BC-4A8C-B54E-83F7A1B1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240" y="1459895"/>
            <a:ext cx="8282680" cy="942219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NIEZREALIZOWANE 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4FAC217-FD97-48FA-8C50-6DBDCDBA8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08" y="2969379"/>
            <a:ext cx="8090270" cy="2416813"/>
          </a:xfrm>
        </p:spPr>
        <p:txBody>
          <a:bodyPr anchor="t">
            <a:normAutofit/>
          </a:bodyPr>
          <a:lstStyle/>
          <a:p>
            <a:pPr>
              <a:buFont typeface="Wingdings"/>
              <a:buChar char="q"/>
            </a:pPr>
            <a:r>
              <a:rPr lang="pl-PL" sz="2200" dirty="0" smtClean="0"/>
              <a:t>Brak umieszczenia pliku na serwerze innym niż lokalny</a:t>
            </a:r>
          </a:p>
          <a:p>
            <a:pPr>
              <a:buFont typeface="Wingdings"/>
              <a:buChar char="q"/>
            </a:pPr>
            <a:r>
              <a:rPr lang="pl-PL" sz="2200" dirty="0" smtClean="0"/>
              <a:t>Brak możliwości wyszukiwania wpisów na blogu, po określonych wartościach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xmlns="" val="269223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">
            <a:extLst>
              <a:ext uri="{FF2B5EF4-FFF2-40B4-BE49-F238E27FC236}">
                <a16:creationId xmlns:a16="http://schemas.microsoft.com/office/drawing/2014/main" xmlns="" id="{E9D059B6-ADD8-488A-B346-63289E90D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F69B42B4-BC82-4495-A6F9-A28167B56A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xmlns="" id="{83CC168C-2AD4-4FFB-9F25-420ED6514C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6C9F369A-6158-4AE8-BA04-138A9DFFAE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xmlns="" id="{FC7B1DF4-AD98-42A8-820F-667A3DCC40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61C58B74-3656-4FD5-AC47-EE3A59EBB8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8B349A01-D803-4A18-B608-47BFCED434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xmlns="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xmlns="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xmlns="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xmlns="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xmlns="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D3F5E08-ADA3-46C8-B989-27151404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008" y="2226559"/>
            <a:ext cx="7593080" cy="9721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6200"/>
              <a:t>DZIĘKUJE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9652FABF-4575-426E-8A74-71775A7F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680" y="3295698"/>
            <a:ext cx="3257234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Mateusz Trzebiński</a:t>
            </a:r>
          </a:p>
        </p:txBody>
      </p:sp>
    </p:spTree>
    <p:extLst>
      <p:ext uri="{BB962C8B-B14F-4D97-AF65-F5344CB8AC3E}">
        <p14:creationId xmlns:p14="http://schemas.microsoft.com/office/powerpoint/2010/main" xmlns="" val="1415037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</TotalTime>
  <Words>81</Words>
  <Application>Microsoft Office PowerPoint</Application>
  <PresentationFormat>Niestandardowy</PresentationFormat>
  <Paragraphs>20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Paralaksa</vt:lpstr>
      <vt:lpstr>STRONA INTERNETOWA</vt:lpstr>
      <vt:lpstr>OPIS PROJEKTU</vt:lpstr>
      <vt:lpstr>UŻYTE TECHNOLOGIE</vt:lpstr>
      <vt:lpstr>ZREALIZOWANE ZAŁOŻENIA</vt:lpstr>
      <vt:lpstr>NIEZREALIZOWANE ZAŁOŻENIA</vt:lpstr>
      <vt:lpstr>DZIĘKUJE ZA UWAGĘ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Mateo</cp:lastModifiedBy>
  <cp:revision>519</cp:revision>
  <dcterms:created xsi:type="dcterms:W3CDTF">2012-08-15T16:54:36Z</dcterms:created>
  <dcterms:modified xsi:type="dcterms:W3CDTF">2019-06-06T08:51:55Z</dcterms:modified>
</cp:coreProperties>
</file>