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3BE1E7-5707-4930-A879-4D217CEDD77C}" v="1791" dt="2021-03-08T14:33:03.027"/>
    <p1510:client id="{F9EDB29F-7055-2000-BA1E-5757CD72EB95}" v="16" dt="2021-03-10T15:13:48.9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eusz Trzebiński" userId="S::305466@uwr.edu.pl::9695e098-0976-4034-9e51-429dd05b4337" providerId="AD" clId="Web-{CC3BE1E7-5707-4930-A879-4D217CEDD77C}"/>
    <pc:docChg chg="addSld modSld addMainMaster delMainMaster">
      <pc:chgData name="Mateusz Trzebiński" userId="S::305466@uwr.edu.pl::9695e098-0976-4034-9e51-429dd05b4337" providerId="AD" clId="Web-{CC3BE1E7-5707-4930-A879-4D217CEDD77C}" dt="2021-03-08T14:33:00.949" v="883" actId="20577"/>
      <pc:docMkLst>
        <pc:docMk/>
      </pc:docMkLst>
      <pc:sldChg chg="addSp modSp mod setBg modClrScheme setClrOvrMap chgLayout">
        <pc:chgData name="Mateusz Trzebiński" userId="S::305466@uwr.edu.pl::9695e098-0976-4034-9e51-429dd05b4337" providerId="AD" clId="Web-{CC3BE1E7-5707-4930-A879-4D217CEDD77C}" dt="2021-03-08T13:59:17.548" v="98"/>
        <pc:sldMkLst>
          <pc:docMk/>
          <pc:sldMk cId="650317164" sldId="256"/>
        </pc:sldMkLst>
        <pc:spChg chg="mod">
          <ac:chgData name="Mateusz Trzebiński" userId="S::305466@uwr.edu.pl::9695e098-0976-4034-9e51-429dd05b4337" providerId="AD" clId="Web-{CC3BE1E7-5707-4930-A879-4D217CEDD77C}" dt="2021-03-08T13:59:17.548" v="98"/>
          <ac:spMkLst>
            <pc:docMk/>
            <pc:sldMk cId="650317164" sldId="256"/>
            <ac:spMk id="2" creationId="{00000000-0000-0000-0000-000000000000}"/>
          </ac:spMkLst>
        </pc:spChg>
        <pc:spChg chg="mod">
          <ac:chgData name="Mateusz Trzebiński" userId="S::305466@uwr.edu.pl::9695e098-0976-4034-9e51-429dd05b4337" providerId="AD" clId="Web-{CC3BE1E7-5707-4930-A879-4D217CEDD77C}" dt="2021-03-08T13:59:17.548" v="98"/>
          <ac:spMkLst>
            <pc:docMk/>
            <pc:sldMk cId="650317164" sldId="256"/>
            <ac:spMk id="3" creationId="{00000000-0000-0000-0000-000000000000}"/>
          </ac:spMkLst>
        </pc:spChg>
        <pc:spChg chg="add">
          <ac:chgData name="Mateusz Trzebiński" userId="S::305466@uwr.edu.pl::9695e098-0976-4034-9e51-429dd05b4337" providerId="AD" clId="Web-{CC3BE1E7-5707-4930-A879-4D217CEDD77C}" dt="2021-03-08T13:59:17.548" v="98"/>
          <ac:spMkLst>
            <pc:docMk/>
            <pc:sldMk cId="650317164" sldId="256"/>
            <ac:spMk id="9" creationId="{6F40FBDA-CEB1-40F0-9AB9-BD9C402D70FE}"/>
          </ac:spMkLst>
        </pc:spChg>
        <pc:spChg chg="add">
          <ac:chgData name="Mateusz Trzebiński" userId="S::305466@uwr.edu.pl::9695e098-0976-4034-9e51-429dd05b4337" providerId="AD" clId="Web-{CC3BE1E7-5707-4930-A879-4D217CEDD77C}" dt="2021-03-08T13:59:17.548" v="98"/>
          <ac:spMkLst>
            <pc:docMk/>
            <pc:sldMk cId="650317164" sldId="256"/>
            <ac:spMk id="11" creationId="{0344D4FE-ABEF-4230-9E4E-AD5782FC78AC}"/>
          </ac:spMkLst>
        </pc:spChg>
        <pc:spChg chg="add">
          <ac:chgData name="Mateusz Trzebiński" userId="S::305466@uwr.edu.pl::9695e098-0976-4034-9e51-429dd05b4337" providerId="AD" clId="Web-{CC3BE1E7-5707-4930-A879-4D217CEDD77C}" dt="2021-03-08T13:59:17.548" v="98"/>
          <ac:spMkLst>
            <pc:docMk/>
            <pc:sldMk cId="650317164" sldId="256"/>
            <ac:spMk id="13" creationId="{9325F979-D3F9-4926-81B7-7ACCB31A501B}"/>
          </ac:spMkLst>
        </pc:spChg>
        <pc:picChg chg="add">
          <ac:chgData name="Mateusz Trzebiński" userId="S::305466@uwr.edu.pl::9695e098-0976-4034-9e51-429dd05b4337" providerId="AD" clId="Web-{CC3BE1E7-5707-4930-A879-4D217CEDD77C}" dt="2021-03-08T13:59:17.548" v="98"/>
          <ac:picMkLst>
            <pc:docMk/>
            <pc:sldMk cId="650317164" sldId="256"/>
            <ac:picMk id="4" creationId="{5A0AC6AD-46B0-4823-BE0D-30A6049A7A17}"/>
          </ac:picMkLst>
        </pc:picChg>
      </pc:sldChg>
      <pc:sldChg chg="addSp modSp new mod setBg">
        <pc:chgData name="Mateusz Trzebiński" userId="S::305466@uwr.edu.pl::9695e098-0976-4034-9e51-429dd05b4337" providerId="AD" clId="Web-{CC3BE1E7-5707-4930-A879-4D217CEDD77C}" dt="2021-03-08T14:33:00.949" v="883" actId="20577"/>
        <pc:sldMkLst>
          <pc:docMk/>
          <pc:sldMk cId="637461999" sldId="257"/>
        </pc:sldMkLst>
        <pc:spChg chg="mod">
          <ac:chgData name="Mateusz Trzebiński" userId="S::305466@uwr.edu.pl::9695e098-0976-4034-9e51-429dd05b4337" providerId="AD" clId="Web-{CC3BE1E7-5707-4930-A879-4D217CEDD77C}" dt="2021-03-08T14:33:00.949" v="883" actId="20577"/>
          <ac:spMkLst>
            <pc:docMk/>
            <pc:sldMk cId="637461999" sldId="257"/>
            <ac:spMk id="2" creationId="{6FC99B31-92C6-41BC-858C-FBFBC2990B1D}"/>
          </ac:spMkLst>
        </pc:spChg>
        <pc:spChg chg="mod">
          <ac:chgData name="Mateusz Trzebiński" userId="S::305466@uwr.edu.pl::9695e098-0976-4034-9e51-429dd05b4337" providerId="AD" clId="Web-{CC3BE1E7-5707-4930-A879-4D217CEDD77C}" dt="2021-03-08T14:02:54.757" v="175" actId="20577"/>
          <ac:spMkLst>
            <pc:docMk/>
            <pc:sldMk cId="637461999" sldId="257"/>
            <ac:spMk id="3" creationId="{C5EED120-A34B-4F00-ADF8-817288DC2559}"/>
          </ac:spMkLst>
        </pc:spChg>
        <pc:spChg chg="add">
          <ac:chgData name="Mateusz Trzebiński" userId="S::305466@uwr.edu.pl::9695e098-0976-4034-9e51-429dd05b4337" providerId="AD" clId="Web-{CC3BE1E7-5707-4930-A879-4D217CEDD77C}" dt="2021-03-08T13:59:34.158" v="100"/>
          <ac:spMkLst>
            <pc:docMk/>
            <pc:sldMk cId="637461999" sldId="257"/>
            <ac:spMk id="8" creationId="{065FAA58-0EDC-412F-A5F8-01968BE6052E}"/>
          </ac:spMkLst>
        </pc:spChg>
        <pc:spChg chg="add">
          <ac:chgData name="Mateusz Trzebiński" userId="S::305466@uwr.edu.pl::9695e098-0976-4034-9e51-429dd05b4337" providerId="AD" clId="Web-{CC3BE1E7-5707-4930-A879-4D217CEDD77C}" dt="2021-03-08T13:59:34.158" v="100"/>
          <ac:spMkLst>
            <pc:docMk/>
            <pc:sldMk cId="637461999" sldId="257"/>
            <ac:spMk id="10" creationId="{C8089CB0-2F03-4E3C-ADBB-570A3BE78F86}"/>
          </ac:spMkLst>
        </pc:spChg>
        <pc:spChg chg="add">
          <ac:chgData name="Mateusz Trzebiński" userId="S::305466@uwr.edu.pl::9695e098-0976-4034-9e51-429dd05b4337" providerId="AD" clId="Web-{CC3BE1E7-5707-4930-A879-4D217CEDD77C}" dt="2021-03-08T13:59:34.158" v="100"/>
          <ac:spMkLst>
            <pc:docMk/>
            <pc:sldMk cId="637461999" sldId="257"/>
            <ac:spMk id="12" creationId="{0DBA80B1-3B69-49C0-8AC9-716ABA57F577}"/>
          </ac:spMkLst>
        </pc:spChg>
        <pc:spChg chg="add">
          <ac:chgData name="Mateusz Trzebiński" userId="S::305466@uwr.edu.pl::9695e098-0976-4034-9e51-429dd05b4337" providerId="AD" clId="Web-{CC3BE1E7-5707-4930-A879-4D217CEDD77C}" dt="2021-03-08T13:59:34.158" v="100"/>
          <ac:spMkLst>
            <pc:docMk/>
            <pc:sldMk cId="637461999" sldId="257"/>
            <ac:spMk id="14" creationId="{047E1103-B264-49BE-BC2A-F4E40BD33B41}"/>
          </ac:spMkLst>
        </pc:spChg>
        <pc:spChg chg="add">
          <ac:chgData name="Mateusz Trzebiński" userId="S::305466@uwr.edu.pl::9695e098-0976-4034-9e51-429dd05b4337" providerId="AD" clId="Web-{CC3BE1E7-5707-4930-A879-4D217CEDD77C}" dt="2021-03-08T13:59:34.158" v="100"/>
          <ac:spMkLst>
            <pc:docMk/>
            <pc:sldMk cId="637461999" sldId="257"/>
            <ac:spMk id="16" creationId="{52DA11B6-B538-4624-9628-98B823D761D5}"/>
          </ac:spMkLst>
        </pc:spChg>
        <pc:spChg chg="add">
          <ac:chgData name="Mateusz Trzebiński" userId="S::305466@uwr.edu.pl::9695e098-0976-4034-9e51-429dd05b4337" providerId="AD" clId="Web-{CC3BE1E7-5707-4930-A879-4D217CEDD77C}" dt="2021-03-08T13:59:34.158" v="100"/>
          <ac:spMkLst>
            <pc:docMk/>
            <pc:sldMk cId="637461999" sldId="257"/>
            <ac:spMk id="18" creationId="{CFB1CB5B-67A5-45DB-B8E1-7A09A642E3E4}"/>
          </ac:spMkLst>
        </pc:spChg>
      </pc:sldChg>
      <pc:sldChg chg="addSp modSp new mod setBg">
        <pc:chgData name="Mateusz Trzebiński" userId="S::305466@uwr.edu.pl::9695e098-0976-4034-9e51-429dd05b4337" providerId="AD" clId="Web-{CC3BE1E7-5707-4930-A879-4D217CEDD77C}" dt="2021-03-08T14:32:56.777" v="882" actId="20577"/>
        <pc:sldMkLst>
          <pc:docMk/>
          <pc:sldMk cId="1401812295" sldId="258"/>
        </pc:sldMkLst>
        <pc:spChg chg="mod">
          <ac:chgData name="Mateusz Trzebiński" userId="S::305466@uwr.edu.pl::9695e098-0976-4034-9e51-429dd05b4337" providerId="AD" clId="Web-{CC3BE1E7-5707-4930-A879-4D217CEDD77C}" dt="2021-03-08T14:32:56.777" v="882" actId="20577"/>
          <ac:spMkLst>
            <pc:docMk/>
            <pc:sldMk cId="1401812295" sldId="258"/>
            <ac:spMk id="2" creationId="{A5F5DF89-E08A-41D8-98E5-19CB9DA00DD5}"/>
          </ac:spMkLst>
        </pc:spChg>
        <pc:spChg chg="mod">
          <ac:chgData name="Mateusz Trzebiński" userId="S::305466@uwr.edu.pl::9695e098-0976-4034-9e51-429dd05b4337" providerId="AD" clId="Web-{CC3BE1E7-5707-4930-A879-4D217CEDD77C}" dt="2021-03-08T14:23:44.980" v="849" actId="20577"/>
          <ac:spMkLst>
            <pc:docMk/>
            <pc:sldMk cId="1401812295" sldId="258"/>
            <ac:spMk id="3" creationId="{919E6098-7041-4BFF-9DF5-D1ED9E64FF65}"/>
          </ac:spMkLst>
        </pc:spChg>
        <pc:spChg chg="add">
          <ac:chgData name="Mateusz Trzebiński" userId="S::305466@uwr.edu.pl::9695e098-0976-4034-9e51-429dd05b4337" providerId="AD" clId="Web-{CC3BE1E7-5707-4930-A879-4D217CEDD77C}" dt="2021-03-08T14:11:52.726" v="412"/>
          <ac:spMkLst>
            <pc:docMk/>
            <pc:sldMk cId="1401812295" sldId="258"/>
            <ac:spMk id="9" creationId="{B6EE7E08-B389-43E5-B019-1B0A8ACBBD93}"/>
          </ac:spMkLst>
        </pc:spChg>
        <pc:spChg chg="add">
          <ac:chgData name="Mateusz Trzebiński" userId="S::305466@uwr.edu.pl::9695e098-0976-4034-9e51-429dd05b4337" providerId="AD" clId="Web-{CC3BE1E7-5707-4930-A879-4D217CEDD77C}" dt="2021-03-08T14:11:52.726" v="412"/>
          <ac:spMkLst>
            <pc:docMk/>
            <pc:sldMk cId="1401812295" sldId="258"/>
            <ac:spMk id="11" creationId="{E60D94A5-8A09-4BAB-8F7C-69BC34C54DDE}"/>
          </ac:spMkLst>
        </pc:spChg>
        <pc:spChg chg="add">
          <ac:chgData name="Mateusz Trzebiński" userId="S::305466@uwr.edu.pl::9695e098-0976-4034-9e51-429dd05b4337" providerId="AD" clId="Web-{CC3BE1E7-5707-4930-A879-4D217CEDD77C}" dt="2021-03-08T14:11:52.726" v="412"/>
          <ac:spMkLst>
            <pc:docMk/>
            <pc:sldMk cId="1401812295" sldId="258"/>
            <ac:spMk id="13" creationId="{7A1AE32B-3A6E-4C5E-8FEB-73861B9A26B5}"/>
          </ac:spMkLst>
        </pc:spChg>
        <pc:picChg chg="add">
          <ac:chgData name="Mateusz Trzebiński" userId="S::305466@uwr.edu.pl::9695e098-0976-4034-9e51-429dd05b4337" providerId="AD" clId="Web-{CC3BE1E7-5707-4930-A879-4D217CEDD77C}" dt="2021-03-08T14:11:52.726" v="412"/>
          <ac:picMkLst>
            <pc:docMk/>
            <pc:sldMk cId="1401812295" sldId="258"/>
            <ac:picMk id="5" creationId="{4592ED95-BFA0-4A3D-915E-B9316B31BB0E}"/>
          </ac:picMkLst>
        </pc:picChg>
      </pc:sldChg>
      <pc:sldChg chg="addSp modSp new mod setBg">
        <pc:chgData name="Mateusz Trzebiński" userId="S::305466@uwr.edu.pl::9695e098-0976-4034-9e51-429dd05b4337" providerId="AD" clId="Web-{CC3BE1E7-5707-4930-A879-4D217CEDD77C}" dt="2021-03-08T14:32:46.417" v="881" actId="20577"/>
        <pc:sldMkLst>
          <pc:docMk/>
          <pc:sldMk cId="3713790047" sldId="259"/>
        </pc:sldMkLst>
        <pc:spChg chg="mod">
          <ac:chgData name="Mateusz Trzebiński" userId="S::305466@uwr.edu.pl::9695e098-0976-4034-9e51-429dd05b4337" providerId="AD" clId="Web-{CC3BE1E7-5707-4930-A879-4D217CEDD77C}" dt="2021-03-08T14:21:23.726" v="830"/>
          <ac:spMkLst>
            <pc:docMk/>
            <pc:sldMk cId="3713790047" sldId="259"/>
            <ac:spMk id="2" creationId="{875F7243-E2B9-4A13-A33F-D2AA77EB3269}"/>
          </ac:spMkLst>
        </pc:spChg>
        <pc:spChg chg="mod">
          <ac:chgData name="Mateusz Trzebiński" userId="S::305466@uwr.edu.pl::9695e098-0976-4034-9e51-429dd05b4337" providerId="AD" clId="Web-{CC3BE1E7-5707-4930-A879-4D217CEDD77C}" dt="2021-03-08T14:32:46.417" v="881" actId="20577"/>
          <ac:spMkLst>
            <pc:docMk/>
            <pc:sldMk cId="3713790047" sldId="259"/>
            <ac:spMk id="3" creationId="{475F3886-E906-463B-98A6-38CBF97C3C5C}"/>
          </ac:spMkLst>
        </pc:spChg>
        <pc:spChg chg="add">
          <ac:chgData name="Mateusz Trzebiński" userId="S::305466@uwr.edu.pl::9695e098-0976-4034-9e51-429dd05b4337" providerId="AD" clId="Web-{CC3BE1E7-5707-4930-A879-4D217CEDD77C}" dt="2021-03-08T14:21:23.726" v="830"/>
          <ac:spMkLst>
            <pc:docMk/>
            <pc:sldMk cId="3713790047" sldId="259"/>
            <ac:spMk id="8" creationId="{065FAA58-0EDC-412F-A5F8-01968BE6052E}"/>
          </ac:spMkLst>
        </pc:spChg>
        <pc:spChg chg="add">
          <ac:chgData name="Mateusz Trzebiński" userId="S::305466@uwr.edu.pl::9695e098-0976-4034-9e51-429dd05b4337" providerId="AD" clId="Web-{CC3BE1E7-5707-4930-A879-4D217CEDD77C}" dt="2021-03-08T14:21:23.726" v="830"/>
          <ac:spMkLst>
            <pc:docMk/>
            <pc:sldMk cId="3713790047" sldId="259"/>
            <ac:spMk id="10" creationId="{0DBA80B1-3B69-49C0-8AC9-716ABA57F577}"/>
          </ac:spMkLst>
        </pc:spChg>
        <pc:spChg chg="add">
          <ac:chgData name="Mateusz Trzebiński" userId="S::305466@uwr.edu.pl::9695e098-0976-4034-9e51-429dd05b4337" providerId="AD" clId="Web-{CC3BE1E7-5707-4930-A879-4D217CEDD77C}" dt="2021-03-08T14:21:23.726" v="830"/>
          <ac:spMkLst>
            <pc:docMk/>
            <pc:sldMk cId="3713790047" sldId="259"/>
            <ac:spMk id="12" creationId="{047E1103-B264-49BE-BC2A-F4E40BD33B41}"/>
          </ac:spMkLst>
        </pc:spChg>
        <pc:spChg chg="add">
          <ac:chgData name="Mateusz Trzebiński" userId="S::305466@uwr.edu.pl::9695e098-0976-4034-9e51-429dd05b4337" providerId="AD" clId="Web-{CC3BE1E7-5707-4930-A879-4D217CEDD77C}" dt="2021-03-08T14:21:23.726" v="830"/>
          <ac:spMkLst>
            <pc:docMk/>
            <pc:sldMk cId="3713790047" sldId="259"/>
            <ac:spMk id="14" creationId="{52DA11B6-B538-4624-9628-98B823D761D5}"/>
          </ac:spMkLst>
        </pc:spChg>
        <pc:spChg chg="add">
          <ac:chgData name="Mateusz Trzebiński" userId="S::305466@uwr.edu.pl::9695e098-0976-4034-9e51-429dd05b4337" providerId="AD" clId="Web-{CC3BE1E7-5707-4930-A879-4D217CEDD77C}" dt="2021-03-08T14:21:23.726" v="830"/>
          <ac:spMkLst>
            <pc:docMk/>
            <pc:sldMk cId="3713790047" sldId="259"/>
            <ac:spMk id="16" creationId="{CFB1CB5B-67A5-45DB-B8E1-7A09A642E3E4}"/>
          </ac:spMkLst>
        </pc:spChg>
      </pc:sldChg>
      <pc:sldMasterChg chg="del delSldLayout">
        <pc:chgData name="Mateusz Trzebiński" userId="S::305466@uwr.edu.pl::9695e098-0976-4034-9e51-429dd05b4337" providerId="AD" clId="Web-{CC3BE1E7-5707-4930-A879-4D217CEDD77C}" dt="2021-03-08T13:59:17.548" v="98"/>
        <pc:sldMasterMkLst>
          <pc:docMk/>
          <pc:sldMasterMk cId="3926633689" sldId="2147483648"/>
        </pc:sldMasterMkLst>
        <pc:sldLayoutChg chg="del">
          <pc:chgData name="Mateusz Trzebiński" userId="S::305466@uwr.edu.pl::9695e098-0976-4034-9e51-429dd05b4337" providerId="AD" clId="Web-{CC3BE1E7-5707-4930-A879-4D217CEDD77C}" dt="2021-03-08T13:59:17.548" v="98"/>
          <pc:sldLayoutMkLst>
            <pc:docMk/>
            <pc:sldMasterMk cId="3926633689" sldId="2147483648"/>
            <pc:sldLayoutMk cId="3391757436" sldId="2147483649"/>
          </pc:sldLayoutMkLst>
        </pc:sldLayoutChg>
        <pc:sldLayoutChg chg="del">
          <pc:chgData name="Mateusz Trzebiński" userId="S::305466@uwr.edu.pl::9695e098-0976-4034-9e51-429dd05b4337" providerId="AD" clId="Web-{CC3BE1E7-5707-4930-A879-4D217CEDD77C}" dt="2021-03-08T13:59:17.548" v="98"/>
          <pc:sldLayoutMkLst>
            <pc:docMk/>
            <pc:sldMasterMk cId="3926633689" sldId="2147483648"/>
            <pc:sldLayoutMk cId="967380084" sldId="2147483650"/>
          </pc:sldLayoutMkLst>
        </pc:sldLayoutChg>
        <pc:sldLayoutChg chg="del">
          <pc:chgData name="Mateusz Trzebiński" userId="S::305466@uwr.edu.pl::9695e098-0976-4034-9e51-429dd05b4337" providerId="AD" clId="Web-{CC3BE1E7-5707-4930-A879-4D217CEDD77C}" dt="2021-03-08T13:59:17.548" v="98"/>
          <pc:sldLayoutMkLst>
            <pc:docMk/>
            <pc:sldMasterMk cId="3926633689" sldId="2147483648"/>
            <pc:sldLayoutMk cId="13234121" sldId="2147483651"/>
          </pc:sldLayoutMkLst>
        </pc:sldLayoutChg>
        <pc:sldLayoutChg chg="del">
          <pc:chgData name="Mateusz Trzebiński" userId="S::305466@uwr.edu.pl::9695e098-0976-4034-9e51-429dd05b4337" providerId="AD" clId="Web-{CC3BE1E7-5707-4930-A879-4D217CEDD77C}" dt="2021-03-08T13:59:17.548" v="98"/>
          <pc:sldLayoutMkLst>
            <pc:docMk/>
            <pc:sldMasterMk cId="3926633689" sldId="2147483648"/>
            <pc:sldLayoutMk cId="3883036252" sldId="2147483652"/>
          </pc:sldLayoutMkLst>
        </pc:sldLayoutChg>
        <pc:sldLayoutChg chg="del">
          <pc:chgData name="Mateusz Trzebiński" userId="S::305466@uwr.edu.pl::9695e098-0976-4034-9e51-429dd05b4337" providerId="AD" clId="Web-{CC3BE1E7-5707-4930-A879-4D217CEDD77C}" dt="2021-03-08T13:59:17.548" v="98"/>
          <pc:sldLayoutMkLst>
            <pc:docMk/>
            <pc:sldMasterMk cId="3926633689" sldId="2147483648"/>
            <pc:sldLayoutMk cId="961808292" sldId="2147483653"/>
          </pc:sldLayoutMkLst>
        </pc:sldLayoutChg>
        <pc:sldLayoutChg chg="del">
          <pc:chgData name="Mateusz Trzebiński" userId="S::305466@uwr.edu.pl::9695e098-0976-4034-9e51-429dd05b4337" providerId="AD" clId="Web-{CC3BE1E7-5707-4930-A879-4D217CEDD77C}" dt="2021-03-08T13:59:17.548" v="98"/>
          <pc:sldLayoutMkLst>
            <pc:docMk/>
            <pc:sldMasterMk cId="3926633689" sldId="2147483648"/>
            <pc:sldLayoutMk cId="1544797292" sldId="2147483654"/>
          </pc:sldLayoutMkLst>
        </pc:sldLayoutChg>
        <pc:sldLayoutChg chg="del">
          <pc:chgData name="Mateusz Trzebiński" userId="S::305466@uwr.edu.pl::9695e098-0976-4034-9e51-429dd05b4337" providerId="AD" clId="Web-{CC3BE1E7-5707-4930-A879-4D217CEDD77C}" dt="2021-03-08T13:59:17.548" v="98"/>
          <pc:sldLayoutMkLst>
            <pc:docMk/>
            <pc:sldMasterMk cId="3926633689" sldId="2147483648"/>
            <pc:sldLayoutMk cId="1850839136" sldId="2147483655"/>
          </pc:sldLayoutMkLst>
        </pc:sldLayoutChg>
        <pc:sldLayoutChg chg="del">
          <pc:chgData name="Mateusz Trzebiński" userId="S::305466@uwr.edu.pl::9695e098-0976-4034-9e51-429dd05b4337" providerId="AD" clId="Web-{CC3BE1E7-5707-4930-A879-4D217CEDD77C}" dt="2021-03-08T13:59:17.548" v="98"/>
          <pc:sldLayoutMkLst>
            <pc:docMk/>
            <pc:sldMasterMk cId="3926633689" sldId="2147483648"/>
            <pc:sldLayoutMk cId="2715530444" sldId="2147483656"/>
          </pc:sldLayoutMkLst>
        </pc:sldLayoutChg>
        <pc:sldLayoutChg chg="del">
          <pc:chgData name="Mateusz Trzebiński" userId="S::305466@uwr.edu.pl::9695e098-0976-4034-9e51-429dd05b4337" providerId="AD" clId="Web-{CC3BE1E7-5707-4930-A879-4D217CEDD77C}" dt="2021-03-08T13:59:17.548" v="98"/>
          <pc:sldLayoutMkLst>
            <pc:docMk/>
            <pc:sldMasterMk cId="3926633689" sldId="2147483648"/>
            <pc:sldLayoutMk cId="3024906009" sldId="2147483657"/>
          </pc:sldLayoutMkLst>
        </pc:sldLayoutChg>
        <pc:sldLayoutChg chg="del">
          <pc:chgData name="Mateusz Trzebiński" userId="S::305466@uwr.edu.pl::9695e098-0976-4034-9e51-429dd05b4337" providerId="AD" clId="Web-{CC3BE1E7-5707-4930-A879-4D217CEDD77C}" dt="2021-03-08T13:59:17.548" v="98"/>
          <pc:sldLayoutMkLst>
            <pc:docMk/>
            <pc:sldMasterMk cId="3926633689" sldId="2147483648"/>
            <pc:sldLayoutMk cId="2454508176" sldId="2147483658"/>
          </pc:sldLayoutMkLst>
        </pc:sldLayoutChg>
        <pc:sldLayoutChg chg="del">
          <pc:chgData name="Mateusz Trzebiński" userId="S::305466@uwr.edu.pl::9695e098-0976-4034-9e51-429dd05b4337" providerId="AD" clId="Web-{CC3BE1E7-5707-4930-A879-4D217CEDD77C}" dt="2021-03-08T13:59:17.548" v="98"/>
          <pc:sldLayoutMkLst>
            <pc:docMk/>
            <pc:sldMasterMk cId="3926633689" sldId="2147483648"/>
            <pc:sldLayoutMk cId="1340386666" sldId="2147483659"/>
          </pc:sldLayoutMkLst>
        </pc:sldLayoutChg>
      </pc:sldMasterChg>
      <pc:sldMasterChg chg="add addSldLayout">
        <pc:chgData name="Mateusz Trzebiński" userId="S::305466@uwr.edu.pl::9695e098-0976-4034-9e51-429dd05b4337" providerId="AD" clId="Web-{CC3BE1E7-5707-4930-A879-4D217CEDD77C}" dt="2021-03-08T13:59:17.548" v="98"/>
        <pc:sldMasterMkLst>
          <pc:docMk/>
          <pc:sldMasterMk cId="2390105753" sldId="2147483686"/>
        </pc:sldMasterMkLst>
        <pc:sldLayoutChg chg="add">
          <pc:chgData name="Mateusz Trzebiński" userId="S::305466@uwr.edu.pl::9695e098-0976-4034-9e51-429dd05b4337" providerId="AD" clId="Web-{CC3BE1E7-5707-4930-A879-4D217CEDD77C}" dt="2021-03-08T13:59:17.548" v="98"/>
          <pc:sldLayoutMkLst>
            <pc:docMk/>
            <pc:sldMasterMk cId="2390105753" sldId="2147483686"/>
            <pc:sldLayoutMk cId="1136569982" sldId="2147483675"/>
          </pc:sldLayoutMkLst>
        </pc:sldLayoutChg>
        <pc:sldLayoutChg chg="add">
          <pc:chgData name="Mateusz Trzebiński" userId="S::305466@uwr.edu.pl::9695e098-0976-4034-9e51-429dd05b4337" providerId="AD" clId="Web-{CC3BE1E7-5707-4930-A879-4D217CEDD77C}" dt="2021-03-08T13:59:17.548" v="98"/>
          <pc:sldLayoutMkLst>
            <pc:docMk/>
            <pc:sldMasterMk cId="2390105753" sldId="2147483686"/>
            <pc:sldLayoutMk cId="2713490468" sldId="2147483676"/>
          </pc:sldLayoutMkLst>
        </pc:sldLayoutChg>
        <pc:sldLayoutChg chg="add">
          <pc:chgData name="Mateusz Trzebiński" userId="S::305466@uwr.edu.pl::9695e098-0976-4034-9e51-429dd05b4337" providerId="AD" clId="Web-{CC3BE1E7-5707-4930-A879-4D217CEDD77C}" dt="2021-03-08T13:59:17.548" v="98"/>
          <pc:sldLayoutMkLst>
            <pc:docMk/>
            <pc:sldMasterMk cId="2390105753" sldId="2147483686"/>
            <pc:sldLayoutMk cId="2747171428" sldId="2147483677"/>
          </pc:sldLayoutMkLst>
        </pc:sldLayoutChg>
        <pc:sldLayoutChg chg="add">
          <pc:chgData name="Mateusz Trzebiński" userId="S::305466@uwr.edu.pl::9695e098-0976-4034-9e51-429dd05b4337" providerId="AD" clId="Web-{CC3BE1E7-5707-4930-A879-4D217CEDD77C}" dt="2021-03-08T13:59:17.548" v="98"/>
          <pc:sldLayoutMkLst>
            <pc:docMk/>
            <pc:sldMasterMk cId="2390105753" sldId="2147483686"/>
            <pc:sldLayoutMk cId="799027918" sldId="2147483678"/>
          </pc:sldLayoutMkLst>
        </pc:sldLayoutChg>
        <pc:sldLayoutChg chg="add">
          <pc:chgData name="Mateusz Trzebiński" userId="S::305466@uwr.edu.pl::9695e098-0976-4034-9e51-429dd05b4337" providerId="AD" clId="Web-{CC3BE1E7-5707-4930-A879-4D217CEDD77C}" dt="2021-03-08T13:59:17.548" v="98"/>
          <pc:sldLayoutMkLst>
            <pc:docMk/>
            <pc:sldMasterMk cId="2390105753" sldId="2147483686"/>
            <pc:sldLayoutMk cId="967686814" sldId="2147483679"/>
          </pc:sldLayoutMkLst>
        </pc:sldLayoutChg>
        <pc:sldLayoutChg chg="add">
          <pc:chgData name="Mateusz Trzebiński" userId="S::305466@uwr.edu.pl::9695e098-0976-4034-9e51-429dd05b4337" providerId="AD" clId="Web-{CC3BE1E7-5707-4930-A879-4D217CEDD77C}" dt="2021-03-08T13:59:17.548" v="98"/>
          <pc:sldLayoutMkLst>
            <pc:docMk/>
            <pc:sldMasterMk cId="2390105753" sldId="2147483686"/>
            <pc:sldLayoutMk cId="2600819915" sldId="2147483680"/>
          </pc:sldLayoutMkLst>
        </pc:sldLayoutChg>
        <pc:sldLayoutChg chg="add">
          <pc:chgData name="Mateusz Trzebiński" userId="S::305466@uwr.edu.pl::9695e098-0976-4034-9e51-429dd05b4337" providerId="AD" clId="Web-{CC3BE1E7-5707-4930-A879-4D217CEDD77C}" dt="2021-03-08T13:59:17.548" v="98"/>
          <pc:sldLayoutMkLst>
            <pc:docMk/>
            <pc:sldMasterMk cId="2390105753" sldId="2147483686"/>
            <pc:sldLayoutMk cId="3445912011" sldId="2147483681"/>
          </pc:sldLayoutMkLst>
        </pc:sldLayoutChg>
        <pc:sldLayoutChg chg="add">
          <pc:chgData name="Mateusz Trzebiński" userId="S::305466@uwr.edu.pl::9695e098-0976-4034-9e51-429dd05b4337" providerId="AD" clId="Web-{CC3BE1E7-5707-4930-A879-4D217CEDD77C}" dt="2021-03-08T13:59:17.548" v="98"/>
          <pc:sldLayoutMkLst>
            <pc:docMk/>
            <pc:sldMasterMk cId="2390105753" sldId="2147483686"/>
            <pc:sldLayoutMk cId="3062114074" sldId="2147483682"/>
          </pc:sldLayoutMkLst>
        </pc:sldLayoutChg>
        <pc:sldLayoutChg chg="add">
          <pc:chgData name="Mateusz Trzebiński" userId="S::305466@uwr.edu.pl::9695e098-0976-4034-9e51-429dd05b4337" providerId="AD" clId="Web-{CC3BE1E7-5707-4930-A879-4D217CEDD77C}" dt="2021-03-08T13:59:17.548" v="98"/>
          <pc:sldLayoutMkLst>
            <pc:docMk/>
            <pc:sldMasterMk cId="2390105753" sldId="2147483686"/>
            <pc:sldLayoutMk cId="3332560514" sldId="2147483683"/>
          </pc:sldLayoutMkLst>
        </pc:sldLayoutChg>
        <pc:sldLayoutChg chg="add">
          <pc:chgData name="Mateusz Trzebiński" userId="S::305466@uwr.edu.pl::9695e098-0976-4034-9e51-429dd05b4337" providerId="AD" clId="Web-{CC3BE1E7-5707-4930-A879-4D217CEDD77C}" dt="2021-03-08T13:59:17.548" v="98"/>
          <pc:sldLayoutMkLst>
            <pc:docMk/>
            <pc:sldMasterMk cId="2390105753" sldId="2147483686"/>
            <pc:sldLayoutMk cId="1234168761" sldId="2147483684"/>
          </pc:sldLayoutMkLst>
        </pc:sldLayoutChg>
        <pc:sldLayoutChg chg="add">
          <pc:chgData name="Mateusz Trzebiński" userId="S::305466@uwr.edu.pl::9695e098-0976-4034-9e51-429dd05b4337" providerId="AD" clId="Web-{CC3BE1E7-5707-4930-A879-4D217CEDD77C}" dt="2021-03-08T13:59:17.548" v="98"/>
          <pc:sldLayoutMkLst>
            <pc:docMk/>
            <pc:sldMasterMk cId="2390105753" sldId="2147483686"/>
            <pc:sldLayoutMk cId="1675983166" sldId="2147483685"/>
          </pc:sldLayoutMkLst>
        </pc:sldLayoutChg>
      </pc:sldMasterChg>
    </pc:docChg>
  </pc:docChgLst>
  <pc:docChgLst>
    <pc:chgData name="Mateusz Trzebiński" userId="S::305466@uwr.edu.pl::9695e098-0976-4034-9e51-429dd05b4337" providerId="AD" clId="Web-{F9EDB29F-7055-2000-BA1E-5757CD72EB95}"/>
    <pc:docChg chg="modSld">
      <pc:chgData name="Mateusz Trzebiński" userId="S::305466@uwr.edu.pl::9695e098-0976-4034-9e51-429dd05b4337" providerId="AD" clId="Web-{F9EDB29F-7055-2000-BA1E-5757CD72EB95}" dt="2021-03-10T15:13:48.900" v="7" actId="20577"/>
      <pc:docMkLst>
        <pc:docMk/>
      </pc:docMkLst>
      <pc:sldChg chg="modSp">
        <pc:chgData name="Mateusz Trzebiński" userId="S::305466@uwr.edu.pl::9695e098-0976-4034-9e51-429dd05b4337" providerId="AD" clId="Web-{F9EDB29F-7055-2000-BA1E-5757CD72EB95}" dt="2021-03-10T15:13:48.900" v="7" actId="20577"/>
        <pc:sldMkLst>
          <pc:docMk/>
          <pc:sldMk cId="3713790047" sldId="259"/>
        </pc:sldMkLst>
        <pc:spChg chg="mod">
          <ac:chgData name="Mateusz Trzebiński" userId="S::305466@uwr.edu.pl::9695e098-0976-4034-9e51-429dd05b4337" providerId="AD" clId="Web-{F9EDB29F-7055-2000-BA1E-5757CD72EB95}" dt="2021-03-10T15:13:48.900" v="7" actId="20577"/>
          <ac:spMkLst>
            <pc:docMk/>
            <pc:sldMk cId="3713790047" sldId="259"/>
            <ac:spMk id="3" creationId="{475F3886-E906-463B-98A6-38CBF97C3C5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11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86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1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6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6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8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1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6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9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3/10/2021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7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902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0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0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Książki na półce">
            <a:extLst>
              <a:ext uri="{FF2B5EF4-FFF2-40B4-BE49-F238E27FC236}">
                <a16:creationId xmlns:a16="http://schemas.microsoft.com/office/drawing/2014/main" id="{5A0AC6AD-46B0-4823-BE0D-30A6049A7A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4705" r="-2" b="7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pl-PL" sz="5800">
                <a:cs typeface="Calibri Light"/>
              </a:rPr>
              <a:t>Biblioteka z filmami, serialami oraz książkami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l-PL">
                <a:solidFill>
                  <a:schemeClr val="tx1"/>
                </a:solidFill>
                <a:cs typeface="Calibri"/>
              </a:rPr>
              <a:t>Mateusz Trzebiński</a:t>
            </a:r>
            <a:endParaRPr lang="pl-PL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089CB0-2F03-4E3C-ADBB-570A3BE78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081" y="0"/>
            <a:ext cx="551077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D9D9D9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bg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FC99B31-92C6-41BC-858C-FBFBC2990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pl-PL" sz="4400" b="1"/>
              <a:t>Aplikacja mobilna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939" y="276008"/>
            <a:ext cx="6146615" cy="6305984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5455" y="438912"/>
            <a:ext cx="5815584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EED120-A34B-4F00-ADF8-817288DC2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3656" y="936416"/>
            <a:ext cx="4870512" cy="498516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l-PL" sz="2000" b="1" dirty="0"/>
              <a:t>Proponowane technologie</a:t>
            </a:r>
            <a:endParaRPr lang="pl-PL" b="1" dirty="0"/>
          </a:p>
          <a:p>
            <a:pPr>
              <a:buClr>
                <a:srgbClr val="262626"/>
              </a:buClr>
            </a:pPr>
            <a:r>
              <a:rPr lang="pl-PL" sz="2000" dirty="0"/>
              <a:t>Android Studio (Java)</a:t>
            </a:r>
          </a:p>
          <a:p>
            <a:pPr>
              <a:buClr>
                <a:srgbClr val="262626"/>
              </a:buClr>
            </a:pPr>
            <a:r>
              <a:rPr lang="pl-PL" sz="2000" dirty="0"/>
              <a:t>MySQL</a:t>
            </a:r>
          </a:p>
          <a:p>
            <a:pPr>
              <a:buClr>
                <a:srgbClr val="262626"/>
              </a:buClr>
            </a:pPr>
            <a:r>
              <a:rPr lang="pl-PL" sz="2000" dirty="0"/>
              <a:t>PHP</a:t>
            </a:r>
          </a:p>
          <a:p>
            <a:pPr>
              <a:buClr>
                <a:srgbClr val="262626"/>
              </a:buClr>
            </a:pPr>
            <a:r>
              <a:rPr lang="pl-PL" sz="2000" dirty="0" err="1">
                <a:ea typeface="+mn-lt"/>
                <a:cs typeface="+mn-lt"/>
              </a:rPr>
              <a:t>phpMyAdmin</a:t>
            </a:r>
            <a:endParaRPr lang="pl-PL" sz="2000" dirty="0" err="1"/>
          </a:p>
        </p:txBody>
      </p:sp>
    </p:spTree>
    <p:extLst>
      <p:ext uri="{BB962C8B-B14F-4D97-AF65-F5344CB8AC3E}">
        <p14:creationId xmlns:p14="http://schemas.microsoft.com/office/powerpoint/2010/main" val="63746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Żarówka na żółtym tle z naszkicowanymi promieniami światła i przewodem">
            <a:extLst>
              <a:ext uri="{FF2B5EF4-FFF2-40B4-BE49-F238E27FC236}">
                <a16:creationId xmlns:a16="http://schemas.microsoft.com/office/drawing/2014/main" id="{4592ED95-BFA0-4A3D-915E-B9316B31BB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489" r="164" b="3"/>
          <a:stretch/>
        </p:blipFill>
        <p:spPr>
          <a:xfrm>
            <a:off x="20" y="10"/>
            <a:ext cx="6392647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5F5DF89-E08A-41D8-98E5-19CB9DA00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pl-PL" sz="4000" b="1" dirty="0"/>
              <a:t>Wymagania Funkcjonalne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19E6098-7041-4BFF-9DF5-D1ED9E64F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Możliwość wyświetlenia danego obiektu poprzez wybór kategorii </a:t>
            </a:r>
            <a:r>
              <a:rPr lang="pl-PL" dirty="0">
                <a:ea typeface="+mn-lt"/>
                <a:cs typeface="+mn-lt"/>
              </a:rPr>
              <a:t>(serial/książka/film)</a:t>
            </a:r>
            <a:r>
              <a:rPr lang="pl-PL" dirty="0"/>
              <a:t> i nazwę</a:t>
            </a:r>
          </a:p>
          <a:p>
            <a:pPr>
              <a:buClr>
                <a:srgbClr val="262626"/>
              </a:buClr>
            </a:pPr>
            <a:r>
              <a:rPr lang="pl-PL" dirty="0"/>
              <a:t>Możliwość wyświetlenia wszystkich elementów z danej kategorii (serial/książka/film) jeśli nie zostanie podana nazwa</a:t>
            </a:r>
          </a:p>
          <a:p>
            <a:pPr>
              <a:buClr>
                <a:srgbClr val="262626"/>
              </a:buClr>
            </a:pPr>
            <a:r>
              <a:rPr lang="pl-PL" dirty="0"/>
              <a:t>Możliwość dodania nowego obiektu w określonej kategorii </a:t>
            </a:r>
            <a:r>
              <a:rPr lang="pl-PL" dirty="0">
                <a:ea typeface="+mn-lt"/>
                <a:cs typeface="+mn-lt"/>
              </a:rPr>
              <a:t>(serial/książka/film) do bazy danych</a:t>
            </a:r>
          </a:p>
        </p:txBody>
      </p:sp>
    </p:spTree>
    <p:extLst>
      <p:ext uri="{BB962C8B-B14F-4D97-AF65-F5344CB8AC3E}">
        <p14:creationId xmlns:p14="http://schemas.microsoft.com/office/powerpoint/2010/main" val="1401812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75F7243-E2B9-4A13-A33F-D2AA77EB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pl-PL" sz="4400">
                <a:solidFill>
                  <a:srgbClr val="FFFFFF"/>
                </a:solidFill>
              </a:rPr>
              <a:t>Harmonogram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75F3886-E906-463B-98A6-38CBF97C3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36416"/>
            <a:ext cx="5178168" cy="49851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l-PL" sz="1600" b="1"/>
              <a:t>Sprint 1 – 15.04.2021</a:t>
            </a:r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pl-PL" sz="1600" dirty="0"/>
              <a:t>Stworzenie bazy danych i uzupełnienie jej danymi</a:t>
            </a:r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pl-PL" sz="1600" dirty="0"/>
              <a:t>Stworzenie skryptu PHP przekazującego wyniki z bazy danych do aplikacji mobilnej</a:t>
            </a:r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pl-PL" sz="1600" dirty="0"/>
              <a:t>Stworzenie podstawowego widoku wyświetlającego obiekt z bazy danych, po określonej nazwie i kategorii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600" b="1">
                <a:ea typeface="+mn-lt"/>
                <a:cs typeface="+mn-lt"/>
              </a:rPr>
              <a:t>Sprint </a:t>
            </a:r>
            <a:r>
              <a:rPr lang="pl-PL" sz="1600" b="1" dirty="0"/>
              <a:t>2 – 6.05.2021</a:t>
            </a:r>
            <a:endParaRPr lang="pl-PL" dirty="0"/>
          </a:p>
          <a:p>
            <a:pPr>
              <a:lnSpc>
                <a:spcPct val="90000"/>
              </a:lnSpc>
            </a:pPr>
            <a:r>
              <a:rPr lang="pl-PL" sz="1600" dirty="0"/>
              <a:t>Stworzenie widoku i funkcjonalności do wyświetlania wszystkich elementów z określonej kategorii, jeżeli nie zostanie podana nazwa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600" b="1">
                <a:ea typeface="+mn-lt"/>
                <a:cs typeface="+mn-lt"/>
              </a:rPr>
              <a:t>Sprint </a:t>
            </a:r>
            <a:r>
              <a:rPr lang="pl-PL" sz="1600" b="1" dirty="0"/>
              <a:t>3 – 3.06.2021</a:t>
            </a:r>
            <a:endParaRPr lang="pl-PL" dirty="0"/>
          </a:p>
          <a:p>
            <a:pPr>
              <a:lnSpc>
                <a:spcPct val="90000"/>
              </a:lnSpc>
            </a:pPr>
            <a:r>
              <a:rPr lang="pl-PL" sz="1600" dirty="0"/>
              <a:t>Stworzenie możliwości dodania nowego obiektu w danej kategorii do bazy danych</a:t>
            </a:r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pl-PL" sz="1600" dirty="0"/>
              <a:t>Stworzenie skryptu PHP aktualizującego bazę danych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600" b="1">
                <a:ea typeface="+mn-lt"/>
                <a:cs typeface="+mn-lt"/>
              </a:rPr>
              <a:t>Sprint </a:t>
            </a:r>
            <a:r>
              <a:rPr lang="pl-PL" sz="1600" b="1" dirty="0"/>
              <a:t>4 – 17.06.2021</a:t>
            </a:r>
            <a:endParaRPr lang="pl-PL"/>
          </a:p>
          <a:p>
            <a:pPr>
              <a:lnSpc>
                <a:spcPct val="90000"/>
              </a:lnSpc>
            </a:pPr>
            <a:r>
              <a:rPr lang="pl-PL" sz="1600" dirty="0"/>
              <a:t>Poprawa wyglądu aplikacji (tło, przyciski, pola do wpisywania wartości, itp.)</a:t>
            </a:r>
          </a:p>
        </p:txBody>
      </p:sp>
    </p:spTree>
    <p:extLst>
      <p:ext uri="{BB962C8B-B14F-4D97-AF65-F5344CB8AC3E}">
        <p14:creationId xmlns:p14="http://schemas.microsoft.com/office/powerpoint/2010/main" val="3713790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412429"/>
      </a:dk2>
      <a:lt2>
        <a:srgbClr val="E8E2E4"/>
      </a:lt2>
      <a:accent1>
        <a:srgbClr val="81AA9B"/>
      </a:accent1>
      <a:accent2>
        <a:srgbClr val="76AC82"/>
      </a:accent2>
      <a:accent3>
        <a:srgbClr val="89AA81"/>
      </a:accent3>
      <a:accent4>
        <a:srgbClr val="93A873"/>
      </a:accent4>
      <a:accent5>
        <a:srgbClr val="A4A37C"/>
      </a:accent5>
      <a:accent6>
        <a:srgbClr val="B89D7B"/>
      </a:accent6>
      <a:hlink>
        <a:srgbClr val="AE6982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5" baseType="lpstr">
      <vt:lpstr>SavonVTI</vt:lpstr>
      <vt:lpstr>Biblioteka z filmami, serialami oraz książkami</vt:lpstr>
      <vt:lpstr>Aplikacja mobilna</vt:lpstr>
      <vt:lpstr>Wymagania Funkcjonalne</vt:lpstr>
      <vt:lpstr>Harmonogram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136</cp:revision>
  <dcterms:created xsi:type="dcterms:W3CDTF">2021-03-08T13:53:41Z</dcterms:created>
  <dcterms:modified xsi:type="dcterms:W3CDTF">2021-03-10T15:13:58Z</dcterms:modified>
</cp:coreProperties>
</file>