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adside-rescue.mybluemix.net/" TargetMode="External"/><Relationship Id="rId3" Type="http://schemas.openxmlformats.org/officeDocument/2006/relationships/hyperlink" Target="http://m2m.demos.ibm.com/trafficsimula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Hackaton</a:t>
            </a:r>
            <a:r>
              <a:rPr lang="en-US" dirty="0" smtClean="0"/>
              <a:t> - Roadside Rescue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CS551/PG1</a:t>
            </a:r>
          </a:p>
          <a:p>
            <a:r>
              <a:rPr lang="en-US" dirty="0" smtClean="0"/>
              <a:t>By: Michael Rzepka, </a:t>
            </a:r>
            <a:r>
              <a:rPr lang="en-US" dirty="0" err="1" smtClean="0"/>
              <a:t>Haritha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, Wang Zhang, and Ran Chen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core idea behind the Roadside Rescue </a:t>
            </a:r>
            <a:r>
              <a:rPr lang="en-US" dirty="0" err="1" smtClean="0"/>
              <a:t>hackathon</a:t>
            </a:r>
            <a:r>
              <a:rPr lang="en-US" dirty="0" smtClean="0"/>
              <a:t> project is the automation of roadside assistance services using </a:t>
            </a:r>
            <a:r>
              <a:rPr lang="en-US" dirty="0" err="1" smtClean="0"/>
              <a:t>IoT</a:t>
            </a:r>
            <a:r>
              <a:rPr lang="en-US" dirty="0" smtClean="0"/>
              <a:t> (Internet of Things) sensor data, a layer of intelligent heuristics over that data, and publishing the resulting knowledge through a reliable and real-time cloud based system.</a:t>
            </a:r>
          </a:p>
          <a:p>
            <a:r>
              <a:rPr lang="en-US" dirty="0" smtClean="0"/>
              <a:t>This would allow companies currently offering roadside assistance services (</a:t>
            </a:r>
            <a:r>
              <a:rPr lang="en-US" dirty="0" err="1" smtClean="0"/>
              <a:t>Geico</a:t>
            </a:r>
            <a:r>
              <a:rPr lang="en-US" dirty="0" smtClean="0"/>
              <a:t>, Progressive, AAA, etc.) automation tooling to improve the efficiency of the services offered, and ultimately save money by collecting aggregated analytics the generated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7645" r="-37645"/>
          <a:stretch>
            <a:fillRect/>
          </a:stretch>
        </p:blipFill>
        <p:spPr>
          <a:xfrm>
            <a:off x="-1089025" y="2784476"/>
            <a:ext cx="7662863" cy="3267075"/>
          </a:xfrm>
        </p:spPr>
      </p:pic>
      <p:sp>
        <p:nvSpPr>
          <p:cNvPr id="5" name="TextBox 4"/>
          <p:cNvSpPr txBox="1"/>
          <p:nvPr/>
        </p:nvSpPr>
        <p:spPr>
          <a:xfrm>
            <a:off x="5359400" y="3860800"/>
            <a:ext cx="283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 Heuristics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42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Tire Pressure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666" b="11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385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Notification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96" r="-23296"/>
          <a:stretch>
            <a:fillRect/>
          </a:stretch>
        </p:blipFill>
        <p:spPr>
          <a:xfrm>
            <a:off x="2200275" y="2770188"/>
            <a:ext cx="7662863" cy="3267075"/>
          </a:xfrm>
        </p:spPr>
      </p:pic>
      <p:sp>
        <p:nvSpPr>
          <p:cNvPr id="5" name="TextBox 4"/>
          <p:cNvSpPr txBox="1"/>
          <p:nvPr/>
        </p:nvSpPr>
        <p:spPr>
          <a:xfrm>
            <a:off x="749300" y="4038600"/>
            <a:ext cx="2169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 </a:t>
            </a:r>
            <a:r>
              <a:rPr lang="en-US" sz="4000" dirty="0" smtClean="0">
                <a:sym typeface="Wingdings"/>
              </a:rPr>
              <a:t>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976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event driven data, analytics can be run against efficiency and cost effective metrics as batch processing</a:t>
            </a:r>
          </a:p>
          <a:p>
            <a:r>
              <a:rPr lang="en-US" dirty="0" smtClean="0"/>
              <a:t>Can ask questions like:</a:t>
            </a:r>
          </a:p>
          <a:p>
            <a:pPr lvl="1"/>
            <a:r>
              <a:rPr lang="en-US" dirty="0" smtClean="0"/>
              <a:t>Do we have enough service centers based on the most common event areas?</a:t>
            </a:r>
          </a:p>
          <a:p>
            <a:pPr lvl="1"/>
            <a:r>
              <a:rPr lang="en-US" dirty="0" smtClean="0"/>
              <a:t>What are the desirable/expected response times?</a:t>
            </a:r>
          </a:p>
          <a:p>
            <a:pPr lvl="1"/>
            <a:r>
              <a:rPr lang="en-US" dirty="0" smtClean="0"/>
              <a:t>Possible preventative actions?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7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expanded to a number of other scenarios:</a:t>
            </a:r>
          </a:p>
          <a:p>
            <a:pPr lvl="1"/>
            <a:r>
              <a:rPr lang="en-US" dirty="0" smtClean="0"/>
              <a:t>Fuel tank sensors</a:t>
            </a:r>
          </a:p>
          <a:p>
            <a:pPr lvl="1"/>
            <a:r>
              <a:rPr lang="en-US" dirty="0" smtClean="0"/>
              <a:t>Airbag deployment sensors</a:t>
            </a:r>
          </a:p>
          <a:p>
            <a:pPr lvl="1"/>
            <a:r>
              <a:rPr lang="en-US" dirty="0" smtClean="0"/>
              <a:t>Key in ignition + doors locked + not moving + duration</a:t>
            </a:r>
          </a:p>
          <a:p>
            <a:r>
              <a:rPr lang="en-US" dirty="0" smtClean="0"/>
              <a:t>The expansion limitations are based purely upon the sensor data generated and the rules around how events are generated.</a:t>
            </a:r>
          </a:p>
        </p:txBody>
      </p:sp>
    </p:spTree>
    <p:extLst>
      <p:ext uri="{BB962C8B-B14F-4D97-AF65-F5344CB8AC3E}">
        <p14:creationId xmlns:p14="http://schemas.microsoft.com/office/powerpoint/2010/main" val="19605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Allocation on Subscription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Feasibility of generating sensor data for a set of vehicles can be based upon subscription of service with specific company.</a:t>
            </a:r>
          </a:p>
          <a:p>
            <a:r>
              <a:rPr lang="en-US" dirty="0" smtClean="0"/>
              <a:t>Very similar to the idea of Progressive’s “Snapshot”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610"/>
          <a:stretch/>
        </p:blipFill>
        <p:spPr/>
      </p:pic>
    </p:spTree>
    <p:extLst>
      <p:ext uri="{BB962C8B-B14F-4D97-AF65-F5344CB8AC3E}">
        <p14:creationId xmlns:p14="http://schemas.microsoft.com/office/powerpoint/2010/main" val="413381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Tire Pressure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http://roadside-rescue.mybluemix.net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Built on </a:t>
            </a:r>
            <a:r>
              <a:rPr lang="en-US" dirty="0"/>
              <a:t>the framework of </a:t>
            </a:r>
            <a:r>
              <a:rPr lang="en-US" dirty="0">
                <a:hlinkClick r:id="rId3"/>
              </a:rPr>
              <a:t>http://m2m.demos.ibm.com/</a:t>
            </a:r>
            <a:r>
              <a:rPr lang="en-US" dirty="0" smtClean="0">
                <a:hlinkClick r:id="rId3"/>
              </a:rPr>
              <a:t>trafficsimulator.html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51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78</TotalTime>
  <Words>295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IBM Hackaton - Roadside Rescue</vt:lpstr>
      <vt:lpstr>Abstract</vt:lpstr>
      <vt:lpstr>Framework Structure</vt:lpstr>
      <vt:lpstr>Tire Pressure Example</vt:lpstr>
      <vt:lpstr>Automated Notification Service</vt:lpstr>
      <vt:lpstr>Analytics Reporting</vt:lpstr>
      <vt:lpstr>Heuristic Knowledge Base</vt:lpstr>
      <vt:lpstr>Device Allocation on Subscription</vt:lpstr>
      <vt:lpstr>Demo of Tire Pressure Example</vt:lpstr>
    </vt:vector>
  </TitlesOfParts>
  <Company>Cerner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Hackaton - Roadside Rescue</dc:title>
  <dc:creator>Rzepka, Mike</dc:creator>
  <cp:lastModifiedBy>Rzepka, Mike</cp:lastModifiedBy>
  <cp:revision>6</cp:revision>
  <dcterms:created xsi:type="dcterms:W3CDTF">2014-11-20T16:34:06Z</dcterms:created>
  <dcterms:modified xsi:type="dcterms:W3CDTF">2014-11-20T17:52:42Z</dcterms:modified>
</cp:coreProperties>
</file>