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sldIdLst>
    <p:sldId id="256" r:id="rId3"/>
  </p:sldIdLst>
  <p:sldSz cx="3600450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94" autoAdjust="0"/>
    <p:restoredTop sz="94660"/>
  </p:normalViewPr>
  <p:slideViewPr>
    <p:cSldViewPr snapToGrid="0">
      <p:cViewPr>
        <p:scale>
          <a:sx n="100" d="100"/>
          <a:sy n="100" d="100"/>
        </p:scale>
        <p:origin x="3114" y="21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0056" y="294620"/>
            <a:ext cx="2700338" cy="626745"/>
          </a:xfrm>
        </p:spPr>
        <p:txBody>
          <a:bodyPr anchor="b"/>
          <a:lstStyle>
            <a:lvl1pPr algn="ctr">
              <a:defRPr sz="15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945535"/>
            <a:ext cx="2700338" cy="434638"/>
          </a:xfrm>
        </p:spPr>
        <p:txBody>
          <a:bodyPr/>
          <a:lstStyle>
            <a:lvl1pPr marL="0" indent="0" algn="ctr">
              <a:buNone/>
              <a:defRPr sz="630"/>
            </a:lvl1pPr>
            <a:lvl2pPr marL="120015" indent="0" algn="ctr">
              <a:buNone/>
              <a:defRPr sz="525"/>
            </a:lvl2pPr>
            <a:lvl3pPr marL="240030" indent="0" algn="ctr">
              <a:buNone/>
              <a:defRPr sz="472"/>
            </a:lvl3pPr>
            <a:lvl4pPr marL="360045" indent="0" algn="ctr">
              <a:buNone/>
              <a:defRPr sz="420"/>
            </a:lvl4pPr>
            <a:lvl5pPr marL="480060" indent="0" algn="ctr">
              <a:buNone/>
              <a:defRPr sz="420"/>
            </a:lvl5pPr>
            <a:lvl6pPr marL="600075" indent="0" algn="ctr">
              <a:buNone/>
              <a:defRPr sz="420"/>
            </a:lvl6pPr>
            <a:lvl7pPr marL="720090" indent="0" algn="ctr">
              <a:buNone/>
              <a:defRPr sz="420"/>
            </a:lvl7pPr>
            <a:lvl8pPr marL="840105" indent="0" algn="ctr">
              <a:buNone/>
              <a:defRPr sz="420"/>
            </a:lvl8pPr>
            <a:lvl9pPr marL="960120" indent="0" algn="ctr">
              <a:buNone/>
              <a:defRPr sz="4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11E6-4767-4FD4-800C-8ED9BB7DAFEB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D1166-93D9-405F-890E-376B0F1BB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88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11E6-4767-4FD4-800C-8ED9BB7DAFEB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D1166-93D9-405F-890E-376B0F1BB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72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95846"/>
            <a:ext cx="776347" cy="15256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95846"/>
            <a:ext cx="2284035" cy="15256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11E6-4767-4FD4-800C-8ED9BB7DAFEB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D1166-93D9-405F-890E-376B0F1BB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54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11E6-4767-4FD4-800C-8ED9BB7DAFEB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D1166-93D9-405F-890E-376B0F1BB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61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448807"/>
            <a:ext cx="3105388" cy="748843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1204734"/>
            <a:ext cx="3105388" cy="393799"/>
          </a:xfrm>
        </p:spPr>
        <p:txBody>
          <a:bodyPr/>
          <a:lstStyle>
            <a:lvl1pPr marL="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1pPr>
            <a:lvl2pPr marL="120015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2pPr>
            <a:lvl3pPr marL="240030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3pPr>
            <a:lvl4pPr marL="36004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4pPr>
            <a:lvl5pPr marL="48006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5pPr>
            <a:lvl6pPr marL="60007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6pPr>
            <a:lvl7pPr marL="72009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7pPr>
            <a:lvl8pPr marL="84010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8pPr>
            <a:lvl9pPr marL="96012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11E6-4767-4FD4-800C-8ED9BB7DAFEB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D1166-93D9-405F-890E-376B0F1BB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4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479227"/>
            <a:ext cx="1530191" cy="11422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479227"/>
            <a:ext cx="1530191" cy="11422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11E6-4767-4FD4-800C-8ED9BB7DAFEB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D1166-93D9-405F-890E-376B0F1BB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26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95846"/>
            <a:ext cx="3105388" cy="347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441305"/>
            <a:ext cx="1523159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657582"/>
            <a:ext cx="1523159" cy="9672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441305"/>
            <a:ext cx="1530660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657582"/>
            <a:ext cx="1530660" cy="9672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11E6-4767-4FD4-800C-8ED9BB7DAFEB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D1166-93D9-405F-890E-376B0F1BB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64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11E6-4767-4FD4-800C-8ED9BB7DAFEB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D1166-93D9-405F-890E-376B0F1BB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20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11E6-4767-4FD4-800C-8ED9BB7DAFEB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D1166-93D9-405F-890E-376B0F1BB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6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20015"/>
            <a:ext cx="1161239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259199"/>
            <a:ext cx="1822728" cy="1279327"/>
          </a:xfrm>
        </p:spPr>
        <p:txBody>
          <a:bodyPr/>
          <a:lstStyle>
            <a:lvl1pPr>
              <a:defRPr sz="840"/>
            </a:lvl1pPr>
            <a:lvl2pPr>
              <a:defRPr sz="735"/>
            </a:lvl2pPr>
            <a:lvl3pPr>
              <a:defRPr sz="630"/>
            </a:lvl3pPr>
            <a:lvl4pPr>
              <a:defRPr sz="525"/>
            </a:lvl4pPr>
            <a:lvl5pPr>
              <a:defRPr sz="525"/>
            </a:lvl5pPr>
            <a:lvl6pPr>
              <a:defRPr sz="525"/>
            </a:lvl6pPr>
            <a:lvl7pPr>
              <a:defRPr sz="525"/>
            </a:lvl7pPr>
            <a:lvl8pPr>
              <a:defRPr sz="525"/>
            </a:lvl8pPr>
            <a:lvl9pPr>
              <a:defRPr sz="52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540067"/>
            <a:ext cx="1161239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11E6-4767-4FD4-800C-8ED9BB7DAFEB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D1166-93D9-405F-890E-376B0F1BB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30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20015"/>
            <a:ext cx="1161239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259199"/>
            <a:ext cx="1822728" cy="1279327"/>
          </a:xfrm>
        </p:spPr>
        <p:txBody>
          <a:bodyPr anchor="t"/>
          <a:lstStyle>
            <a:lvl1pPr marL="0" indent="0">
              <a:buNone/>
              <a:defRPr sz="840"/>
            </a:lvl1pPr>
            <a:lvl2pPr marL="120015" indent="0">
              <a:buNone/>
              <a:defRPr sz="735"/>
            </a:lvl2pPr>
            <a:lvl3pPr marL="240030" indent="0">
              <a:buNone/>
              <a:defRPr sz="630"/>
            </a:lvl3pPr>
            <a:lvl4pPr marL="360045" indent="0">
              <a:buNone/>
              <a:defRPr sz="525"/>
            </a:lvl4pPr>
            <a:lvl5pPr marL="480060" indent="0">
              <a:buNone/>
              <a:defRPr sz="525"/>
            </a:lvl5pPr>
            <a:lvl6pPr marL="600075" indent="0">
              <a:buNone/>
              <a:defRPr sz="525"/>
            </a:lvl6pPr>
            <a:lvl7pPr marL="720090" indent="0">
              <a:buNone/>
              <a:defRPr sz="525"/>
            </a:lvl7pPr>
            <a:lvl8pPr marL="840105" indent="0">
              <a:buNone/>
              <a:defRPr sz="525"/>
            </a:lvl8pPr>
            <a:lvl9pPr marL="960120" indent="0">
              <a:buNone/>
              <a:defRPr sz="5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540067"/>
            <a:ext cx="1161239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11E6-4767-4FD4-800C-8ED9BB7DAFEB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D1166-93D9-405F-890E-376B0F1BB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04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95846"/>
            <a:ext cx="3105388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479227"/>
            <a:ext cx="3105388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1668542"/>
            <a:ext cx="81010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D11E6-4767-4FD4-800C-8ED9BB7DAFEB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1668542"/>
            <a:ext cx="1215152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1668542"/>
            <a:ext cx="81010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D1166-93D9-405F-890E-376B0F1BB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79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0030" rtl="0" eaLnBrk="1" latinLnBrk="0" hangingPunct="1">
        <a:lnSpc>
          <a:spcPct val="90000"/>
        </a:lnSpc>
        <a:spcBef>
          <a:spcPct val="0"/>
        </a:spcBef>
        <a:buNone/>
        <a:defRPr sz="1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8" indent="-60008" algn="l" defTabSz="24003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1pPr>
      <a:lvl2pPr marL="18002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42005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54006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6008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8009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90011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5200D30-865E-4F29-A62F-5A840444A0F0}"/>
              </a:ext>
            </a:extLst>
          </p:cNvPr>
          <p:cNvSpPr txBox="1"/>
          <p:nvPr/>
        </p:nvSpPr>
        <p:spPr>
          <a:xfrm>
            <a:off x="1278217" y="778596"/>
            <a:ext cx="829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a =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AC0E767-392C-4766-9050-76C9E7854CCC}"/>
              </a:ext>
            </a:extLst>
          </p:cNvPr>
          <p:cNvSpPr/>
          <p:nvPr/>
        </p:nvSpPr>
        <p:spPr>
          <a:xfrm>
            <a:off x="479147" y="877450"/>
            <a:ext cx="543698" cy="321276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399DC64-3F7B-47F1-AE68-2DC2C8030246}"/>
              </a:ext>
            </a:extLst>
          </p:cNvPr>
          <p:cNvSpPr/>
          <p:nvPr/>
        </p:nvSpPr>
        <p:spPr>
          <a:xfrm>
            <a:off x="2279429" y="613881"/>
            <a:ext cx="914399" cy="8484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'foo'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828A56-5E12-4286-B018-F5A64E1EF21F}"/>
              </a:ext>
            </a:extLst>
          </p:cNvPr>
          <p:cNvSpPr txBox="1"/>
          <p:nvPr/>
        </p:nvSpPr>
        <p:spPr>
          <a:xfrm>
            <a:off x="2107290" y="778596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'foo'</a:t>
            </a:r>
          </a:p>
        </p:txBody>
      </p:sp>
    </p:spTree>
    <p:extLst>
      <p:ext uri="{BB962C8B-B14F-4D97-AF65-F5344CB8AC3E}">
        <p14:creationId xmlns:p14="http://schemas.microsoft.com/office/powerpoint/2010/main" val="194265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7" presetClass="path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79189E-6 4.2328E-7 L -3.79189E-6 -0.1843 C -3.79189E-6 -0.26631 0.15741 -0.36508 0.28572 -0.36508 L 0.57187 -0.36508 " pathEditMode="relative" rAng="0" ptsTypes="AA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571" y="-1825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5400000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mph" presetSubtype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1" presetClass="emph" presetSubtype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D9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42" presetClass="path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57187 -0.36508 L 0.31791 -0.37037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98" y="-2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500"/>
                            </p:stCondLst>
                            <p:childTnLst>
                              <p:par>
                                <p:cTn id="30" presetID="1" presetClass="emph" presetSubtype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000"/>
                            </p:stCondLst>
                            <p:childTnLst>
                              <p:par>
                                <p:cTn id="35" presetID="42" presetClass="path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9347E-6 4.2328E-7 L -0.34965 0.00705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04" y="3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500"/>
                            </p:stCondLst>
                            <p:childTnLst>
                              <p:par>
                                <p:cTn id="38" presetID="23" presetClass="exit" presetSubtype="32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9500"/>
                            </p:stCondLst>
                            <p:childTnLst>
                              <p:par>
                                <p:cTn id="43" presetID="1" presetClass="emph" presetSubtype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D9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9" grpId="1" animBg="1"/>
      <p:bldP spid="9" grpId="2" animBg="1"/>
      <p:bldP spid="9" grpId="3" animBg="1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Props1.xml><?xml version="1.0" encoding="utf-8"?>
<ds:datastoreItem xmlns:ds="http://schemas.openxmlformats.org/officeDocument/2006/customXml" ds:itemID="{42EA9C2B-1AA2-445A-ACEE-9138BDB82A8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6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Fira Code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Oleg Tarasov</dc:creator>
  <cp:lastModifiedBy>Oleg Tarasov</cp:lastModifiedBy>
  <cp:revision>7</cp:revision>
  <dcterms:created xsi:type="dcterms:W3CDTF">2019-03-04T06:56:31Z</dcterms:created>
  <dcterms:modified xsi:type="dcterms:W3CDTF">2019-03-04T07:49:21Z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