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72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9E49-AEAF-4C68-9067-627F8D913C6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4142-2235-4A78-8389-5E9558F82E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9E49-AEAF-4C68-9067-627F8D913C6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4142-2235-4A78-8389-5E9558F82E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9E49-AEAF-4C68-9067-627F8D913C6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4142-2235-4A78-8389-5E9558F82E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9E49-AEAF-4C68-9067-627F8D913C6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4142-2235-4A78-8389-5E9558F82E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9E49-AEAF-4C68-9067-627F8D913C6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4142-2235-4A78-8389-5E9558F82E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9E49-AEAF-4C68-9067-627F8D913C6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4142-2235-4A78-8389-5E9558F82E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9E49-AEAF-4C68-9067-627F8D913C6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4142-2235-4A78-8389-5E9558F82E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9E49-AEAF-4C68-9067-627F8D913C6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4142-2235-4A78-8389-5E9558F82E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9E49-AEAF-4C68-9067-627F8D913C6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4142-2235-4A78-8389-5E9558F82E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9E49-AEAF-4C68-9067-627F8D913C6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4142-2235-4A78-8389-5E9558F82E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9E49-AEAF-4C68-9067-627F8D913C6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4142-2235-4A78-8389-5E9558F82E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B9E49-AEAF-4C68-9067-627F8D913C6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74142-2235-4A78-8389-5E9558F82EB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8420100" cy="1470025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  <a:latin typeface="Bookman Old Style" pitchFamily="18" charset="0"/>
              </a:rPr>
              <a:t>EXPLORING THE REALM OF IPV6</a:t>
            </a:r>
            <a:endParaRPr lang="en-US" sz="6000" b="1" dirty="0">
              <a:solidFill>
                <a:srgbClr val="0070C0"/>
              </a:solidFill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81700"/>
            <a:ext cx="6934200" cy="1752600"/>
          </a:xfrm>
        </p:spPr>
        <p:txBody>
          <a:bodyPr/>
          <a:lstStyle/>
          <a:p>
            <a:r>
              <a:rPr lang="en-US" b="1" i="1" dirty="0" smtClean="0">
                <a:solidFill>
                  <a:srgbClr val="0070C0"/>
                </a:solidFill>
              </a:rPr>
              <a:t>Shreya Sharma, Michael Sadler</a:t>
            </a:r>
            <a:endParaRPr lang="en-US" b="1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Office PowerPoint</Application>
  <PresentationFormat>A4 Paper (210x297 mm)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EXPLORING THE REALM OF IPV6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</cp:revision>
  <dcterms:created xsi:type="dcterms:W3CDTF">2017-12-05T22:40:30Z</dcterms:created>
  <dcterms:modified xsi:type="dcterms:W3CDTF">2017-12-05T22:49:26Z</dcterms:modified>
</cp:coreProperties>
</file>