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4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0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2"/>
        </a:buClr>
        <a:buSzPct val="75000"/>
        <a:buFont typeface="Wingdings 2"/>
        <a:buChar char="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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2"/>
        </a:buClr>
        <a:buFontTx/>
        <a:buChar char="•"/>
        <a:defRPr kumimoji="0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Smith</a:t>
            </a:r>
          </a:p>
          <a:p>
            <a:r>
              <a:rPr lang="en-US" dirty="0" smtClean="0"/>
              <a:t>February 7,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&amp; Selenium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Jason Huggins started Selenium in 2004</a:t>
            </a:r>
          </a:p>
          <a:p>
            <a:pPr lvl="1"/>
            <a:r>
              <a:rPr lang="en-US" dirty="0" smtClean="0"/>
              <a:t>JavaScript library that would drive a web page</a:t>
            </a:r>
          </a:p>
          <a:p>
            <a:pPr lvl="2"/>
            <a:r>
              <a:rPr lang="en-US" dirty="0" smtClean="0"/>
              <a:t>Had limitations due to different browser restrictions on JavaScript</a:t>
            </a:r>
          </a:p>
          <a:p>
            <a:r>
              <a:rPr lang="en-US" dirty="0" smtClean="0"/>
              <a:t>Simon Stewart started </a:t>
            </a:r>
            <a:r>
              <a:rPr lang="en-US" dirty="0" err="1" smtClean="0"/>
              <a:t>WebDriver</a:t>
            </a:r>
            <a:r>
              <a:rPr lang="en-US" dirty="0" smtClean="0"/>
              <a:t> in 2006 at Google</a:t>
            </a:r>
          </a:p>
          <a:p>
            <a:pPr lvl="1"/>
            <a:r>
              <a:rPr lang="en-US" dirty="0" smtClean="0"/>
              <a:t>Got tired of doing workarounds for the pitfalls with Selenium</a:t>
            </a:r>
          </a:p>
          <a:p>
            <a:pPr lvl="1"/>
            <a:r>
              <a:rPr lang="en-US" dirty="0" smtClean="0"/>
              <a:t>He wanted native communication with the browser, thus bypassing JavaScript restrictions</a:t>
            </a:r>
          </a:p>
          <a:p>
            <a:r>
              <a:rPr lang="en-US" dirty="0"/>
              <a:t>The two projects merged in 2008</a:t>
            </a:r>
          </a:p>
          <a:p>
            <a:pPr lvl="1"/>
            <a:r>
              <a:rPr lang="en-US" dirty="0"/>
              <a:t>The both address shortcomings in each other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8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2013 Started submissions to the W3C for a </a:t>
            </a:r>
            <a:r>
              <a:rPr lang="en-US" dirty="0" err="1" smtClean="0"/>
              <a:t>WebDriver</a:t>
            </a:r>
            <a:r>
              <a:rPr lang="en-US" dirty="0" smtClean="0"/>
              <a:t> API standard</a:t>
            </a:r>
          </a:p>
          <a:p>
            <a:pPr lvl="1"/>
            <a:r>
              <a:rPr lang="en-US" dirty="0" smtClean="0"/>
              <a:t>Attempting to offload the native communication work to the browser’s original authors following a standard API</a:t>
            </a:r>
          </a:p>
          <a:p>
            <a:pPr lvl="1"/>
            <a:r>
              <a:rPr lang="en-US" dirty="0" smtClean="0"/>
              <a:t>Authors:</a:t>
            </a:r>
          </a:p>
          <a:p>
            <a:pPr lvl="2"/>
            <a:r>
              <a:rPr lang="en-US" dirty="0" smtClean="0"/>
              <a:t>Simon Stewart – Google</a:t>
            </a:r>
          </a:p>
          <a:p>
            <a:pPr lvl="2"/>
            <a:r>
              <a:rPr lang="en-US" dirty="0" smtClean="0"/>
              <a:t>Facebook</a:t>
            </a:r>
          </a:p>
          <a:p>
            <a:pPr lvl="2"/>
            <a:r>
              <a:rPr lang="en-US" dirty="0" smtClean="0"/>
              <a:t>David Burns – Mozilla</a:t>
            </a:r>
          </a:p>
        </p:txBody>
      </p:sp>
    </p:spTree>
    <p:extLst>
      <p:ext uri="{BB962C8B-B14F-4D97-AF65-F5344CB8AC3E}">
        <p14:creationId xmlns:p14="http://schemas.microsoft.com/office/powerpoint/2010/main" val="158188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pic>
        <p:nvPicPr>
          <p:cNvPr id="7" name="Picture 6" descr="WebDriver - Simple 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things can go wrong</a:t>
            </a:r>
            <a:endParaRPr lang="en-US" dirty="0"/>
          </a:p>
        </p:txBody>
      </p:sp>
      <p:pic>
        <p:nvPicPr>
          <p:cNvPr id="3" name="Picture 2" descr="WebDriver - B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52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72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2202119990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DA7E88-9BD7-4B4D-BD17-5C3458D47A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TC102202119990</Template>
  <TotalTime>0</TotalTime>
  <Words>123</Words>
  <Application>Microsoft Macintosh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TC102202119990</vt:lpstr>
      <vt:lpstr>WebDriver &amp; Selenium</vt:lpstr>
      <vt:lpstr>History</vt:lpstr>
      <vt:lpstr>History</vt:lpstr>
      <vt:lpstr>Basic Flow</vt:lpstr>
      <vt:lpstr>Where things can go wrong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background presentation</dc:title>
  <dc:creator/>
  <cp:keywords/>
  <cp:lastModifiedBy/>
  <cp:revision>1</cp:revision>
  <dcterms:modified xsi:type="dcterms:W3CDTF">2014-02-03T16:33:11Z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