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3" r:id="rId3"/>
    <p:sldId id="269" r:id="rId4"/>
    <p:sldId id="270" r:id="rId5"/>
    <p:sldId id="264" r:id="rId6"/>
    <p:sldId id="265" r:id="rId7"/>
    <p:sldId id="260" r:id="rId8"/>
    <p:sldId id="266" r:id="rId9"/>
    <p:sldId id="268" r:id="rId10"/>
    <p:sldId id="262" r:id="rId11"/>
    <p:sldId id="267" r:id="rId12"/>
    <p:sldId id="272" r:id="rId13"/>
    <p:sldId id="273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3"/>
            <p14:sldId id="269"/>
            <p14:sldId id="270"/>
            <p14:sldId id="264"/>
            <p14:sldId id="265"/>
            <p14:sldId id="260"/>
            <p14:sldId id="266"/>
            <p14:sldId id="268"/>
            <p14:sldId id="262"/>
            <p14:sldId id="267"/>
            <p14:sldId id="272"/>
            <p14:sldId id="273"/>
            <p14:sldId id="271"/>
          </p14:sldIdLst>
        </p14:section>
        <p14:section name="Overview and Objectives" id="{ABA716BF-3A5C-4ADB-94C9-CFEF84EBA240}">
          <p14:sldIdLst/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2" autoAdjust="0"/>
    <p:restoredTop sz="83987" autoAdjust="0"/>
  </p:normalViewPr>
  <p:slideViewPr>
    <p:cSldViewPr>
      <p:cViewPr varScale="1">
        <p:scale>
          <a:sx n="186" d="100"/>
          <a:sy n="186" d="100"/>
        </p:scale>
        <p:origin x="-34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8DB39-47EB-5D4C-AADF-0737FE0CA199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D6EF16-5C11-BB4D-A777-7576317B8F0D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Web Interface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26DFBD8-DAAD-2742-B047-2477895EA5BB}" type="parTrans" cxnId="{0369E161-5773-A945-BEF6-93970A34DCD8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0AB12881-D60B-3F48-A46A-9CA438B84749}" type="sibTrans" cxnId="{0369E161-5773-A945-BEF6-93970A34DCD8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826BBF40-4567-AC43-97C2-B8F83522FF21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Storage &amp; Search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5B511157-CA74-884B-8A89-3C6023F54674}" type="parTrans" cxnId="{840B3340-0B83-B74A-8609-55F74174F2BB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FC22BC3D-7B66-344C-AE94-69EFF0D28E7D}" type="sibTrans" cxnId="{840B3340-0B83-B74A-8609-55F74174F2BB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9B054FC8-0A52-1B42-8DA1-5666B09C1E05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Indexer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FD5219DB-0C46-4B40-A28D-F806C6540E9D}" type="parTrans" cxnId="{F758C02B-E895-2F40-9425-C012C6C2D6D3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38BFDE36-8E7F-F849-8760-56135D3D9AE7}" type="sibTrans" cxnId="{F758C02B-E895-2F40-9425-C012C6C2D6D3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6A10D131-3B81-9C48-B0C7-50C050CAA3AA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Broker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1404799A-9520-6543-93BF-5F2E30D83C25}" type="parTrans" cxnId="{02953D6B-38D7-3C45-83A5-5055456245D5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3011C84C-A970-3F42-8970-E22EAAF67542}" type="sibTrans" cxnId="{02953D6B-38D7-3C45-83A5-5055456245D5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2809777-6895-6C47-816A-F57B87B95A0E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Shipper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DD01BD42-E872-6746-8FB6-8B5F7CEF9DF3}" type="parTrans" cxnId="{748F2843-6E28-F844-9CD9-33DF2763F31D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CC3749A5-CE73-314B-A4A2-CA8DFE20ECE7}" type="sibTrans" cxnId="{748F2843-6E28-F844-9CD9-33DF2763F31D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AD7AF559-EDE4-C242-B2AE-C59F43CA8F44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Shipper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83F106AC-7DDD-904C-A800-D7D0A142F347}" type="parTrans" cxnId="{E6C8761D-1443-6640-9F86-7E88A8DE5CD6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D198C028-1AFD-764E-ACE6-BB11DC5CDDB7}" type="sibTrans" cxnId="{E6C8761D-1443-6640-9F86-7E88A8DE5CD6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A515E67F-1B32-9441-9CA5-8293237F14F6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Broker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3F186824-3175-C749-A9E9-B207DF5200E7}" type="parTrans" cxnId="{A10FFA06-A325-4742-B767-F7FA80B67255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EE28B73D-B5D3-A143-8903-FB11D0537A3F}" type="sibTrans" cxnId="{A10FFA06-A325-4742-B767-F7FA80B67255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0510F930-3DD3-2045-8885-F3E062204A99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Shipper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79792027-B04B-D84B-8FEB-9D0F674E24FC}" type="parTrans" cxnId="{D0EFDC36-4031-3343-9592-313228D69D0E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9C67E220-65DE-D54B-B13F-C43526C61EC2}" type="sibTrans" cxnId="{D0EFDC36-4031-3343-9592-313228D69D0E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A24BA124-E659-1C49-BDE4-4750C9A0B7FD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Shipper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E154948-9A78-1646-BD0A-51B03F3F6D03}" type="parTrans" cxnId="{4160447F-DAB8-134D-BC6C-BF371A794442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0302E5D7-3457-2D44-A932-BCCD21615393}" type="sibTrans" cxnId="{4160447F-DAB8-134D-BC6C-BF371A794442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153638C2-39F1-DC42-98AB-3EAD8C5C8E4A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Indexer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7EBE34FF-D3DA-534E-BA57-2F4CB16A9AC8}" type="parTrans" cxnId="{163CC276-471A-1845-A6D8-F4E2A59EE76D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4F55D949-1551-5F45-A7BA-125A34C91D08}" type="sibTrans" cxnId="{163CC276-471A-1845-A6D8-F4E2A59EE76D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2DB9813C-68EE-2C48-AAAE-F377A294524C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Broker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E9D571F4-BE7B-FB45-B82C-E3575E34BAC4}" type="parTrans" cxnId="{0D369490-AE69-D444-88E1-7F7A1359693F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14FD554D-D368-3147-A9D2-E59ADF214828}" type="sibTrans" cxnId="{0D369490-AE69-D444-88E1-7F7A1359693F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6642A6DB-6C33-DD44-9CEF-12082DDBB60E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Shipper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477497AD-80D7-0B44-B919-A98A204EEDDA}" type="parTrans" cxnId="{79A13889-0D4F-9842-B12B-9E85E1E09762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062AB94-75E2-C44D-86ED-D95C8B954076}" type="sibTrans" cxnId="{79A13889-0D4F-9842-B12B-9E85E1E09762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8BA437A0-F468-534A-AC86-2040A47DDF3F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Shipper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7EBC9586-A7E3-D34D-89D1-6E996E76A82D}" type="parTrans" cxnId="{E53F5577-8F47-D84C-82E0-91C5994B86F6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5115B871-120A-174A-A6E1-21D724480004}" type="sibTrans" cxnId="{E53F5577-8F47-D84C-82E0-91C5994B86F6}">
      <dgm:prSet/>
      <dgm:spPr/>
      <dgm:t>
        <a:bodyPr/>
        <a:lstStyle/>
        <a:p>
          <a:endParaRPr lang="en-US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2EF1659-1C8B-0A48-9726-C9F82FF069D1}" type="pres">
      <dgm:prSet presAssocID="{4718DB39-47EB-5D4C-AADF-0737FE0CA199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A0CB66-21EA-A94F-BF98-521A247D26A0}" type="pres">
      <dgm:prSet presAssocID="{67D6EF16-5C11-BB4D-A777-7576317B8F0D}" presName="root1" presStyleCnt="0"/>
      <dgm:spPr/>
    </dgm:pt>
    <dgm:pt modelId="{0485F719-69DA-1C4F-8249-9073FD9D8AD4}" type="pres">
      <dgm:prSet presAssocID="{67D6EF16-5C11-BB4D-A777-7576317B8F0D}" presName="LevelOneTextNode" presStyleLbl="node0" presStyleIdx="0" presStyleCnt="1" custLinFactNeighborX="546" custLinFactNeighborY="-573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B37007-1B73-4646-84D9-5420BECBB772}" type="pres">
      <dgm:prSet presAssocID="{67D6EF16-5C11-BB4D-A777-7576317B8F0D}" presName="level2hierChild" presStyleCnt="0"/>
      <dgm:spPr/>
    </dgm:pt>
    <dgm:pt modelId="{B5B05B41-FE91-4748-B3FA-658EFAA25A1B}" type="pres">
      <dgm:prSet presAssocID="{5B511157-CA74-884B-8A89-3C6023F54674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63F27B04-DEEA-D640-A4D0-3A96C1516132}" type="pres">
      <dgm:prSet presAssocID="{5B511157-CA74-884B-8A89-3C6023F54674}" presName="connTx" presStyleLbl="parChTrans1D2" presStyleIdx="0" presStyleCnt="1"/>
      <dgm:spPr/>
      <dgm:t>
        <a:bodyPr/>
        <a:lstStyle/>
        <a:p>
          <a:endParaRPr lang="en-US"/>
        </a:p>
      </dgm:t>
    </dgm:pt>
    <dgm:pt modelId="{5F6904E2-0ED0-444C-9324-6E4E1E119E3F}" type="pres">
      <dgm:prSet presAssocID="{826BBF40-4567-AC43-97C2-B8F83522FF21}" presName="root2" presStyleCnt="0"/>
      <dgm:spPr/>
    </dgm:pt>
    <dgm:pt modelId="{148FD701-CC3A-4B42-9C48-D4669E7CCA60}" type="pres">
      <dgm:prSet presAssocID="{826BBF40-4567-AC43-97C2-B8F83522FF21}" presName="LevelTwoTextNode" presStyleLbl="node2" presStyleIdx="0" presStyleCnt="1" custLinFactNeighborX="-2766" custLinFactNeighborY="-573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D8F5BD-6ABD-AA4B-8182-8BE0CC8D1FD8}" type="pres">
      <dgm:prSet presAssocID="{826BBF40-4567-AC43-97C2-B8F83522FF21}" presName="level3hierChild" presStyleCnt="0"/>
      <dgm:spPr/>
    </dgm:pt>
    <dgm:pt modelId="{C7B87B25-AB38-7F43-AD89-66907CE41201}" type="pres">
      <dgm:prSet presAssocID="{FD5219DB-0C46-4B40-A28D-F806C6540E9D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284F6EE0-446E-AB43-819E-6C8AEB882AB8}" type="pres">
      <dgm:prSet presAssocID="{FD5219DB-0C46-4B40-A28D-F806C6540E9D}" presName="connTx" presStyleLbl="parChTrans1D3" presStyleIdx="0" presStyleCnt="2"/>
      <dgm:spPr/>
      <dgm:t>
        <a:bodyPr/>
        <a:lstStyle/>
        <a:p>
          <a:endParaRPr lang="en-US"/>
        </a:p>
      </dgm:t>
    </dgm:pt>
    <dgm:pt modelId="{19EAC70C-76DA-1F4B-83F6-E91C20FC937C}" type="pres">
      <dgm:prSet presAssocID="{9B054FC8-0A52-1B42-8DA1-5666B09C1E05}" presName="root2" presStyleCnt="0"/>
      <dgm:spPr/>
    </dgm:pt>
    <dgm:pt modelId="{8C0E8901-B305-A442-9A75-CF7476838CE5}" type="pres">
      <dgm:prSet presAssocID="{9B054FC8-0A52-1B42-8DA1-5666B09C1E05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936B4B-3B40-E747-ADD3-7AE0B038E7CD}" type="pres">
      <dgm:prSet presAssocID="{9B054FC8-0A52-1B42-8DA1-5666B09C1E05}" presName="level3hierChild" presStyleCnt="0"/>
      <dgm:spPr/>
    </dgm:pt>
    <dgm:pt modelId="{7C4A8813-8ABA-0A40-BA6C-4F8203A47761}" type="pres">
      <dgm:prSet presAssocID="{1404799A-9520-6543-93BF-5F2E30D83C25}" presName="conn2-1" presStyleLbl="parChTrans1D4" presStyleIdx="0" presStyleCnt="9"/>
      <dgm:spPr/>
      <dgm:t>
        <a:bodyPr/>
        <a:lstStyle/>
        <a:p>
          <a:endParaRPr lang="en-US"/>
        </a:p>
      </dgm:t>
    </dgm:pt>
    <dgm:pt modelId="{7936CE42-F181-274C-A857-1F00640500C8}" type="pres">
      <dgm:prSet presAssocID="{1404799A-9520-6543-93BF-5F2E30D83C25}" presName="connTx" presStyleLbl="parChTrans1D4" presStyleIdx="0" presStyleCnt="9"/>
      <dgm:spPr/>
      <dgm:t>
        <a:bodyPr/>
        <a:lstStyle/>
        <a:p>
          <a:endParaRPr lang="en-US"/>
        </a:p>
      </dgm:t>
    </dgm:pt>
    <dgm:pt modelId="{85F67E95-2583-2E4D-92EF-DF5A62190B80}" type="pres">
      <dgm:prSet presAssocID="{6A10D131-3B81-9C48-B0C7-50C050CAA3AA}" presName="root2" presStyleCnt="0"/>
      <dgm:spPr/>
    </dgm:pt>
    <dgm:pt modelId="{EF6AF14D-6AA0-7540-95F2-DD98FC742A75}" type="pres">
      <dgm:prSet presAssocID="{6A10D131-3B81-9C48-B0C7-50C050CAA3AA}" presName="LevelTwoTextNode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434C1F-AC26-1A4C-B915-1FCC5C4C1248}" type="pres">
      <dgm:prSet presAssocID="{6A10D131-3B81-9C48-B0C7-50C050CAA3AA}" presName="level3hierChild" presStyleCnt="0"/>
      <dgm:spPr/>
    </dgm:pt>
    <dgm:pt modelId="{32440F3A-F719-A143-A2D1-4E4BCBD2E52E}" type="pres">
      <dgm:prSet presAssocID="{DD01BD42-E872-6746-8FB6-8B5F7CEF9DF3}" presName="conn2-1" presStyleLbl="parChTrans1D4" presStyleIdx="1" presStyleCnt="9"/>
      <dgm:spPr/>
      <dgm:t>
        <a:bodyPr/>
        <a:lstStyle/>
        <a:p>
          <a:endParaRPr lang="en-US"/>
        </a:p>
      </dgm:t>
    </dgm:pt>
    <dgm:pt modelId="{7D3DC4AA-8661-2E4B-A029-0F7D536B2695}" type="pres">
      <dgm:prSet presAssocID="{DD01BD42-E872-6746-8FB6-8B5F7CEF9DF3}" presName="connTx" presStyleLbl="parChTrans1D4" presStyleIdx="1" presStyleCnt="9"/>
      <dgm:spPr/>
      <dgm:t>
        <a:bodyPr/>
        <a:lstStyle/>
        <a:p>
          <a:endParaRPr lang="en-US"/>
        </a:p>
      </dgm:t>
    </dgm:pt>
    <dgm:pt modelId="{4A9C4BEB-04FB-9A40-BB78-874A5E22B637}" type="pres">
      <dgm:prSet presAssocID="{B2809777-6895-6C47-816A-F57B87B95A0E}" presName="root2" presStyleCnt="0"/>
      <dgm:spPr/>
    </dgm:pt>
    <dgm:pt modelId="{BA21DE2D-17CD-3449-BB29-2A7CCF8EF479}" type="pres">
      <dgm:prSet presAssocID="{B2809777-6895-6C47-816A-F57B87B95A0E}" presName="LevelTwoTextNode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77C203-53D0-9D49-83CE-C8F8D3D9899C}" type="pres">
      <dgm:prSet presAssocID="{B2809777-6895-6C47-816A-F57B87B95A0E}" presName="level3hierChild" presStyleCnt="0"/>
      <dgm:spPr/>
    </dgm:pt>
    <dgm:pt modelId="{632D048F-1D16-8D46-9416-7C18E4C0829A}" type="pres">
      <dgm:prSet presAssocID="{83F106AC-7DDD-904C-A800-D7D0A142F347}" presName="conn2-1" presStyleLbl="parChTrans1D4" presStyleIdx="2" presStyleCnt="9"/>
      <dgm:spPr/>
      <dgm:t>
        <a:bodyPr/>
        <a:lstStyle/>
        <a:p>
          <a:endParaRPr lang="en-US"/>
        </a:p>
      </dgm:t>
    </dgm:pt>
    <dgm:pt modelId="{B85D0C60-8B48-864B-8C1E-6C9C9E416B1E}" type="pres">
      <dgm:prSet presAssocID="{83F106AC-7DDD-904C-A800-D7D0A142F347}" presName="connTx" presStyleLbl="parChTrans1D4" presStyleIdx="2" presStyleCnt="9"/>
      <dgm:spPr/>
      <dgm:t>
        <a:bodyPr/>
        <a:lstStyle/>
        <a:p>
          <a:endParaRPr lang="en-US"/>
        </a:p>
      </dgm:t>
    </dgm:pt>
    <dgm:pt modelId="{1EE1C2F6-9AF7-714B-9D37-6A52455CB32C}" type="pres">
      <dgm:prSet presAssocID="{AD7AF559-EDE4-C242-B2AE-C59F43CA8F44}" presName="root2" presStyleCnt="0"/>
      <dgm:spPr/>
    </dgm:pt>
    <dgm:pt modelId="{BDE123BB-8DDA-F547-9FD5-7BD0BC801195}" type="pres">
      <dgm:prSet presAssocID="{AD7AF559-EDE4-C242-B2AE-C59F43CA8F44}" presName="LevelTwoTextNode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7B8CCF-BAB6-564F-ADB4-3D8614CFA864}" type="pres">
      <dgm:prSet presAssocID="{AD7AF559-EDE4-C242-B2AE-C59F43CA8F44}" presName="level3hierChild" presStyleCnt="0"/>
      <dgm:spPr/>
    </dgm:pt>
    <dgm:pt modelId="{E4609241-F75D-EC49-89B0-FC46946F6B5C}" type="pres">
      <dgm:prSet presAssocID="{3F186824-3175-C749-A9E9-B207DF5200E7}" presName="conn2-1" presStyleLbl="parChTrans1D4" presStyleIdx="3" presStyleCnt="9"/>
      <dgm:spPr/>
      <dgm:t>
        <a:bodyPr/>
        <a:lstStyle/>
        <a:p>
          <a:endParaRPr lang="en-US"/>
        </a:p>
      </dgm:t>
    </dgm:pt>
    <dgm:pt modelId="{2DE9550B-D296-5E45-8F7F-6A0DA4281F7F}" type="pres">
      <dgm:prSet presAssocID="{3F186824-3175-C749-A9E9-B207DF5200E7}" presName="connTx" presStyleLbl="parChTrans1D4" presStyleIdx="3" presStyleCnt="9"/>
      <dgm:spPr/>
      <dgm:t>
        <a:bodyPr/>
        <a:lstStyle/>
        <a:p>
          <a:endParaRPr lang="en-US"/>
        </a:p>
      </dgm:t>
    </dgm:pt>
    <dgm:pt modelId="{099840A0-1450-0044-9170-B52DED386E3B}" type="pres">
      <dgm:prSet presAssocID="{A515E67F-1B32-9441-9CA5-8293237F14F6}" presName="root2" presStyleCnt="0"/>
      <dgm:spPr/>
    </dgm:pt>
    <dgm:pt modelId="{318A6A64-5E4D-B24C-B05C-CC283282E61F}" type="pres">
      <dgm:prSet presAssocID="{A515E67F-1B32-9441-9CA5-8293237F14F6}" presName="LevelTwoTextNode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91CB23-C780-EE44-9F80-EA67CE234CCE}" type="pres">
      <dgm:prSet presAssocID="{A515E67F-1B32-9441-9CA5-8293237F14F6}" presName="level3hierChild" presStyleCnt="0"/>
      <dgm:spPr/>
    </dgm:pt>
    <dgm:pt modelId="{5F388C31-FE08-924A-B495-2D8C4228DF89}" type="pres">
      <dgm:prSet presAssocID="{79792027-B04B-D84B-8FEB-9D0F674E24FC}" presName="conn2-1" presStyleLbl="parChTrans1D4" presStyleIdx="4" presStyleCnt="9"/>
      <dgm:spPr/>
      <dgm:t>
        <a:bodyPr/>
        <a:lstStyle/>
        <a:p>
          <a:endParaRPr lang="en-US"/>
        </a:p>
      </dgm:t>
    </dgm:pt>
    <dgm:pt modelId="{1FE1D19F-B77C-8A4E-A189-DD30AC940703}" type="pres">
      <dgm:prSet presAssocID="{79792027-B04B-D84B-8FEB-9D0F674E24FC}" presName="connTx" presStyleLbl="parChTrans1D4" presStyleIdx="4" presStyleCnt="9"/>
      <dgm:spPr/>
      <dgm:t>
        <a:bodyPr/>
        <a:lstStyle/>
        <a:p>
          <a:endParaRPr lang="en-US"/>
        </a:p>
      </dgm:t>
    </dgm:pt>
    <dgm:pt modelId="{AF62B6D5-ECAB-594E-AFA9-2374BEC34513}" type="pres">
      <dgm:prSet presAssocID="{0510F930-3DD3-2045-8885-F3E062204A99}" presName="root2" presStyleCnt="0"/>
      <dgm:spPr/>
    </dgm:pt>
    <dgm:pt modelId="{72C7DDA6-2DE3-0643-AD2C-8D62393180AF}" type="pres">
      <dgm:prSet presAssocID="{0510F930-3DD3-2045-8885-F3E062204A99}" presName="LevelTwoTextNode" presStyleLbl="node4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B7B741-7598-E84C-AFF7-13D9F606DD0D}" type="pres">
      <dgm:prSet presAssocID="{0510F930-3DD3-2045-8885-F3E062204A99}" presName="level3hierChild" presStyleCnt="0"/>
      <dgm:spPr/>
    </dgm:pt>
    <dgm:pt modelId="{63ECA374-A4E5-704C-9F06-3FCBDE430187}" type="pres">
      <dgm:prSet presAssocID="{BE154948-9A78-1646-BD0A-51B03F3F6D03}" presName="conn2-1" presStyleLbl="parChTrans1D4" presStyleIdx="5" presStyleCnt="9"/>
      <dgm:spPr/>
      <dgm:t>
        <a:bodyPr/>
        <a:lstStyle/>
        <a:p>
          <a:endParaRPr lang="en-US"/>
        </a:p>
      </dgm:t>
    </dgm:pt>
    <dgm:pt modelId="{E47E9FA6-8DAC-F441-8BD9-0C62A15DFA6D}" type="pres">
      <dgm:prSet presAssocID="{BE154948-9A78-1646-BD0A-51B03F3F6D03}" presName="connTx" presStyleLbl="parChTrans1D4" presStyleIdx="5" presStyleCnt="9"/>
      <dgm:spPr/>
      <dgm:t>
        <a:bodyPr/>
        <a:lstStyle/>
        <a:p>
          <a:endParaRPr lang="en-US"/>
        </a:p>
      </dgm:t>
    </dgm:pt>
    <dgm:pt modelId="{506EE548-EBD7-A14E-8A69-5BDD4BE9CF21}" type="pres">
      <dgm:prSet presAssocID="{A24BA124-E659-1C49-BDE4-4750C9A0B7FD}" presName="root2" presStyleCnt="0"/>
      <dgm:spPr/>
    </dgm:pt>
    <dgm:pt modelId="{016530EA-5855-474F-B53F-87D57FC92A0D}" type="pres">
      <dgm:prSet presAssocID="{A24BA124-E659-1C49-BDE4-4750C9A0B7FD}" presName="LevelTwoTextNode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007F17-3DB3-E64B-8E62-7723886D7901}" type="pres">
      <dgm:prSet presAssocID="{A24BA124-E659-1C49-BDE4-4750C9A0B7FD}" presName="level3hierChild" presStyleCnt="0"/>
      <dgm:spPr/>
    </dgm:pt>
    <dgm:pt modelId="{E7FB7974-87C9-2C4A-84F1-04DCEC7CDDEF}" type="pres">
      <dgm:prSet presAssocID="{7EBE34FF-D3DA-534E-BA57-2F4CB16A9AC8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769777ED-9FCC-C94A-A696-D0CF7C489D86}" type="pres">
      <dgm:prSet presAssocID="{7EBE34FF-D3DA-534E-BA57-2F4CB16A9AC8}" presName="connTx" presStyleLbl="parChTrans1D3" presStyleIdx="1" presStyleCnt="2"/>
      <dgm:spPr/>
      <dgm:t>
        <a:bodyPr/>
        <a:lstStyle/>
        <a:p>
          <a:endParaRPr lang="en-US"/>
        </a:p>
      </dgm:t>
    </dgm:pt>
    <dgm:pt modelId="{54F59132-CC32-2849-9858-E7DB32452075}" type="pres">
      <dgm:prSet presAssocID="{153638C2-39F1-DC42-98AB-3EAD8C5C8E4A}" presName="root2" presStyleCnt="0"/>
      <dgm:spPr/>
    </dgm:pt>
    <dgm:pt modelId="{E935BEAE-1576-D847-9D5A-9E51DBDCDA2A}" type="pres">
      <dgm:prSet presAssocID="{153638C2-39F1-DC42-98AB-3EAD8C5C8E4A}" presName="LevelTwoTextNode" presStyleLbl="node3" presStyleIdx="1" presStyleCnt="2" custLinFactY="-17690" custLinFactNeighborX="15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C58BAC-5A2B-134E-A978-64565A470E08}" type="pres">
      <dgm:prSet presAssocID="{153638C2-39F1-DC42-98AB-3EAD8C5C8E4A}" presName="level3hierChild" presStyleCnt="0"/>
      <dgm:spPr/>
    </dgm:pt>
    <dgm:pt modelId="{BFE4BE74-9C00-BA4E-B571-0E7C4B0C88BF}" type="pres">
      <dgm:prSet presAssocID="{E9D571F4-BE7B-FB45-B82C-E3575E34BAC4}" presName="conn2-1" presStyleLbl="parChTrans1D4" presStyleIdx="6" presStyleCnt="9"/>
      <dgm:spPr/>
      <dgm:t>
        <a:bodyPr/>
        <a:lstStyle/>
        <a:p>
          <a:endParaRPr lang="en-US"/>
        </a:p>
      </dgm:t>
    </dgm:pt>
    <dgm:pt modelId="{C5A40753-6119-1E4F-80A1-0DD13AECA3A1}" type="pres">
      <dgm:prSet presAssocID="{E9D571F4-BE7B-FB45-B82C-E3575E34BAC4}" presName="connTx" presStyleLbl="parChTrans1D4" presStyleIdx="6" presStyleCnt="9"/>
      <dgm:spPr/>
      <dgm:t>
        <a:bodyPr/>
        <a:lstStyle/>
        <a:p>
          <a:endParaRPr lang="en-US"/>
        </a:p>
      </dgm:t>
    </dgm:pt>
    <dgm:pt modelId="{2BE6CA62-BA83-8040-BFB1-29FC1F172450}" type="pres">
      <dgm:prSet presAssocID="{2DB9813C-68EE-2C48-AAAE-F377A294524C}" presName="root2" presStyleCnt="0"/>
      <dgm:spPr/>
    </dgm:pt>
    <dgm:pt modelId="{1920ADAF-84EB-834D-B78F-EAB64926A199}" type="pres">
      <dgm:prSet presAssocID="{2DB9813C-68EE-2C48-AAAE-F377A294524C}" presName="LevelTwoTextNode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07F22E-59D8-A640-A818-2A8AE02DA93F}" type="pres">
      <dgm:prSet presAssocID="{2DB9813C-68EE-2C48-AAAE-F377A294524C}" presName="level3hierChild" presStyleCnt="0"/>
      <dgm:spPr/>
    </dgm:pt>
    <dgm:pt modelId="{41D3F30F-7B2A-5447-940A-73B45C8576D6}" type="pres">
      <dgm:prSet presAssocID="{7EBC9586-A7E3-D34D-89D1-6E996E76A82D}" presName="conn2-1" presStyleLbl="parChTrans1D4" presStyleIdx="7" presStyleCnt="9"/>
      <dgm:spPr/>
      <dgm:t>
        <a:bodyPr/>
        <a:lstStyle/>
        <a:p>
          <a:endParaRPr lang="en-US"/>
        </a:p>
      </dgm:t>
    </dgm:pt>
    <dgm:pt modelId="{28A8C3DC-FACB-D648-89A6-14B68DBC4180}" type="pres">
      <dgm:prSet presAssocID="{7EBC9586-A7E3-D34D-89D1-6E996E76A82D}" presName="connTx" presStyleLbl="parChTrans1D4" presStyleIdx="7" presStyleCnt="9"/>
      <dgm:spPr/>
      <dgm:t>
        <a:bodyPr/>
        <a:lstStyle/>
        <a:p>
          <a:endParaRPr lang="en-US"/>
        </a:p>
      </dgm:t>
    </dgm:pt>
    <dgm:pt modelId="{D26F31FB-1B76-694E-BB30-5866DAB4BFB2}" type="pres">
      <dgm:prSet presAssocID="{8BA437A0-F468-534A-AC86-2040A47DDF3F}" presName="root2" presStyleCnt="0"/>
      <dgm:spPr/>
    </dgm:pt>
    <dgm:pt modelId="{20808E8C-F959-4749-B869-488107B4432F}" type="pres">
      <dgm:prSet presAssocID="{8BA437A0-F468-534A-AC86-2040A47DDF3F}" presName="LevelTwoTextNode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FDF3F-3090-C648-978A-DB7003A89F85}" type="pres">
      <dgm:prSet presAssocID="{8BA437A0-F468-534A-AC86-2040A47DDF3F}" presName="level3hierChild" presStyleCnt="0"/>
      <dgm:spPr/>
    </dgm:pt>
    <dgm:pt modelId="{3F2D0F3E-5A71-074A-8C91-FCD9AD073D70}" type="pres">
      <dgm:prSet presAssocID="{477497AD-80D7-0B44-B919-A98A204EEDDA}" presName="conn2-1" presStyleLbl="parChTrans1D4" presStyleIdx="8" presStyleCnt="9"/>
      <dgm:spPr/>
      <dgm:t>
        <a:bodyPr/>
        <a:lstStyle/>
        <a:p>
          <a:endParaRPr lang="en-US"/>
        </a:p>
      </dgm:t>
    </dgm:pt>
    <dgm:pt modelId="{C464FC86-2609-C24E-AE55-3FA3762E6217}" type="pres">
      <dgm:prSet presAssocID="{477497AD-80D7-0B44-B919-A98A204EEDDA}" presName="connTx" presStyleLbl="parChTrans1D4" presStyleIdx="8" presStyleCnt="9"/>
      <dgm:spPr/>
      <dgm:t>
        <a:bodyPr/>
        <a:lstStyle/>
        <a:p>
          <a:endParaRPr lang="en-US"/>
        </a:p>
      </dgm:t>
    </dgm:pt>
    <dgm:pt modelId="{B351669A-140A-2F45-824C-1CE95A6A319E}" type="pres">
      <dgm:prSet presAssocID="{6642A6DB-6C33-DD44-9CEF-12082DDBB60E}" presName="root2" presStyleCnt="0"/>
      <dgm:spPr/>
    </dgm:pt>
    <dgm:pt modelId="{1B1D8E75-E229-D442-A858-17DBFCBB4F81}" type="pres">
      <dgm:prSet presAssocID="{6642A6DB-6C33-DD44-9CEF-12082DDBB60E}" presName="LevelTwoTextNode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76FECA-F1D3-F349-99FB-91E1DC16A240}" type="pres">
      <dgm:prSet presAssocID="{6642A6DB-6C33-DD44-9CEF-12082DDBB60E}" presName="level3hierChild" presStyleCnt="0"/>
      <dgm:spPr/>
    </dgm:pt>
  </dgm:ptLst>
  <dgm:cxnLst>
    <dgm:cxn modelId="{CB64B4B4-A7A1-1544-A3C6-ACD10B761D7F}" type="presOf" srcId="{2DB9813C-68EE-2C48-AAAE-F377A294524C}" destId="{1920ADAF-84EB-834D-B78F-EAB64926A199}" srcOrd="0" destOrd="0" presId="urn:microsoft.com/office/officeart/2005/8/layout/hierarchy2"/>
    <dgm:cxn modelId="{20E07FBA-290F-2145-A404-9FC357B8E071}" type="presOf" srcId="{83F106AC-7DDD-904C-A800-D7D0A142F347}" destId="{B85D0C60-8B48-864B-8C1E-6C9C9E416B1E}" srcOrd="1" destOrd="0" presId="urn:microsoft.com/office/officeart/2005/8/layout/hierarchy2"/>
    <dgm:cxn modelId="{347FB483-4B9B-FF46-977D-5C0BE2F3158B}" type="presOf" srcId="{6642A6DB-6C33-DD44-9CEF-12082DDBB60E}" destId="{1B1D8E75-E229-D442-A858-17DBFCBB4F81}" srcOrd="0" destOrd="0" presId="urn:microsoft.com/office/officeart/2005/8/layout/hierarchy2"/>
    <dgm:cxn modelId="{E5C25F8D-131C-9042-9EE7-19E0A57D77C0}" type="presOf" srcId="{67D6EF16-5C11-BB4D-A777-7576317B8F0D}" destId="{0485F719-69DA-1C4F-8249-9073FD9D8AD4}" srcOrd="0" destOrd="0" presId="urn:microsoft.com/office/officeart/2005/8/layout/hierarchy2"/>
    <dgm:cxn modelId="{1400AB30-D73A-844D-AACB-08EEA793DDCC}" type="presOf" srcId="{7EBC9586-A7E3-D34D-89D1-6E996E76A82D}" destId="{41D3F30F-7B2A-5447-940A-73B45C8576D6}" srcOrd="0" destOrd="0" presId="urn:microsoft.com/office/officeart/2005/8/layout/hierarchy2"/>
    <dgm:cxn modelId="{B1208AE4-E869-6743-BD9D-B5823B287E75}" type="presOf" srcId="{79792027-B04B-D84B-8FEB-9D0F674E24FC}" destId="{1FE1D19F-B77C-8A4E-A189-DD30AC940703}" srcOrd="1" destOrd="0" presId="urn:microsoft.com/office/officeart/2005/8/layout/hierarchy2"/>
    <dgm:cxn modelId="{CB17DE0A-95FF-2440-B37F-1461FE4ABE33}" type="presOf" srcId="{8BA437A0-F468-534A-AC86-2040A47DDF3F}" destId="{20808E8C-F959-4749-B869-488107B4432F}" srcOrd="0" destOrd="0" presId="urn:microsoft.com/office/officeart/2005/8/layout/hierarchy2"/>
    <dgm:cxn modelId="{EFF85495-78D7-9944-83A8-DB0EDC21406B}" type="presOf" srcId="{5B511157-CA74-884B-8A89-3C6023F54674}" destId="{63F27B04-DEEA-D640-A4D0-3A96C1516132}" srcOrd="1" destOrd="0" presId="urn:microsoft.com/office/officeart/2005/8/layout/hierarchy2"/>
    <dgm:cxn modelId="{D8E9706B-ECD1-094D-9A80-C1FEFC1D4442}" type="presOf" srcId="{477497AD-80D7-0B44-B919-A98A204EEDDA}" destId="{3F2D0F3E-5A71-074A-8C91-FCD9AD073D70}" srcOrd="0" destOrd="0" presId="urn:microsoft.com/office/officeart/2005/8/layout/hierarchy2"/>
    <dgm:cxn modelId="{056EE37B-398B-7143-A9E1-B01B28E5F7F1}" type="presOf" srcId="{DD01BD42-E872-6746-8FB6-8B5F7CEF9DF3}" destId="{7D3DC4AA-8661-2E4B-A029-0F7D536B2695}" srcOrd="1" destOrd="0" presId="urn:microsoft.com/office/officeart/2005/8/layout/hierarchy2"/>
    <dgm:cxn modelId="{163CC276-471A-1845-A6D8-F4E2A59EE76D}" srcId="{826BBF40-4567-AC43-97C2-B8F83522FF21}" destId="{153638C2-39F1-DC42-98AB-3EAD8C5C8E4A}" srcOrd="1" destOrd="0" parTransId="{7EBE34FF-D3DA-534E-BA57-2F4CB16A9AC8}" sibTransId="{4F55D949-1551-5F45-A7BA-125A34C91D08}"/>
    <dgm:cxn modelId="{6F4F0487-F0EC-9840-86E1-ED8ADD93DBF1}" type="presOf" srcId="{7EBE34FF-D3DA-534E-BA57-2F4CB16A9AC8}" destId="{769777ED-9FCC-C94A-A696-D0CF7C489D86}" srcOrd="1" destOrd="0" presId="urn:microsoft.com/office/officeart/2005/8/layout/hierarchy2"/>
    <dgm:cxn modelId="{F441AD5D-3FAC-1441-818B-2197326121E4}" type="presOf" srcId="{AD7AF559-EDE4-C242-B2AE-C59F43CA8F44}" destId="{BDE123BB-8DDA-F547-9FD5-7BD0BC801195}" srcOrd="0" destOrd="0" presId="urn:microsoft.com/office/officeart/2005/8/layout/hierarchy2"/>
    <dgm:cxn modelId="{0A46CEA0-DBFF-2C44-BFCD-A1408E70D05B}" type="presOf" srcId="{4718DB39-47EB-5D4C-AADF-0737FE0CA199}" destId="{B2EF1659-1C8B-0A48-9726-C9F82FF069D1}" srcOrd="0" destOrd="0" presId="urn:microsoft.com/office/officeart/2005/8/layout/hierarchy2"/>
    <dgm:cxn modelId="{0847BBA6-7632-694C-84F7-FD2B9E32B198}" type="presOf" srcId="{A515E67F-1B32-9441-9CA5-8293237F14F6}" destId="{318A6A64-5E4D-B24C-B05C-CC283282E61F}" srcOrd="0" destOrd="0" presId="urn:microsoft.com/office/officeart/2005/8/layout/hierarchy2"/>
    <dgm:cxn modelId="{E53F5577-8F47-D84C-82E0-91C5994B86F6}" srcId="{2DB9813C-68EE-2C48-AAAE-F377A294524C}" destId="{8BA437A0-F468-534A-AC86-2040A47DDF3F}" srcOrd="0" destOrd="0" parTransId="{7EBC9586-A7E3-D34D-89D1-6E996E76A82D}" sibTransId="{5115B871-120A-174A-A6E1-21D724480004}"/>
    <dgm:cxn modelId="{35A16CC5-290D-EA4B-B957-5DFC71925478}" type="presOf" srcId="{6A10D131-3B81-9C48-B0C7-50C050CAA3AA}" destId="{EF6AF14D-6AA0-7540-95F2-DD98FC742A75}" srcOrd="0" destOrd="0" presId="urn:microsoft.com/office/officeart/2005/8/layout/hierarchy2"/>
    <dgm:cxn modelId="{79A13889-0D4F-9842-B12B-9E85E1E09762}" srcId="{2DB9813C-68EE-2C48-AAAE-F377A294524C}" destId="{6642A6DB-6C33-DD44-9CEF-12082DDBB60E}" srcOrd="1" destOrd="0" parTransId="{477497AD-80D7-0B44-B919-A98A204EEDDA}" sibTransId="{B062AB94-75E2-C44D-86ED-D95C8B954076}"/>
    <dgm:cxn modelId="{68729BD0-042D-9E43-9956-0EC63B9DE7F7}" type="presOf" srcId="{3F186824-3175-C749-A9E9-B207DF5200E7}" destId="{E4609241-F75D-EC49-89B0-FC46946F6B5C}" srcOrd="0" destOrd="0" presId="urn:microsoft.com/office/officeart/2005/8/layout/hierarchy2"/>
    <dgm:cxn modelId="{B20CFCD4-0547-1F41-883A-705D342EAA64}" type="presOf" srcId="{7EBC9586-A7E3-D34D-89D1-6E996E76A82D}" destId="{28A8C3DC-FACB-D648-89A6-14B68DBC4180}" srcOrd="1" destOrd="0" presId="urn:microsoft.com/office/officeart/2005/8/layout/hierarchy2"/>
    <dgm:cxn modelId="{F758C02B-E895-2F40-9425-C012C6C2D6D3}" srcId="{826BBF40-4567-AC43-97C2-B8F83522FF21}" destId="{9B054FC8-0A52-1B42-8DA1-5666B09C1E05}" srcOrd="0" destOrd="0" parTransId="{FD5219DB-0C46-4B40-A28D-F806C6540E9D}" sibTransId="{38BFDE36-8E7F-F849-8760-56135D3D9AE7}"/>
    <dgm:cxn modelId="{748F2843-6E28-F844-9CD9-33DF2763F31D}" srcId="{6A10D131-3B81-9C48-B0C7-50C050CAA3AA}" destId="{B2809777-6895-6C47-816A-F57B87B95A0E}" srcOrd="0" destOrd="0" parTransId="{DD01BD42-E872-6746-8FB6-8B5F7CEF9DF3}" sibTransId="{CC3749A5-CE73-314B-A4A2-CA8DFE20ECE7}"/>
    <dgm:cxn modelId="{F02AE58D-814D-9041-B9BA-E6B02260FB6B}" type="presOf" srcId="{FD5219DB-0C46-4B40-A28D-F806C6540E9D}" destId="{284F6EE0-446E-AB43-819E-6C8AEB882AB8}" srcOrd="1" destOrd="0" presId="urn:microsoft.com/office/officeart/2005/8/layout/hierarchy2"/>
    <dgm:cxn modelId="{17A4B4B3-059C-084D-9EFD-EB6149EFBCF9}" type="presOf" srcId="{B2809777-6895-6C47-816A-F57B87B95A0E}" destId="{BA21DE2D-17CD-3449-BB29-2A7CCF8EF479}" srcOrd="0" destOrd="0" presId="urn:microsoft.com/office/officeart/2005/8/layout/hierarchy2"/>
    <dgm:cxn modelId="{FCB0DD0A-D475-0E45-B6BB-ADED0EDA2F5B}" type="presOf" srcId="{BE154948-9A78-1646-BD0A-51B03F3F6D03}" destId="{E47E9FA6-8DAC-F441-8BD9-0C62A15DFA6D}" srcOrd="1" destOrd="0" presId="urn:microsoft.com/office/officeart/2005/8/layout/hierarchy2"/>
    <dgm:cxn modelId="{74824A0D-9DA7-614F-8B36-5B03E849A16D}" type="presOf" srcId="{0510F930-3DD3-2045-8885-F3E062204A99}" destId="{72C7DDA6-2DE3-0643-AD2C-8D62393180AF}" srcOrd="0" destOrd="0" presId="urn:microsoft.com/office/officeart/2005/8/layout/hierarchy2"/>
    <dgm:cxn modelId="{91C3440A-0BDB-9F4A-9FA8-B4B0C22C4B1F}" type="presOf" srcId="{79792027-B04B-D84B-8FEB-9D0F674E24FC}" destId="{5F388C31-FE08-924A-B495-2D8C4228DF89}" srcOrd="0" destOrd="0" presId="urn:microsoft.com/office/officeart/2005/8/layout/hierarchy2"/>
    <dgm:cxn modelId="{DCE3BA2E-9AE5-DA4B-8271-C647DD712A31}" type="presOf" srcId="{9B054FC8-0A52-1B42-8DA1-5666B09C1E05}" destId="{8C0E8901-B305-A442-9A75-CF7476838CE5}" srcOrd="0" destOrd="0" presId="urn:microsoft.com/office/officeart/2005/8/layout/hierarchy2"/>
    <dgm:cxn modelId="{840B3340-0B83-B74A-8609-55F74174F2BB}" srcId="{67D6EF16-5C11-BB4D-A777-7576317B8F0D}" destId="{826BBF40-4567-AC43-97C2-B8F83522FF21}" srcOrd="0" destOrd="0" parTransId="{5B511157-CA74-884B-8A89-3C6023F54674}" sibTransId="{FC22BC3D-7B66-344C-AE94-69EFF0D28E7D}"/>
    <dgm:cxn modelId="{0D369490-AE69-D444-88E1-7F7A1359693F}" srcId="{153638C2-39F1-DC42-98AB-3EAD8C5C8E4A}" destId="{2DB9813C-68EE-2C48-AAAE-F377A294524C}" srcOrd="0" destOrd="0" parTransId="{E9D571F4-BE7B-FB45-B82C-E3575E34BAC4}" sibTransId="{14FD554D-D368-3147-A9D2-E59ADF214828}"/>
    <dgm:cxn modelId="{0369E161-5773-A945-BEF6-93970A34DCD8}" srcId="{4718DB39-47EB-5D4C-AADF-0737FE0CA199}" destId="{67D6EF16-5C11-BB4D-A777-7576317B8F0D}" srcOrd="0" destOrd="0" parTransId="{B26DFBD8-DAAD-2742-B047-2477895EA5BB}" sibTransId="{0AB12881-D60B-3F48-A46A-9CA438B84749}"/>
    <dgm:cxn modelId="{4B786426-6FD3-394F-857F-0637BB357394}" type="presOf" srcId="{FD5219DB-0C46-4B40-A28D-F806C6540E9D}" destId="{C7B87B25-AB38-7F43-AD89-66907CE41201}" srcOrd="0" destOrd="0" presId="urn:microsoft.com/office/officeart/2005/8/layout/hierarchy2"/>
    <dgm:cxn modelId="{D6044473-8BE7-0B46-BEA9-3382174E6C2D}" type="presOf" srcId="{83F106AC-7DDD-904C-A800-D7D0A142F347}" destId="{632D048F-1D16-8D46-9416-7C18E4C0829A}" srcOrd="0" destOrd="0" presId="urn:microsoft.com/office/officeart/2005/8/layout/hierarchy2"/>
    <dgm:cxn modelId="{73B4B5E8-9F9B-DA4B-90A8-DDE60095E6B5}" type="presOf" srcId="{3F186824-3175-C749-A9E9-B207DF5200E7}" destId="{2DE9550B-D296-5E45-8F7F-6A0DA4281F7F}" srcOrd="1" destOrd="0" presId="urn:microsoft.com/office/officeart/2005/8/layout/hierarchy2"/>
    <dgm:cxn modelId="{B172B197-004A-F74B-9A42-F46590F87F59}" type="presOf" srcId="{477497AD-80D7-0B44-B919-A98A204EEDDA}" destId="{C464FC86-2609-C24E-AE55-3FA3762E6217}" srcOrd="1" destOrd="0" presId="urn:microsoft.com/office/officeart/2005/8/layout/hierarchy2"/>
    <dgm:cxn modelId="{E6C8761D-1443-6640-9F86-7E88A8DE5CD6}" srcId="{6A10D131-3B81-9C48-B0C7-50C050CAA3AA}" destId="{AD7AF559-EDE4-C242-B2AE-C59F43CA8F44}" srcOrd="1" destOrd="0" parTransId="{83F106AC-7DDD-904C-A800-D7D0A142F347}" sibTransId="{D198C028-1AFD-764E-ACE6-BB11DC5CDDB7}"/>
    <dgm:cxn modelId="{A4973616-0754-834C-B14F-8395A9062A30}" type="presOf" srcId="{BE154948-9A78-1646-BD0A-51B03F3F6D03}" destId="{63ECA374-A4E5-704C-9F06-3FCBDE430187}" srcOrd="0" destOrd="0" presId="urn:microsoft.com/office/officeart/2005/8/layout/hierarchy2"/>
    <dgm:cxn modelId="{D0EFDC36-4031-3343-9592-313228D69D0E}" srcId="{A515E67F-1B32-9441-9CA5-8293237F14F6}" destId="{0510F930-3DD3-2045-8885-F3E062204A99}" srcOrd="0" destOrd="0" parTransId="{79792027-B04B-D84B-8FEB-9D0F674E24FC}" sibTransId="{9C67E220-65DE-D54B-B13F-C43526C61EC2}"/>
    <dgm:cxn modelId="{4160447F-DAB8-134D-BC6C-BF371A794442}" srcId="{A515E67F-1B32-9441-9CA5-8293237F14F6}" destId="{A24BA124-E659-1C49-BDE4-4750C9A0B7FD}" srcOrd="1" destOrd="0" parTransId="{BE154948-9A78-1646-BD0A-51B03F3F6D03}" sibTransId="{0302E5D7-3457-2D44-A932-BCCD21615393}"/>
    <dgm:cxn modelId="{F60C8349-2D84-A349-9AA4-48F24E30BB8C}" type="presOf" srcId="{7EBE34FF-D3DA-534E-BA57-2F4CB16A9AC8}" destId="{E7FB7974-87C9-2C4A-84F1-04DCEC7CDDEF}" srcOrd="0" destOrd="0" presId="urn:microsoft.com/office/officeart/2005/8/layout/hierarchy2"/>
    <dgm:cxn modelId="{260270A7-F832-DB41-A945-E702A914B4C1}" type="presOf" srcId="{5B511157-CA74-884B-8A89-3C6023F54674}" destId="{B5B05B41-FE91-4748-B3FA-658EFAA25A1B}" srcOrd="0" destOrd="0" presId="urn:microsoft.com/office/officeart/2005/8/layout/hierarchy2"/>
    <dgm:cxn modelId="{2A8D31E5-AE14-7143-835D-5E08176DD95A}" type="presOf" srcId="{1404799A-9520-6543-93BF-5F2E30D83C25}" destId="{7C4A8813-8ABA-0A40-BA6C-4F8203A47761}" srcOrd="0" destOrd="0" presId="urn:microsoft.com/office/officeart/2005/8/layout/hierarchy2"/>
    <dgm:cxn modelId="{BD8FA66A-5EA9-D54D-873E-99576658CB06}" type="presOf" srcId="{1404799A-9520-6543-93BF-5F2E30D83C25}" destId="{7936CE42-F181-274C-A857-1F00640500C8}" srcOrd="1" destOrd="0" presId="urn:microsoft.com/office/officeart/2005/8/layout/hierarchy2"/>
    <dgm:cxn modelId="{02953D6B-38D7-3C45-83A5-5055456245D5}" srcId="{9B054FC8-0A52-1B42-8DA1-5666B09C1E05}" destId="{6A10D131-3B81-9C48-B0C7-50C050CAA3AA}" srcOrd="0" destOrd="0" parTransId="{1404799A-9520-6543-93BF-5F2E30D83C25}" sibTransId="{3011C84C-A970-3F42-8970-E22EAAF67542}"/>
    <dgm:cxn modelId="{3F651079-826D-E64B-8B9F-66BFBD3301D8}" type="presOf" srcId="{DD01BD42-E872-6746-8FB6-8B5F7CEF9DF3}" destId="{32440F3A-F719-A143-A2D1-4E4BCBD2E52E}" srcOrd="0" destOrd="0" presId="urn:microsoft.com/office/officeart/2005/8/layout/hierarchy2"/>
    <dgm:cxn modelId="{4F616389-77A0-1E45-9B6E-2DE846E042C1}" type="presOf" srcId="{E9D571F4-BE7B-FB45-B82C-E3575E34BAC4}" destId="{BFE4BE74-9C00-BA4E-B571-0E7C4B0C88BF}" srcOrd="0" destOrd="0" presId="urn:microsoft.com/office/officeart/2005/8/layout/hierarchy2"/>
    <dgm:cxn modelId="{CE41B602-4717-1541-99F9-F9577F1FD985}" type="presOf" srcId="{E9D571F4-BE7B-FB45-B82C-E3575E34BAC4}" destId="{C5A40753-6119-1E4F-80A1-0DD13AECA3A1}" srcOrd="1" destOrd="0" presId="urn:microsoft.com/office/officeart/2005/8/layout/hierarchy2"/>
    <dgm:cxn modelId="{1C1E68C1-B5DB-A445-A1DA-2951E2F4623A}" type="presOf" srcId="{153638C2-39F1-DC42-98AB-3EAD8C5C8E4A}" destId="{E935BEAE-1576-D847-9D5A-9E51DBDCDA2A}" srcOrd="0" destOrd="0" presId="urn:microsoft.com/office/officeart/2005/8/layout/hierarchy2"/>
    <dgm:cxn modelId="{AEF362F1-A1C0-614E-BE53-98DDDBAAC763}" type="presOf" srcId="{A24BA124-E659-1C49-BDE4-4750C9A0B7FD}" destId="{016530EA-5855-474F-B53F-87D57FC92A0D}" srcOrd="0" destOrd="0" presId="urn:microsoft.com/office/officeart/2005/8/layout/hierarchy2"/>
    <dgm:cxn modelId="{6112A185-C9C6-8240-8568-1A06CC398057}" type="presOf" srcId="{826BBF40-4567-AC43-97C2-B8F83522FF21}" destId="{148FD701-CC3A-4B42-9C48-D4669E7CCA60}" srcOrd="0" destOrd="0" presId="urn:microsoft.com/office/officeart/2005/8/layout/hierarchy2"/>
    <dgm:cxn modelId="{A10FFA06-A325-4742-B767-F7FA80B67255}" srcId="{9B054FC8-0A52-1B42-8DA1-5666B09C1E05}" destId="{A515E67F-1B32-9441-9CA5-8293237F14F6}" srcOrd="1" destOrd="0" parTransId="{3F186824-3175-C749-A9E9-B207DF5200E7}" sibTransId="{EE28B73D-B5D3-A143-8903-FB11D0537A3F}"/>
    <dgm:cxn modelId="{A3D1A2D8-1C79-2C41-AD55-63390206A60D}" type="presParOf" srcId="{B2EF1659-1C8B-0A48-9726-C9F82FF069D1}" destId="{17A0CB66-21EA-A94F-BF98-521A247D26A0}" srcOrd="0" destOrd="0" presId="urn:microsoft.com/office/officeart/2005/8/layout/hierarchy2"/>
    <dgm:cxn modelId="{65180ADB-0202-8243-9637-FC3BBDE88479}" type="presParOf" srcId="{17A0CB66-21EA-A94F-BF98-521A247D26A0}" destId="{0485F719-69DA-1C4F-8249-9073FD9D8AD4}" srcOrd="0" destOrd="0" presId="urn:microsoft.com/office/officeart/2005/8/layout/hierarchy2"/>
    <dgm:cxn modelId="{2AA7B81D-E611-894C-B24F-7572391BD478}" type="presParOf" srcId="{17A0CB66-21EA-A94F-BF98-521A247D26A0}" destId="{40B37007-1B73-4646-84D9-5420BECBB772}" srcOrd="1" destOrd="0" presId="urn:microsoft.com/office/officeart/2005/8/layout/hierarchy2"/>
    <dgm:cxn modelId="{55B4BB72-692C-E94D-A100-120FD9570F77}" type="presParOf" srcId="{40B37007-1B73-4646-84D9-5420BECBB772}" destId="{B5B05B41-FE91-4748-B3FA-658EFAA25A1B}" srcOrd="0" destOrd="0" presId="urn:microsoft.com/office/officeart/2005/8/layout/hierarchy2"/>
    <dgm:cxn modelId="{42ED7F0E-68AA-B741-80DF-8DD05E637DED}" type="presParOf" srcId="{B5B05B41-FE91-4748-B3FA-658EFAA25A1B}" destId="{63F27B04-DEEA-D640-A4D0-3A96C1516132}" srcOrd="0" destOrd="0" presId="urn:microsoft.com/office/officeart/2005/8/layout/hierarchy2"/>
    <dgm:cxn modelId="{AF69DCDA-00C2-AD4A-AE1D-276A9937F6C9}" type="presParOf" srcId="{40B37007-1B73-4646-84D9-5420BECBB772}" destId="{5F6904E2-0ED0-444C-9324-6E4E1E119E3F}" srcOrd="1" destOrd="0" presId="urn:microsoft.com/office/officeart/2005/8/layout/hierarchy2"/>
    <dgm:cxn modelId="{48F80BCF-0A99-BF47-AA69-3FA047376A7F}" type="presParOf" srcId="{5F6904E2-0ED0-444C-9324-6E4E1E119E3F}" destId="{148FD701-CC3A-4B42-9C48-D4669E7CCA60}" srcOrd="0" destOrd="0" presId="urn:microsoft.com/office/officeart/2005/8/layout/hierarchy2"/>
    <dgm:cxn modelId="{B37ECAE5-94A6-2247-8F68-BB00945BBCA0}" type="presParOf" srcId="{5F6904E2-0ED0-444C-9324-6E4E1E119E3F}" destId="{FFD8F5BD-6ABD-AA4B-8182-8BE0CC8D1FD8}" srcOrd="1" destOrd="0" presId="urn:microsoft.com/office/officeart/2005/8/layout/hierarchy2"/>
    <dgm:cxn modelId="{951DCC0B-2E19-244F-A741-F3C47B9E50AF}" type="presParOf" srcId="{FFD8F5BD-6ABD-AA4B-8182-8BE0CC8D1FD8}" destId="{C7B87B25-AB38-7F43-AD89-66907CE41201}" srcOrd="0" destOrd="0" presId="urn:microsoft.com/office/officeart/2005/8/layout/hierarchy2"/>
    <dgm:cxn modelId="{55685939-75C7-B34B-9160-D4E9F1F6655A}" type="presParOf" srcId="{C7B87B25-AB38-7F43-AD89-66907CE41201}" destId="{284F6EE0-446E-AB43-819E-6C8AEB882AB8}" srcOrd="0" destOrd="0" presId="urn:microsoft.com/office/officeart/2005/8/layout/hierarchy2"/>
    <dgm:cxn modelId="{48CA2C6C-538E-8D44-93E1-349B3FE7DB2F}" type="presParOf" srcId="{FFD8F5BD-6ABD-AA4B-8182-8BE0CC8D1FD8}" destId="{19EAC70C-76DA-1F4B-83F6-E91C20FC937C}" srcOrd="1" destOrd="0" presId="urn:microsoft.com/office/officeart/2005/8/layout/hierarchy2"/>
    <dgm:cxn modelId="{F12F8EB7-76F5-DD41-BE8F-B5C62CFCA529}" type="presParOf" srcId="{19EAC70C-76DA-1F4B-83F6-E91C20FC937C}" destId="{8C0E8901-B305-A442-9A75-CF7476838CE5}" srcOrd="0" destOrd="0" presId="urn:microsoft.com/office/officeart/2005/8/layout/hierarchy2"/>
    <dgm:cxn modelId="{FE809BC8-2B55-6D49-9179-2B208E55A4EB}" type="presParOf" srcId="{19EAC70C-76DA-1F4B-83F6-E91C20FC937C}" destId="{6D936B4B-3B40-E747-ADD3-7AE0B038E7CD}" srcOrd="1" destOrd="0" presId="urn:microsoft.com/office/officeart/2005/8/layout/hierarchy2"/>
    <dgm:cxn modelId="{DCA4CC03-96C0-D74F-9387-C64CE1F1F63E}" type="presParOf" srcId="{6D936B4B-3B40-E747-ADD3-7AE0B038E7CD}" destId="{7C4A8813-8ABA-0A40-BA6C-4F8203A47761}" srcOrd="0" destOrd="0" presId="urn:microsoft.com/office/officeart/2005/8/layout/hierarchy2"/>
    <dgm:cxn modelId="{E6F227E0-412E-B640-967C-FFC3DBBE7226}" type="presParOf" srcId="{7C4A8813-8ABA-0A40-BA6C-4F8203A47761}" destId="{7936CE42-F181-274C-A857-1F00640500C8}" srcOrd="0" destOrd="0" presId="urn:microsoft.com/office/officeart/2005/8/layout/hierarchy2"/>
    <dgm:cxn modelId="{8B965C72-5428-474C-B5C7-A21EBCE1F504}" type="presParOf" srcId="{6D936B4B-3B40-E747-ADD3-7AE0B038E7CD}" destId="{85F67E95-2583-2E4D-92EF-DF5A62190B80}" srcOrd="1" destOrd="0" presId="urn:microsoft.com/office/officeart/2005/8/layout/hierarchy2"/>
    <dgm:cxn modelId="{FD2942AD-2E62-7F4C-8ADC-D2A0BC9B5682}" type="presParOf" srcId="{85F67E95-2583-2E4D-92EF-DF5A62190B80}" destId="{EF6AF14D-6AA0-7540-95F2-DD98FC742A75}" srcOrd="0" destOrd="0" presId="urn:microsoft.com/office/officeart/2005/8/layout/hierarchy2"/>
    <dgm:cxn modelId="{208D2012-7681-F842-A169-03D495167376}" type="presParOf" srcId="{85F67E95-2583-2E4D-92EF-DF5A62190B80}" destId="{58434C1F-AC26-1A4C-B915-1FCC5C4C1248}" srcOrd="1" destOrd="0" presId="urn:microsoft.com/office/officeart/2005/8/layout/hierarchy2"/>
    <dgm:cxn modelId="{8656216C-47F9-D34B-B1B0-A351A1BAE508}" type="presParOf" srcId="{58434C1F-AC26-1A4C-B915-1FCC5C4C1248}" destId="{32440F3A-F719-A143-A2D1-4E4BCBD2E52E}" srcOrd="0" destOrd="0" presId="urn:microsoft.com/office/officeart/2005/8/layout/hierarchy2"/>
    <dgm:cxn modelId="{110E8A94-B31A-B246-9734-C2618D93FFB7}" type="presParOf" srcId="{32440F3A-F719-A143-A2D1-4E4BCBD2E52E}" destId="{7D3DC4AA-8661-2E4B-A029-0F7D536B2695}" srcOrd="0" destOrd="0" presId="urn:microsoft.com/office/officeart/2005/8/layout/hierarchy2"/>
    <dgm:cxn modelId="{98C78317-4278-F249-98D6-16772041BF41}" type="presParOf" srcId="{58434C1F-AC26-1A4C-B915-1FCC5C4C1248}" destId="{4A9C4BEB-04FB-9A40-BB78-874A5E22B637}" srcOrd="1" destOrd="0" presId="urn:microsoft.com/office/officeart/2005/8/layout/hierarchy2"/>
    <dgm:cxn modelId="{32749B16-3B02-684E-82F0-5364723209FB}" type="presParOf" srcId="{4A9C4BEB-04FB-9A40-BB78-874A5E22B637}" destId="{BA21DE2D-17CD-3449-BB29-2A7CCF8EF479}" srcOrd="0" destOrd="0" presId="urn:microsoft.com/office/officeart/2005/8/layout/hierarchy2"/>
    <dgm:cxn modelId="{D1BDDD0E-6F3E-7547-9D59-37924F100BA7}" type="presParOf" srcId="{4A9C4BEB-04FB-9A40-BB78-874A5E22B637}" destId="{B177C203-53D0-9D49-83CE-C8F8D3D9899C}" srcOrd="1" destOrd="0" presId="urn:microsoft.com/office/officeart/2005/8/layout/hierarchy2"/>
    <dgm:cxn modelId="{79FA905A-C02A-A548-AA98-5FBF6375D5F7}" type="presParOf" srcId="{58434C1F-AC26-1A4C-B915-1FCC5C4C1248}" destId="{632D048F-1D16-8D46-9416-7C18E4C0829A}" srcOrd="2" destOrd="0" presId="urn:microsoft.com/office/officeart/2005/8/layout/hierarchy2"/>
    <dgm:cxn modelId="{9116354F-A503-1D43-9D46-75621E802A04}" type="presParOf" srcId="{632D048F-1D16-8D46-9416-7C18E4C0829A}" destId="{B85D0C60-8B48-864B-8C1E-6C9C9E416B1E}" srcOrd="0" destOrd="0" presId="urn:microsoft.com/office/officeart/2005/8/layout/hierarchy2"/>
    <dgm:cxn modelId="{0B6BBF8D-1D61-E34E-B0D5-48CF11BC2BB4}" type="presParOf" srcId="{58434C1F-AC26-1A4C-B915-1FCC5C4C1248}" destId="{1EE1C2F6-9AF7-714B-9D37-6A52455CB32C}" srcOrd="3" destOrd="0" presId="urn:microsoft.com/office/officeart/2005/8/layout/hierarchy2"/>
    <dgm:cxn modelId="{5900D508-17C3-5344-96B1-D5CBA63E813A}" type="presParOf" srcId="{1EE1C2F6-9AF7-714B-9D37-6A52455CB32C}" destId="{BDE123BB-8DDA-F547-9FD5-7BD0BC801195}" srcOrd="0" destOrd="0" presId="urn:microsoft.com/office/officeart/2005/8/layout/hierarchy2"/>
    <dgm:cxn modelId="{45FB771A-184E-5647-BCAA-92B167033627}" type="presParOf" srcId="{1EE1C2F6-9AF7-714B-9D37-6A52455CB32C}" destId="{AD7B8CCF-BAB6-564F-ADB4-3D8614CFA864}" srcOrd="1" destOrd="0" presId="urn:microsoft.com/office/officeart/2005/8/layout/hierarchy2"/>
    <dgm:cxn modelId="{DC3DC6DD-4725-8D4A-A089-CA18BC159500}" type="presParOf" srcId="{6D936B4B-3B40-E747-ADD3-7AE0B038E7CD}" destId="{E4609241-F75D-EC49-89B0-FC46946F6B5C}" srcOrd="2" destOrd="0" presId="urn:microsoft.com/office/officeart/2005/8/layout/hierarchy2"/>
    <dgm:cxn modelId="{3548C257-4B62-9443-8F02-A7056CDF4064}" type="presParOf" srcId="{E4609241-F75D-EC49-89B0-FC46946F6B5C}" destId="{2DE9550B-D296-5E45-8F7F-6A0DA4281F7F}" srcOrd="0" destOrd="0" presId="urn:microsoft.com/office/officeart/2005/8/layout/hierarchy2"/>
    <dgm:cxn modelId="{DDAAE6E1-C395-0340-BD54-BC6548F8DFB1}" type="presParOf" srcId="{6D936B4B-3B40-E747-ADD3-7AE0B038E7CD}" destId="{099840A0-1450-0044-9170-B52DED386E3B}" srcOrd="3" destOrd="0" presId="urn:microsoft.com/office/officeart/2005/8/layout/hierarchy2"/>
    <dgm:cxn modelId="{7E66A53E-A424-8240-B1D2-AB9F916DD293}" type="presParOf" srcId="{099840A0-1450-0044-9170-B52DED386E3B}" destId="{318A6A64-5E4D-B24C-B05C-CC283282E61F}" srcOrd="0" destOrd="0" presId="urn:microsoft.com/office/officeart/2005/8/layout/hierarchy2"/>
    <dgm:cxn modelId="{139C0DDD-CE14-A147-A1AB-BC5C553ADD56}" type="presParOf" srcId="{099840A0-1450-0044-9170-B52DED386E3B}" destId="{8491CB23-C780-EE44-9F80-EA67CE234CCE}" srcOrd="1" destOrd="0" presId="urn:microsoft.com/office/officeart/2005/8/layout/hierarchy2"/>
    <dgm:cxn modelId="{533A74C6-828D-E94B-A7CE-5E7489DEFA25}" type="presParOf" srcId="{8491CB23-C780-EE44-9F80-EA67CE234CCE}" destId="{5F388C31-FE08-924A-B495-2D8C4228DF89}" srcOrd="0" destOrd="0" presId="urn:microsoft.com/office/officeart/2005/8/layout/hierarchy2"/>
    <dgm:cxn modelId="{5CBE7F99-B5E7-3645-B827-7477363138F1}" type="presParOf" srcId="{5F388C31-FE08-924A-B495-2D8C4228DF89}" destId="{1FE1D19F-B77C-8A4E-A189-DD30AC940703}" srcOrd="0" destOrd="0" presId="urn:microsoft.com/office/officeart/2005/8/layout/hierarchy2"/>
    <dgm:cxn modelId="{7AE9F011-D738-1E40-9F29-71EB018FE910}" type="presParOf" srcId="{8491CB23-C780-EE44-9F80-EA67CE234CCE}" destId="{AF62B6D5-ECAB-594E-AFA9-2374BEC34513}" srcOrd="1" destOrd="0" presId="urn:microsoft.com/office/officeart/2005/8/layout/hierarchy2"/>
    <dgm:cxn modelId="{415CBD58-449B-AA49-8B3E-9405F0F80E4D}" type="presParOf" srcId="{AF62B6D5-ECAB-594E-AFA9-2374BEC34513}" destId="{72C7DDA6-2DE3-0643-AD2C-8D62393180AF}" srcOrd="0" destOrd="0" presId="urn:microsoft.com/office/officeart/2005/8/layout/hierarchy2"/>
    <dgm:cxn modelId="{E912813A-80CE-2641-98CB-CE8CD1870D90}" type="presParOf" srcId="{AF62B6D5-ECAB-594E-AFA9-2374BEC34513}" destId="{19B7B741-7598-E84C-AFF7-13D9F606DD0D}" srcOrd="1" destOrd="0" presId="urn:microsoft.com/office/officeart/2005/8/layout/hierarchy2"/>
    <dgm:cxn modelId="{13D7B96B-FEB7-9440-964C-8E50F60EF7B6}" type="presParOf" srcId="{8491CB23-C780-EE44-9F80-EA67CE234CCE}" destId="{63ECA374-A4E5-704C-9F06-3FCBDE430187}" srcOrd="2" destOrd="0" presId="urn:microsoft.com/office/officeart/2005/8/layout/hierarchy2"/>
    <dgm:cxn modelId="{35A6858C-1744-8B40-8D23-E4160FBED758}" type="presParOf" srcId="{63ECA374-A4E5-704C-9F06-3FCBDE430187}" destId="{E47E9FA6-8DAC-F441-8BD9-0C62A15DFA6D}" srcOrd="0" destOrd="0" presId="urn:microsoft.com/office/officeart/2005/8/layout/hierarchy2"/>
    <dgm:cxn modelId="{7B4D7F42-71E9-3D42-8734-6B42BDB44FE5}" type="presParOf" srcId="{8491CB23-C780-EE44-9F80-EA67CE234CCE}" destId="{506EE548-EBD7-A14E-8A69-5BDD4BE9CF21}" srcOrd="3" destOrd="0" presId="urn:microsoft.com/office/officeart/2005/8/layout/hierarchy2"/>
    <dgm:cxn modelId="{A54EAD96-BD83-7648-BB2F-AFADC26191E1}" type="presParOf" srcId="{506EE548-EBD7-A14E-8A69-5BDD4BE9CF21}" destId="{016530EA-5855-474F-B53F-87D57FC92A0D}" srcOrd="0" destOrd="0" presId="urn:microsoft.com/office/officeart/2005/8/layout/hierarchy2"/>
    <dgm:cxn modelId="{827E8B10-2A02-A344-8BF7-BB9DCBA8A1F4}" type="presParOf" srcId="{506EE548-EBD7-A14E-8A69-5BDD4BE9CF21}" destId="{B9007F17-3DB3-E64B-8E62-7723886D7901}" srcOrd="1" destOrd="0" presId="urn:microsoft.com/office/officeart/2005/8/layout/hierarchy2"/>
    <dgm:cxn modelId="{DB479179-3C2B-8C45-91A4-7C5641CA5DB0}" type="presParOf" srcId="{FFD8F5BD-6ABD-AA4B-8182-8BE0CC8D1FD8}" destId="{E7FB7974-87C9-2C4A-84F1-04DCEC7CDDEF}" srcOrd="2" destOrd="0" presId="urn:microsoft.com/office/officeart/2005/8/layout/hierarchy2"/>
    <dgm:cxn modelId="{9B7F4E3A-CE18-FA42-8E6A-E4D1D25958E6}" type="presParOf" srcId="{E7FB7974-87C9-2C4A-84F1-04DCEC7CDDEF}" destId="{769777ED-9FCC-C94A-A696-D0CF7C489D86}" srcOrd="0" destOrd="0" presId="urn:microsoft.com/office/officeart/2005/8/layout/hierarchy2"/>
    <dgm:cxn modelId="{E36CF3EF-6DE6-334B-A5BA-F154D56FE2CE}" type="presParOf" srcId="{FFD8F5BD-6ABD-AA4B-8182-8BE0CC8D1FD8}" destId="{54F59132-CC32-2849-9858-E7DB32452075}" srcOrd="3" destOrd="0" presId="urn:microsoft.com/office/officeart/2005/8/layout/hierarchy2"/>
    <dgm:cxn modelId="{808173DF-BD40-6A4F-9D75-685B309A8E23}" type="presParOf" srcId="{54F59132-CC32-2849-9858-E7DB32452075}" destId="{E935BEAE-1576-D847-9D5A-9E51DBDCDA2A}" srcOrd="0" destOrd="0" presId="urn:microsoft.com/office/officeart/2005/8/layout/hierarchy2"/>
    <dgm:cxn modelId="{F4DC70CA-870A-FA45-9470-B8F7701FB832}" type="presParOf" srcId="{54F59132-CC32-2849-9858-E7DB32452075}" destId="{EAC58BAC-5A2B-134E-A978-64565A470E08}" srcOrd="1" destOrd="0" presId="urn:microsoft.com/office/officeart/2005/8/layout/hierarchy2"/>
    <dgm:cxn modelId="{3494EB6A-867F-4143-AEB6-676C827E42E1}" type="presParOf" srcId="{EAC58BAC-5A2B-134E-A978-64565A470E08}" destId="{BFE4BE74-9C00-BA4E-B571-0E7C4B0C88BF}" srcOrd="0" destOrd="0" presId="urn:microsoft.com/office/officeart/2005/8/layout/hierarchy2"/>
    <dgm:cxn modelId="{D0D35315-120E-F243-B2A6-4489DCAA20FA}" type="presParOf" srcId="{BFE4BE74-9C00-BA4E-B571-0E7C4B0C88BF}" destId="{C5A40753-6119-1E4F-80A1-0DD13AECA3A1}" srcOrd="0" destOrd="0" presId="urn:microsoft.com/office/officeart/2005/8/layout/hierarchy2"/>
    <dgm:cxn modelId="{5D137E99-4304-F847-B573-B41F68C1BBA9}" type="presParOf" srcId="{EAC58BAC-5A2B-134E-A978-64565A470E08}" destId="{2BE6CA62-BA83-8040-BFB1-29FC1F172450}" srcOrd="1" destOrd="0" presId="urn:microsoft.com/office/officeart/2005/8/layout/hierarchy2"/>
    <dgm:cxn modelId="{41FBD208-6B18-2E48-A579-579FB29FD4E8}" type="presParOf" srcId="{2BE6CA62-BA83-8040-BFB1-29FC1F172450}" destId="{1920ADAF-84EB-834D-B78F-EAB64926A199}" srcOrd="0" destOrd="0" presId="urn:microsoft.com/office/officeart/2005/8/layout/hierarchy2"/>
    <dgm:cxn modelId="{E35CF3A9-665E-AE47-949E-3E5E041E5D52}" type="presParOf" srcId="{2BE6CA62-BA83-8040-BFB1-29FC1F172450}" destId="{6F07F22E-59D8-A640-A818-2A8AE02DA93F}" srcOrd="1" destOrd="0" presId="urn:microsoft.com/office/officeart/2005/8/layout/hierarchy2"/>
    <dgm:cxn modelId="{C90DFBB8-CE9F-9143-8AFC-CE89204D210E}" type="presParOf" srcId="{6F07F22E-59D8-A640-A818-2A8AE02DA93F}" destId="{41D3F30F-7B2A-5447-940A-73B45C8576D6}" srcOrd="0" destOrd="0" presId="urn:microsoft.com/office/officeart/2005/8/layout/hierarchy2"/>
    <dgm:cxn modelId="{CAC41CD9-4F38-8849-B29C-D3C450CEB829}" type="presParOf" srcId="{41D3F30F-7B2A-5447-940A-73B45C8576D6}" destId="{28A8C3DC-FACB-D648-89A6-14B68DBC4180}" srcOrd="0" destOrd="0" presId="urn:microsoft.com/office/officeart/2005/8/layout/hierarchy2"/>
    <dgm:cxn modelId="{366CFD02-ABEF-D646-AF56-054DE82A98D9}" type="presParOf" srcId="{6F07F22E-59D8-A640-A818-2A8AE02DA93F}" destId="{D26F31FB-1B76-694E-BB30-5866DAB4BFB2}" srcOrd="1" destOrd="0" presId="urn:microsoft.com/office/officeart/2005/8/layout/hierarchy2"/>
    <dgm:cxn modelId="{7B7D2B6A-6831-E84B-8519-5F043256E3A6}" type="presParOf" srcId="{D26F31FB-1B76-694E-BB30-5866DAB4BFB2}" destId="{20808E8C-F959-4749-B869-488107B4432F}" srcOrd="0" destOrd="0" presId="urn:microsoft.com/office/officeart/2005/8/layout/hierarchy2"/>
    <dgm:cxn modelId="{F45EED47-3376-654B-9FFE-C93B6175D888}" type="presParOf" srcId="{D26F31FB-1B76-694E-BB30-5866DAB4BFB2}" destId="{6E2FDF3F-3090-C648-978A-DB7003A89F85}" srcOrd="1" destOrd="0" presId="urn:microsoft.com/office/officeart/2005/8/layout/hierarchy2"/>
    <dgm:cxn modelId="{9B762AC7-36EF-AF48-8522-4B42CECFF282}" type="presParOf" srcId="{6F07F22E-59D8-A640-A818-2A8AE02DA93F}" destId="{3F2D0F3E-5A71-074A-8C91-FCD9AD073D70}" srcOrd="2" destOrd="0" presId="urn:microsoft.com/office/officeart/2005/8/layout/hierarchy2"/>
    <dgm:cxn modelId="{8BEDD722-FB7B-924F-BDB0-6789DE22E355}" type="presParOf" srcId="{3F2D0F3E-5A71-074A-8C91-FCD9AD073D70}" destId="{C464FC86-2609-C24E-AE55-3FA3762E6217}" srcOrd="0" destOrd="0" presId="urn:microsoft.com/office/officeart/2005/8/layout/hierarchy2"/>
    <dgm:cxn modelId="{4283B6CB-B183-D348-9D6A-525395889C1B}" type="presParOf" srcId="{6F07F22E-59D8-A640-A818-2A8AE02DA93F}" destId="{B351669A-140A-2F45-824C-1CE95A6A319E}" srcOrd="3" destOrd="0" presId="urn:microsoft.com/office/officeart/2005/8/layout/hierarchy2"/>
    <dgm:cxn modelId="{6C8C8BFB-7B9D-5349-818A-BA6EA40D7BEF}" type="presParOf" srcId="{B351669A-140A-2F45-824C-1CE95A6A319E}" destId="{1B1D8E75-E229-D442-A858-17DBFCBB4F81}" srcOrd="0" destOrd="0" presId="urn:microsoft.com/office/officeart/2005/8/layout/hierarchy2"/>
    <dgm:cxn modelId="{1D9C95FF-2A22-8740-AD59-1BA6AF89F582}" type="presParOf" srcId="{B351669A-140A-2F45-824C-1CE95A6A319E}" destId="{F276FECA-F1D3-F349-99FB-91E1DC16A240}" srcOrd="1" destOrd="0" presId="urn:microsoft.com/office/officeart/2005/8/layout/hierarchy2"/>
  </dgm:cxnLst>
  <dgm:bg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5F719-69DA-1C4F-8249-9073FD9D8AD4}">
      <dsp:nvSpPr>
        <dsp:cNvPr id="0" name=""/>
        <dsp:cNvSpPr/>
      </dsp:nvSpPr>
      <dsp:spPr>
        <a:xfrm>
          <a:off x="6854279" y="2438399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Web Interface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6872188" y="2456308"/>
        <a:ext cx="1187102" cy="575642"/>
      </dsp:txXfrm>
    </dsp:sp>
    <dsp:sp modelId="{B5B05B41-FE91-4748-B3FA-658EFAA25A1B}">
      <dsp:nvSpPr>
        <dsp:cNvPr id="0" name=""/>
        <dsp:cNvSpPr/>
      </dsp:nvSpPr>
      <dsp:spPr>
        <a:xfrm rot="10800000">
          <a:off x="6328323" y="2734098"/>
          <a:ext cx="525955" cy="20061"/>
        </a:xfrm>
        <a:custGeom>
          <a:avLst/>
          <a:gdLst/>
          <a:ahLst/>
          <a:cxnLst/>
          <a:rect l="0" t="0" r="0" b="0"/>
          <a:pathLst>
            <a:path>
              <a:moveTo>
                <a:pt x="0" y="10030"/>
              </a:moveTo>
              <a:lnTo>
                <a:pt x="525955" y="1003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6578152" y="2730980"/>
        <a:ext cx="26297" cy="26297"/>
      </dsp:txXfrm>
    </dsp:sp>
    <dsp:sp modelId="{148FD701-CC3A-4B42-9C48-D4669E7CCA60}">
      <dsp:nvSpPr>
        <dsp:cNvPr id="0" name=""/>
        <dsp:cNvSpPr/>
      </dsp:nvSpPr>
      <dsp:spPr>
        <a:xfrm>
          <a:off x="5105402" y="2438399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Storage &amp; Search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5123311" y="2456308"/>
        <a:ext cx="1187102" cy="575642"/>
      </dsp:txXfrm>
    </dsp:sp>
    <dsp:sp modelId="{C7B87B25-AB38-7F43-AD89-66907CE41201}">
      <dsp:nvSpPr>
        <dsp:cNvPr id="0" name=""/>
        <dsp:cNvSpPr/>
      </dsp:nvSpPr>
      <dsp:spPr>
        <a:xfrm rot="14226572">
          <a:off x="4458474" y="2382044"/>
          <a:ext cx="838514" cy="20061"/>
        </a:xfrm>
        <a:custGeom>
          <a:avLst/>
          <a:gdLst/>
          <a:ahLst/>
          <a:cxnLst/>
          <a:rect l="0" t="0" r="0" b="0"/>
          <a:pathLst>
            <a:path>
              <a:moveTo>
                <a:pt x="0" y="10030"/>
              </a:moveTo>
              <a:lnTo>
                <a:pt x="838514" y="100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4856768" y="2371112"/>
        <a:ext cx="41925" cy="41925"/>
      </dsp:txXfrm>
    </dsp:sp>
    <dsp:sp modelId="{8C0E8901-B305-A442-9A75-CF7476838CE5}">
      <dsp:nvSpPr>
        <dsp:cNvPr id="0" name=""/>
        <dsp:cNvSpPr/>
      </dsp:nvSpPr>
      <dsp:spPr>
        <a:xfrm>
          <a:off x="3427139" y="1734290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Indexer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3445048" y="1752199"/>
        <a:ext cx="1187102" cy="575642"/>
      </dsp:txXfrm>
    </dsp:sp>
    <dsp:sp modelId="{7C4A8813-8ABA-0A40-BA6C-4F8203A47761}">
      <dsp:nvSpPr>
        <dsp:cNvPr id="0" name=""/>
        <dsp:cNvSpPr/>
      </dsp:nvSpPr>
      <dsp:spPr>
        <a:xfrm rot="14110531">
          <a:off x="2754260" y="1678400"/>
          <a:ext cx="856590" cy="20061"/>
        </a:xfrm>
        <a:custGeom>
          <a:avLst/>
          <a:gdLst/>
          <a:ahLst/>
          <a:cxnLst/>
          <a:rect l="0" t="0" r="0" b="0"/>
          <a:pathLst>
            <a:path>
              <a:moveTo>
                <a:pt x="0" y="10030"/>
              </a:moveTo>
              <a:lnTo>
                <a:pt x="856590" y="100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3161140" y="1667016"/>
        <a:ext cx="42829" cy="42829"/>
      </dsp:txXfrm>
    </dsp:sp>
    <dsp:sp modelId="{EF6AF14D-6AA0-7540-95F2-DD98FC742A75}">
      <dsp:nvSpPr>
        <dsp:cNvPr id="0" name=""/>
        <dsp:cNvSpPr/>
      </dsp:nvSpPr>
      <dsp:spPr>
        <a:xfrm>
          <a:off x="1715050" y="1031111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Broker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1732959" y="1049020"/>
        <a:ext cx="1187102" cy="575642"/>
      </dsp:txXfrm>
    </dsp:sp>
    <dsp:sp modelId="{32440F3A-F719-A143-A2D1-4E4BCBD2E52E}">
      <dsp:nvSpPr>
        <dsp:cNvPr id="0" name=""/>
        <dsp:cNvSpPr/>
      </dsp:nvSpPr>
      <dsp:spPr>
        <a:xfrm rot="12942401">
          <a:off x="1169260" y="1151015"/>
          <a:ext cx="602412" cy="20061"/>
        </a:xfrm>
        <a:custGeom>
          <a:avLst/>
          <a:gdLst/>
          <a:ahLst/>
          <a:cxnLst/>
          <a:rect l="0" t="0" r="0" b="0"/>
          <a:pathLst>
            <a:path>
              <a:moveTo>
                <a:pt x="0" y="10030"/>
              </a:moveTo>
              <a:lnTo>
                <a:pt x="602412" y="100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1455406" y="1145986"/>
        <a:ext cx="30120" cy="30120"/>
      </dsp:txXfrm>
    </dsp:sp>
    <dsp:sp modelId="{BA21DE2D-17CD-3449-BB29-2A7CCF8EF479}">
      <dsp:nvSpPr>
        <dsp:cNvPr id="0" name=""/>
        <dsp:cNvSpPr/>
      </dsp:nvSpPr>
      <dsp:spPr>
        <a:xfrm>
          <a:off x="2961" y="679521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Shipper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20870" y="697430"/>
        <a:ext cx="1187102" cy="575642"/>
      </dsp:txXfrm>
    </dsp:sp>
    <dsp:sp modelId="{632D048F-1D16-8D46-9416-7C18E4C0829A}">
      <dsp:nvSpPr>
        <dsp:cNvPr id="0" name=""/>
        <dsp:cNvSpPr/>
      </dsp:nvSpPr>
      <dsp:spPr>
        <a:xfrm rot="8657599">
          <a:off x="1169260" y="1502605"/>
          <a:ext cx="602412" cy="20061"/>
        </a:xfrm>
        <a:custGeom>
          <a:avLst/>
          <a:gdLst/>
          <a:ahLst/>
          <a:cxnLst/>
          <a:rect l="0" t="0" r="0" b="0"/>
          <a:pathLst>
            <a:path>
              <a:moveTo>
                <a:pt x="0" y="10030"/>
              </a:moveTo>
              <a:lnTo>
                <a:pt x="602412" y="100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1455406" y="1497575"/>
        <a:ext cx="30120" cy="30120"/>
      </dsp:txXfrm>
    </dsp:sp>
    <dsp:sp modelId="{BDE123BB-8DDA-F547-9FD5-7BD0BC801195}">
      <dsp:nvSpPr>
        <dsp:cNvPr id="0" name=""/>
        <dsp:cNvSpPr/>
      </dsp:nvSpPr>
      <dsp:spPr>
        <a:xfrm>
          <a:off x="2961" y="1382700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Shipper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20870" y="1400609"/>
        <a:ext cx="1187102" cy="575642"/>
      </dsp:txXfrm>
    </dsp:sp>
    <dsp:sp modelId="{E4609241-F75D-EC49-89B0-FC46946F6B5C}">
      <dsp:nvSpPr>
        <dsp:cNvPr id="0" name=""/>
        <dsp:cNvSpPr/>
      </dsp:nvSpPr>
      <dsp:spPr>
        <a:xfrm rot="7489469">
          <a:off x="2754260" y="2381579"/>
          <a:ext cx="856590" cy="20061"/>
        </a:xfrm>
        <a:custGeom>
          <a:avLst/>
          <a:gdLst/>
          <a:ahLst/>
          <a:cxnLst/>
          <a:rect l="0" t="0" r="0" b="0"/>
          <a:pathLst>
            <a:path>
              <a:moveTo>
                <a:pt x="0" y="10030"/>
              </a:moveTo>
              <a:lnTo>
                <a:pt x="856590" y="100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3161140" y="2370195"/>
        <a:ext cx="42829" cy="42829"/>
      </dsp:txXfrm>
    </dsp:sp>
    <dsp:sp modelId="{318A6A64-5E4D-B24C-B05C-CC283282E61F}">
      <dsp:nvSpPr>
        <dsp:cNvPr id="0" name=""/>
        <dsp:cNvSpPr/>
      </dsp:nvSpPr>
      <dsp:spPr>
        <a:xfrm>
          <a:off x="1715050" y="2437469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Broker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1732959" y="2455378"/>
        <a:ext cx="1187102" cy="575642"/>
      </dsp:txXfrm>
    </dsp:sp>
    <dsp:sp modelId="{5F388C31-FE08-924A-B495-2D8C4228DF89}">
      <dsp:nvSpPr>
        <dsp:cNvPr id="0" name=""/>
        <dsp:cNvSpPr/>
      </dsp:nvSpPr>
      <dsp:spPr>
        <a:xfrm rot="12942401">
          <a:off x="1169260" y="2557374"/>
          <a:ext cx="602412" cy="20061"/>
        </a:xfrm>
        <a:custGeom>
          <a:avLst/>
          <a:gdLst/>
          <a:ahLst/>
          <a:cxnLst/>
          <a:rect l="0" t="0" r="0" b="0"/>
          <a:pathLst>
            <a:path>
              <a:moveTo>
                <a:pt x="0" y="10030"/>
              </a:moveTo>
              <a:lnTo>
                <a:pt x="602412" y="100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1455406" y="2552344"/>
        <a:ext cx="30120" cy="30120"/>
      </dsp:txXfrm>
    </dsp:sp>
    <dsp:sp modelId="{72C7DDA6-2DE3-0643-AD2C-8D62393180AF}">
      <dsp:nvSpPr>
        <dsp:cNvPr id="0" name=""/>
        <dsp:cNvSpPr/>
      </dsp:nvSpPr>
      <dsp:spPr>
        <a:xfrm>
          <a:off x="2961" y="2085880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Shipper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20870" y="2103789"/>
        <a:ext cx="1187102" cy="575642"/>
      </dsp:txXfrm>
    </dsp:sp>
    <dsp:sp modelId="{63ECA374-A4E5-704C-9F06-3FCBDE430187}">
      <dsp:nvSpPr>
        <dsp:cNvPr id="0" name=""/>
        <dsp:cNvSpPr/>
      </dsp:nvSpPr>
      <dsp:spPr>
        <a:xfrm rot="8657599">
          <a:off x="1169260" y="2908964"/>
          <a:ext cx="602412" cy="20061"/>
        </a:xfrm>
        <a:custGeom>
          <a:avLst/>
          <a:gdLst/>
          <a:ahLst/>
          <a:cxnLst/>
          <a:rect l="0" t="0" r="0" b="0"/>
          <a:pathLst>
            <a:path>
              <a:moveTo>
                <a:pt x="0" y="10030"/>
              </a:moveTo>
              <a:lnTo>
                <a:pt x="602412" y="100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1455406" y="2903934"/>
        <a:ext cx="30120" cy="30120"/>
      </dsp:txXfrm>
    </dsp:sp>
    <dsp:sp modelId="{016530EA-5855-474F-B53F-87D57FC92A0D}">
      <dsp:nvSpPr>
        <dsp:cNvPr id="0" name=""/>
        <dsp:cNvSpPr/>
      </dsp:nvSpPr>
      <dsp:spPr>
        <a:xfrm>
          <a:off x="2961" y="2789059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Shipper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20870" y="2806968"/>
        <a:ext cx="1187102" cy="575642"/>
      </dsp:txXfrm>
    </dsp:sp>
    <dsp:sp modelId="{E7FB7974-87C9-2C4A-84F1-04DCEC7CDDEF}">
      <dsp:nvSpPr>
        <dsp:cNvPr id="0" name=""/>
        <dsp:cNvSpPr/>
      </dsp:nvSpPr>
      <dsp:spPr>
        <a:xfrm rot="7408470">
          <a:off x="4467573" y="3076999"/>
          <a:ext cx="822174" cy="20061"/>
        </a:xfrm>
        <a:custGeom>
          <a:avLst/>
          <a:gdLst/>
          <a:ahLst/>
          <a:cxnLst/>
          <a:rect l="0" t="0" r="0" b="0"/>
          <a:pathLst>
            <a:path>
              <a:moveTo>
                <a:pt x="0" y="10030"/>
              </a:moveTo>
              <a:lnTo>
                <a:pt x="822174" y="100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4858106" y="3066475"/>
        <a:ext cx="41108" cy="41108"/>
      </dsp:txXfrm>
    </dsp:sp>
    <dsp:sp modelId="{E935BEAE-1576-D847-9D5A-9E51DBDCDA2A}">
      <dsp:nvSpPr>
        <dsp:cNvPr id="0" name=""/>
        <dsp:cNvSpPr/>
      </dsp:nvSpPr>
      <dsp:spPr>
        <a:xfrm>
          <a:off x="3428998" y="3124200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Indexer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3446907" y="3142109"/>
        <a:ext cx="1187102" cy="575642"/>
      </dsp:txXfrm>
    </dsp:sp>
    <dsp:sp modelId="{BFE4BE74-9C00-BA4E-B571-0E7C4B0C88BF}">
      <dsp:nvSpPr>
        <dsp:cNvPr id="0" name=""/>
        <dsp:cNvSpPr/>
      </dsp:nvSpPr>
      <dsp:spPr>
        <a:xfrm rot="7458425">
          <a:off x="2747890" y="3779714"/>
          <a:ext cx="871189" cy="20061"/>
        </a:xfrm>
        <a:custGeom>
          <a:avLst/>
          <a:gdLst/>
          <a:ahLst/>
          <a:cxnLst/>
          <a:rect l="0" t="0" r="0" b="0"/>
          <a:pathLst>
            <a:path>
              <a:moveTo>
                <a:pt x="0" y="10030"/>
              </a:moveTo>
              <a:lnTo>
                <a:pt x="871189" y="100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3161705" y="3767965"/>
        <a:ext cx="43559" cy="43559"/>
      </dsp:txXfrm>
    </dsp:sp>
    <dsp:sp modelId="{1920ADAF-84EB-834D-B78F-EAB64926A199}">
      <dsp:nvSpPr>
        <dsp:cNvPr id="0" name=""/>
        <dsp:cNvSpPr/>
      </dsp:nvSpPr>
      <dsp:spPr>
        <a:xfrm>
          <a:off x="1715050" y="3843828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Broker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1732959" y="3861737"/>
        <a:ext cx="1187102" cy="575642"/>
      </dsp:txXfrm>
    </dsp:sp>
    <dsp:sp modelId="{41D3F30F-7B2A-5447-940A-73B45C8576D6}">
      <dsp:nvSpPr>
        <dsp:cNvPr id="0" name=""/>
        <dsp:cNvSpPr/>
      </dsp:nvSpPr>
      <dsp:spPr>
        <a:xfrm rot="12942401">
          <a:off x="1169260" y="3963733"/>
          <a:ext cx="602412" cy="20061"/>
        </a:xfrm>
        <a:custGeom>
          <a:avLst/>
          <a:gdLst/>
          <a:ahLst/>
          <a:cxnLst/>
          <a:rect l="0" t="0" r="0" b="0"/>
          <a:pathLst>
            <a:path>
              <a:moveTo>
                <a:pt x="0" y="10030"/>
              </a:moveTo>
              <a:lnTo>
                <a:pt x="602412" y="100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1455406" y="3958703"/>
        <a:ext cx="30120" cy="30120"/>
      </dsp:txXfrm>
    </dsp:sp>
    <dsp:sp modelId="{20808E8C-F959-4749-B869-488107B4432F}">
      <dsp:nvSpPr>
        <dsp:cNvPr id="0" name=""/>
        <dsp:cNvSpPr/>
      </dsp:nvSpPr>
      <dsp:spPr>
        <a:xfrm>
          <a:off x="2961" y="3492238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Shipper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20870" y="3510147"/>
        <a:ext cx="1187102" cy="575642"/>
      </dsp:txXfrm>
    </dsp:sp>
    <dsp:sp modelId="{3F2D0F3E-5A71-074A-8C91-FCD9AD073D70}">
      <dsp:nvSpPr>
        <dsp:cNvPr id="0" name=""/>
        <dsp:cNvSpPr/>
      </dsp:nvSpPr>
      <dsp:spPr>
        <a:xfrm rot="8657599">
          <a:off x="1169260" y="4315323"/>
          <a:ext cx="602412" cy="20061"/>
        </a:xfrm>
        <a:custGeom>
          <a:avLst/>
          <a:gdLst/>
          <a:ahLst/>
          <a:cxnLst/>
          <a:rect l="0" t="0" r="0" b="0"/>
          <a:pathLst>
            <a:path>
              <a:moveTo>
                <a:pt x="0" y="10030"/>
              </a:moveTo>
              <a:lnTo>
                <a:pt x="602412" y="100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1455406" y="4310293"/>
        <a:ext cx="30120" cy="30120"/>
      </dsp:txXfrm>
    </dsp:sp>
    <dsp:sp modelId="{1B1D8E75-E229-D442-A858-17DBFCBB4F81}">
      <dsp:nvSpPr>
        <dsp:cNvPr id="0" name=""/>
        <dsp:cNvSpPr/>
      </dsp:nvSpPr>
      <dsp:spPr>
        <a:xfrm>
          <a:off x="2961" y="4195418"/>
          <a:ext cx="1222920" cy="611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Shipper</a:t>
          </a:r>
          <a:endParaRPr lang="en-US" sz="19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20870" y="4213327"/>
        <a:ext cx="1187102" cy="575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1/31/14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1/31/14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1/31/14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1/31/14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1/31/14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1/31/14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ctr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1/31/14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1/31/14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1/31/14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1/31/14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1/31/14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438400" y="-152400"/>
            <a:ext cx="4724400" cy="80772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1/31/14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1/31/14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1/31/2014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6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gstashbook.com" TargetMode="External"/><Relationship Id="rId4" Type="http://schemas.openxmlformats.org/officeDocument/2006/relationships/hyperlink" Target="http://github.com/logstash" TargetMode="External"/><Relationship Id="rId5" Type="http://schemas.openxmlformats.org/officeDocument/2006/relationships/hyperlink" Target="mailto:logstash-users@googlegroups.com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://logstash.n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Matt Smith</a:t>
            </a:r>
          </a:p>
          <a:p>
            <a:r>
              <a:rPr lang="en-US" sz="2400" dirty="0" smtClean="0">
                <a:latin typeface="+mn-lt"/>
              </a:rPr>
              <a:t>Jan. 31, 2014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 descr="logstas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295400"/>
            <a:ext cx="2979012" cy="4762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672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13272635"/>
              </p:ext>
            </p:extLst>
          </p:nvPr>
        </p:nvGraphicFramePr>
        <p:xfrm>
          <a:off x="762000" y="1219200"/>
          <a:ext cx="8077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981200" y="2209800"/>
            <a:ext cx="457200" cy="1752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2895600"/>
            <a:ext cx="45720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81200" y="2590800"/>
            <a:ext cx="4572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981200" y="2590800"/>
            <a:ext cx="45720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33800" y="2590800"/>
            <a:ext cx="457200" cy="2057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733800" y="3962400"/>
            <a:ext cx="45720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733800" y="3276600"/>
            <a:ext cx="457200" cy="2057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1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</a:t>
            </a:r>
            <a:r>
              <a:rPr lang="en-US" dirty="0" err="1" smtClean="0"/>
              <a:t>Logstash</a:t>
            </a:r>
            <a:r>
              <a:rPr lang="en-US" dirty="0" smtClean="0"/>
              <a:t> output data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TCP/UDP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Files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err="1" smtClean="0"/>
              <a:t>Nagios</a:t>
            </a:r>
            <a:r>
              <a:rPr lang="en-US" dirty="0" smtClean="0"/>
              <a:t> (IT Infrastructure Monitoring tool)</a:t>
            </a:r>
          </a:p>
          <a:p>
            <a:r>
              <a:rPr lang="en-US" dirty="0" smtClean="0"/>
              <a:t>Alerting tools (</a:t>
            </a:r>
            <a:r>
              <a:rPr lang="en-US" dirty="0" err="1" smtClean="0"/>
              <a:t>Hipchat</a:t>
            </a:r>
            <a:r>
              <a:rPr lang="en-US" dirty="0" smtClean="0"/>
              <a:t>, SMS)</a:t>
            </a:r>
            <a:endParaRPr lang="en-US" dirty="0" smtClean="0"/>
          </a:p>
          <a:p>
            <a:r>
              <a:rPr lang="en-US" dirty="0" smtClean="0"/>
              <a:t>Graphing suites (</a:t>
            </a:r>
            <a:r>
              <a:rPr lang="en-US" dirty="0" err="1" smtClean="0"/>
              <a:t>StatsD</a:t>
            </a:r>
            <a:r>
              <a:rPr lang="en-US" dirty="0" smtClean="0"/>
              <a:t>, Graphite)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7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r>
              <a:rPr lang="en-US" dirty="0" smtClean="0"/>
              <a:t> @ </a:t>
            </a:r>
            <a:r>
              <a:rPr lang="en-US" dirty="0" err="1" smtClean="0"/>
              <a:t>Dreamhost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20k apache events/sec peak</a:t>
            </a:r>
          </a:p>
          <a:p>
            <a:r>
              <a:rPr lang="en-US" dirty="0" smtClean="0"/>
              <a:t>250 million events/day</a:t>
            </a:r>
          </a:p>
          <a:p>
            <a:r>
              <a:rPr lang="en-US" dirty="0" smtClean="0"/>
              <a:t>75gb data/day</a:t>
            </a:r>
          </a:p>
          <a:p>
            <a:r>
              <a:rPr lang="en-US" dirty="0" smtClean="0"/>
              <a:t>160 web servers</a:t>
            </a:r>
          </a:p>
          <a:p>
            <a:r>
              <a:rPr lang="en-US" dirty="0" smtClean="0"/>
              <a:t>7 </a:t>
            </a:r>
            <a:r>
              <a:rPr lang="en-US" dirty="0" err="1" smtClean="0"/>
              <a:t>logstash</a:t>
            </a:r>
            <a:r>
              <a:rPr lang="en-US" dirty="0" smtClean="0"/>
              <a:t>/</a:t>
            </a:r>
            <a:r>
              <a:rPr lang="en-US" dirty="0" err="1" smtClean="0"/>
              <a:t>elasticsearch</a:t>
            </a:r>
            <a:r>
              <a:rPr lang="en-US" dirty="0" smtClean="0"/>
              <a:t>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bana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7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7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http://logstash.net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http://www.logstashbook.com</a:t>
            </a:r>
            <a:r>
              <a:rPr lang="en-US" dirty="0" smtClean="0"/>
              <a:t> ($9.99)</a:t>
            </a:r>
          </a:p>
          <a:p>
            <a:r>
              <a:rPr lang="en-US" dirty="0" smtClean="0">
                <a:hlinkClick r:id="rId4"/>
              </a:rPr>
              <a:t>http://github.com/logstash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logstash-users@googlegroups.com</a:t>
            </a:r>
            <a:endParaRPr lang="en-US" dirty="0" smtClean="0"/>
          </a:p>
          <a:p>
            <a:r>
              <a:rPr lang="en-US" dirty="0" err="1" smtClean="0"/>
              <a:t>logstash.jira.com</a:t>
            </a:r>
            <a:endParaRPr lang="en-US" dirty="0" smtClean="0"/>
          </a:p>
          <a:p>
            <a:r>
              <a:rPr lang="en-US" dirty="0" smtClean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17394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Old school logging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When you are told to go look at the logs</a:t>
            </a:r>
          </a:p>
          <a:p>
            <a:pPr lvl="1"/>
            <a:r>
              <a:rPr lang="en-US" dirty="0" smtClean="0"/>
              <a:t>cat, tail, </a:t>
            </a:r>
            <a:r>
              <a:rPr lang="en-US" dirty="0" err="1" smtClean="0"/>
              <a:t>grep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, </a:t>
            </a:r>
            <a:r>
              <a:rPr lang="en-US" dirty="0" err="1" smtClean="0"/>
              <a:t>awk</a:t>
            </a:r>
            <a:r>
              <a:rPr lang="en-US" dirty="0" smtClean="0"/>
              <a:t>, …..</a:t>
            </a:r>
          </a:p>
          <a:p>
            <a:pPr lvl="1"/>
            <a:r>
              <a:rPr lang="en-US" dirty="0" smtClean="0"/>
              <a:t>regular expressions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13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time is it?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1304060505</a:t>
            </a:r>
          </a:p>
          <a:p>
            <a:r>
              <a:rPr lang="en-US" dirty="0" smtClean="0"/>
              <a:t>29/Apr/2011:07:05:26 +0000</a:t>
            </a:r>
          </a:p>
          <a:p>
            <a:r>
              <a:rPr lang="en-US" dirty="0" smtClean="0"/>
              <a:t>Fri, 21 Nov 1997 09:55:06 -0600</a:t>
            </a:r>
          </a:p>
          <a:p>
            <a:r>
              <a:rPr lang="en-US" dirty="0" smtClean="0"/>
              <a:t>Oct 11 20:21:47</a:t>
            </a:r>
          </a:p>
          <a:p>
            <a:r>
              <a:rPr lang="en-US" dirty="0" smtClean="0"/>
              <a:t>020805 13:51:24</a:t>
            </a:r>
          </a:p>
          <a:p>
            <a:r>
              <a:rPr lang="en-US" dirty="0" smtClean="0"/>
              <a:t>110429.071055,118</a:t>
            </a:r>
          </a:p>
          <a:p>
            <a:r>
              <a:rPr lang="en-US" dirty="0" smtClean="0"/>
              <a:t>@4000000037c219bf2ef02e94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5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not scale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More than one </a:t>
            </a:r>
            <a:r>
              <a:rPr lang="en-US" dirty="0" smtClean="0"/>
              <a:t>server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Many sources within any given </a:t>
            </a:r>
            <a:r>
              <a:rPr lang="en-US" dirty="0" smtClean="0"/>
              <a:t>server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Different time zones for different servers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3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Logs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Consolidate log entries to single location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Now, the problem turns from too little information to one of too much information and too little </a:t>
            </a:r>
            <a:r>
              <a:rPr lang="en-US" dirty="0" smtClean="0"/>
              <a:t>context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Not everything logs to the system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6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Open Source Centralized Logging Manager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Apache 2.0 </a:t>
            </a:r>
            <a:r>
              <a:rPr lang="en-US" dirty="0" smtClean="0"/>
              <a:t>License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Written by @</a:t>
            </a:r>
            <a:r>
              <a:rPr lang="en-US" dirty="0" err="1" smtClean="0"/>
              <a:t>jordansissel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does </a:t>
            </a:r>
            <a:r>
              <a:rPr lang="en-US" dirty="0" err="1" smtClean="0"/>
              <a:t>Logstash</a:t>
            </a:r>
            <a:r>
              <a:rPr lang="en-US" dirty="0" smtClean="0"/>
              <a:t> do?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Ships logs from any source</a:t>
            </a:r>
          </a:p>
          <a:p>
            <a:pPr marL="0" indent="0" algn="ctr">
              <a:buNone/>
            </a:pPr>
            <a:r>
              <a:rPr lang="en-US" dirty="0" smtClean="0"/>
              <a:t>Parse them</a:t>
            </a:r>
          </a:p>
          <a:p>
            <a:pPr marL="0" indent="0" algn="ctr">
              <a:buNone/>
            </a:pPr>
            <a:r>
              <a:rPr lang="en-US" dirty="0" smtClean="0"/>
              <a:t>Get the right timestamp</a:t>
            </a:r>
          </a:p>
          <a:p>
            <a:pPr marL="0" indent="0" algn="ctr">
              <a:buNone/>
            </a:pPr>
            <a:r>
              <a:rPr lang="en-US" dirty="0" smtClean="0"/>
              <a:t>Index them</a:t>
            </a:r>
          </a:p>
          <a:p>
            <a:pPr marL="0" indent="0" algn="ctr">
              <a:buNone/>
            </a:pPr>
            <a:r>
              <a:rPr lang="en-US" dirty="0" smtClean="0"/>
              <a:t>Allows you to search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Logstash</a:t>
            </a:r>
            <a:r>
              <a:rPr lang="en-US" dirty="0" smtClean="0"/>
              <a:t> get the logs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TCP/UDP</a:t>
            </a:r>
          </a:p>
          <a:p>
            <a:r>
              <a:rPr lang="en-US" dirty="0" smtClean="0"/>
              <a:t>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Microsoft Windows </a:t>
            </a:r>
            <a:r>
              <a:rPr lang="en-US" dirty="0" err="1" smtClean="0"/>
              <a:t>EventLogs</a:t>
            </a:r>
            <a:endParaRPr lang="en-US" dirty="0" smtClean="0"/>
          </a:p>
          <a:p>
            <a:r>
              <a:rPr lang="en-US" dirty="0" smtClean="0"/>
              <a:t>STDIN</a:t>
            </a:r>
          </a:p>
          <a:p>
            <a:r>
              <a:rPr lang="en-US" dirty="0" err="1" smtClean="0"/>
              <a:t>Websocket</a:t>
            </a:r>
            <a:endParaRPr lang="en-US" dirty="0" smtClean="0"/>
          </a:p>
          <a:p>
            <a:r>
              <a:rPr lang="en-US" dirty="0" err="1" smtClean="0"/>
              <a:t>zeromq</a:t>
            </a:r>
            <a:endParaRPr lang="en-US" dirty="0" smtClean="0"/>
          </a:p>
          <a:p>
            <a:r>
              <a:rPr lang="en-US" dirty="0" smtClean="0"/>
              <a:t>Plus many more</a:t>
            </a:r>
          </a:p>
          <a:p>
            <a:r>
              <a:rPr lang="en-US" dirty="0" smtClean="0"/>
              <a:t>And it’s extensible (you can write your 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7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the input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err="1" smtClean="0"/>
              <a:t>Csv</a:t>
            </a:r>
            <a:endParaRPr lang="en-US" dirty="0" smtClean="0"/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Multi-line (Stack traces from file input)</a:t>
            </a:r>
          </a:p>
          <a:p>
            <a:r>
              <a:rPr lang="en-US" dirty="0" smtClean="0"/>
              <a:t>Regex</a:t>
            </a:r>
          </a:p>
          <a:p>
            <a:r>
              <a:rPr lang="en-US" dirty="0" err="1" smtClean="0"/>
              <a:t>Grok</a:t>
            </a:r>
            <a:r>
              <a:rPr lang="en-US" dirty="0" smtClean="0"/>
              <a:t> (Regex on steroids)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5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_v2_optimiz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330</Words>
  <Application>Microsoft Macintosh PowerPoint</Application>
  <PresentationFormat>On-screen Show (4:3)</PresentationFormat>
  <Paragraphs>96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Training_v2_optimized</vt:lpstr>
      <vt:lpstr>Logstash</vt:lpstr>
      <vt:lpstr>Old school logging</vt:lpstr>
      <vt:lpstr>What time is it?</vt:lpstr>
      <vt:lpstr>Does not scale</vt:lpstr>
      <vt:lpstr>System Logs</vt:lpstr>
      <vt:lpstr>Logstash</vt:lpstr>
      <vt:lpstr>What does Logstash do?</vt:lpstr>
      <vt:lpstr>How does Logstash get the logs</vt:lpstr>
      <vt:lpstr>Parse the input</vt:lpstr>
      <vt:lpstr>Architecture</vt:lpstr>
      <vt:lpstr>How can Logstash output data</vt:lpstr>
      <vt:lpstr>Logstash @ Dreamhost</vt:lpstr>
      <vt:lpstr>PowerPoint Presentation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2014-01-31T15:50:53Z</dcterms:modified>
</cp:coreProperties>
</file>