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6"/>
  </p:notesMasterIdLst>
  <p:sldIdLst>
    <p:sldId id="256" r:id="rId2"/>
    <p:sldId id="336" r:id="rId3"/>
    <p:sldId id="257" r:id="rId4"/>
    <p:sldId id="37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5" autoAdjust="0"/>
    <p:restoredTop sz="90294" autoAdjust="0"/>
  </p:normalViewPr>
  <p:slideViewPr>
    <p:cSldViewPr snapToGrid="0">
      <p:cViewPr varScale="1">
        <p:scale>
          <a:sx n="106" d="100"/>
          <a:sy n="106" d="100"/>
        </p:scale>
        <p:origin x="544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5C628-BB71-4F8F-B9DF-C4BB993D34BA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36FA4-FB03-4238-944B-15AC0898899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6500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3230435" y="2111123"/>
            <a:ext cx="8047165" cy="1546475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l">
              <a:spcBef>
                <a:spcPts val="0"/>
              </a:spcBef>
              <a:buSzPct val="100000"/>
              <a:defRPr sz="5333"/>
            </a:lvl1pPr>
            <a:lvl2pPr algn="ctr">
              <a:spcBef>
                <a:spcPts val="0"/>
              </a:spcBef>
              <a:buSzPct val="100000"/>
              <a:defRPr sz="6400"/>
            </a:lvl2pPr>
            <a:lvl3pPr algn="ctr">
              <a:spcBef>
                <a:spcPts val="0"/>
              </a:spcBef>
              <a:buSzPct val="100000"/>
              <a:defRPr sz="6400"/>
            </a:lvl3pPr>
            <a:lvl4pPr algn="ctr">
              <a:spcBef>
                <a:spcPts val="0"/>
              </a:spcBef>
              <a:buSzPct val="100000"/>
              <a:defRPr sz="6400"/>
            </a:lvl4pPr>
            <a:lvl5pPr algn="ctr">
              <a:spcBef>
                <a:spcPts val="0"/>
              </a:spcBef>
              <a:buSzPct val="100000"/>
              <a:defRPr sz="6400"/>
            </a:lvl5pPr>
            <a:lvl6pPr algn="ctr">
              <a:spcBef>
                <a:spcPts val="0"/>
              </a:spcBef>
              <a:buSzPct val="100000"/>
              <a:defRPr sz="6400"/>
            </a:lvl6pPr>
            <a:lvl7pPr algn="ctr">
              <a:spcBef>
                <a:spcPts val="0"/>
              </a:spcBef>
              <a:buSzPct val="100000"/>
              <a:defRPr sz="6400"/>
            </a:lvl7pPr>
            <a:lvl8pPr algn="ctr">
              <a:spcBef>
                <a:spcPts val="0"/>
              </a:spcBef>
              <a:buSzPct val="100000"/>
              <a:defRPr sz="6400"/>
            </a:lvl8pPr>
            <a:lvl9pPr algn="ctr">
              <a:spcBef>
                <a:spcPts val="0"/>
              </a:spcBef>
              <a:buSzPct val="100000"/>
              <a:defRPr sz="64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3230435" y="3786738"/>
            <a:ext cx="8047165" cy="1046316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l">
              <a:spcBef>
                <a:spcPts val="0"/>
              </a:spcBef>
              <a:buClr>
                <a:schemeClr val="dk2"/>
              </a:buClr>
              <a:buNone/>
              <a:defRPr sz="3200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Rancher-Logo-Final(5.2).png"/>
          <p:cNvPicPr>
            <a:picLocks noChangeAspect="1"/>
          </p:cNvPicPr>
          <p:nvPr/>
        </p:nvPicPr>
        <p:blipFill>
          <a:blip r:embed="rId3" cstate="hq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169" y="5897871"/>
            <a:ext cx="1815451" cy="1089269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 noGrp="1"/>
          </p:cNvSpPr>
          <p:nvPr/>
        </p:nvSpPr>
        <p:spPr bwMode="auto">
          <a:xfrm>
            <a:off x="446650" y="6378471"/>
            <a:ext cx="5093639" cy="317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1469" tIns="60733" rIns="121469" bIns="60733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Arial" pitchFamily="34" charset="0"/>
                <a:ea typeface="ＭＳ Ｐゴシック" pitchFamily="27" charset="-128"/>
                <a:cs typeface="ＭＳ Ｐゴシック" pitchFamily="27" charset="-128"/>
              </a:rPr>
              <a:t>© 2016 </a:t>
            </a:r>
            <a:r>
              <a:rPr lang="en-US" sz="1200" baseline="0" dirty="0">
                <a:solidFill>
                  <a:schemeClr val="bg1"/>
                </a:solidFill>
                <a:latin typeface="Arial" pitchFamily="34" charset="0"/>
                <a:ea typeface="ＭＳ Ｐゴシック" pitchFamily="27" charset="-128"/>
                <a:cs typeface="ＭＳ Ｐゴシック" pitchFamily="27" charset="-128"/>
              </a:rPr>
              <a:t>Rancher Labs, Inc .</a:t>
            </a:r>
            <a:endParaRPr lang="en-US" sz="1200" dirty="0">
              <a:solidFill>
                <a:schemeClr val="bg1"/>
              </a:solidFill>
              <a:latin typeface="Arial" pitchFamily="34" charset="0"/>
              <a:ea typeface="ＭＳ Ｐゴシック" pitchFamily="27" charset="-128"/>
              <a:cs typeface="ＭＳ Ｐゴシック" pitchFamily="2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621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92480" y="6398654"/>
            <a:ext cx="1924594" cy="3661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 userDrawn="1"/>
        </p:nvSpPr>
        <p:spPr>
          <a:xfrm>
            <a:off x="789481" y="6398654"/>
            <a:ext cx="2418415" cy="2974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ＭＳ Ｐゴシック" pitchFamily="27" charset="-128"/>
                <a:cs typeface="ＭＳ Ｐゴシック" pitchFamily="27" charset="-128"/>
              </a:rPr>
              <a:t>© 2016 </a:t>
            </a:r>
            <a:r>
              <a:rPr lang="en-US" sz="1333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ＭＳ Ｐゴシック" pitchFamily="27" charset="-128"/>
                <a:cs typeface="ＭＳ Ｐゴシック" pitchFamily="27" charset="-128"/>
              </a:rPr>
              <a:t>Rancher Labs, Inc .</a:t>
            </a:r>
            <a:endParaRPr lang="en-US" sz="1333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ＭＳ Ｐゴシック" pitchFamily="27" charset="-128"/>
              <a:cs typeface="ＭＳ Ｐゴシック" pitchFamily="2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52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5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8" name="Footer Placeholder 3"/>
          <p:cNvSpPr txBox="1">
            <a:spLocks noGrp="1"/>
          </p:cNvSpPr>
          <p:nvPr/>
        </p:nvSpPr>
        <p:spPr bwMode="auto">
          <a:xfrm>
            <a:off x="731427" y="6422967"/>
            <a:ext cx="5093639" cy="317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1469" tIns="60733" rIns="121469" bIns="60733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4D4F53"/>
                </a:solidFill>
                <a:latin typeface="Arial" pitchFamily="34" charset="0"/>
                <a:ea typeface="ＭＳ Ｐゴシック" pitchFamily="27" charset="-128"/>
                <a:cs typeface="ＭＳ Ｐゴシック" pitchFamily="27" charset="-128"/>
              </a:rPr>
              <a:t>© 2015</a:t>
            </a:r>
            <a:r>
              <a:rPr lang="en-US" sz="1200" baseline="0" dirty="0">
                <a:solidFill>
                  <a:srgbClr val="4D4F53"/>
                </a:solidFill>
                <a:latin typeface="Arial" pitchFamily="34" charset="0"/>
                <a:ea typeface="ＭＳ Ｐゴシック" pitchFamily="27" charset="-128"/>
                <a:cs typeface="ＭＳ Ｐゴシック" pitchFamily="27" charset="-128"/>
              </a:rPr>
              <a:t> Rancher Labs, Inc.</a:t>
            </a:r>
            <a:endParaRPr lang="en-US" sz="1200" dirty="0">
              <a:solidFill>
                <a:srgbClr val="4D4F53"/>
              </a:solidFill>
              <a:latin typeface="Arial" pitchFamily="34" charset="0"/>
              <a:ea typeface="ＭＳ Ｐゴシック" pitchFamily="27" charset="-128"/>
              <a:cs typeface="ＭＳ Ｐゴシック" pitchFamily="27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67428" y="6398654"/>
            <a:ext cx="52696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7" name="Picture 6" descr="Rancher-Logo-Final(5.2).png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411" y="6244730"/>
            <a:ext cx="1076812" cy="64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76671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686" r:id="rId2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3625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00776"/>
            <a:ext cx="12192000" cy="12899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835" y="0"/>
            <a:ext cx="2617858" cy="1570715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2936456" y="5188801"/>
            <a:ext cx="6319089" cy="7886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32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4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4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4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4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4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4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4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4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ctr"/>
            <a:r>
              <a:rPr lang="en-GB" dirty="0" err="1">
                <a:solidFill>
                  <a:schemeClr val="bg1"/>
                </a:solidFill>
              </a:rPr>
              <a:t>jonathanbaraldi@gmail.com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704611" y="6008913"/>
            <a:ext cx="6782779" cy="7886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32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4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4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4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4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4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4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4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4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ctr"/>
            <a:r>
              <a:rPr lang="en-GB" dirty="0" err="1">
                <a:solidFill>
                  <a:srgbClr val="FFFFFF"/>
                </a:solidFill>
              </a:rPr>
              <a:t>slideshare.net</a:t>
            </a:r>
            <a:r>
              <a:rPr lang="en-GB" dirty="0">
                <a:solidFill>
                  <a:srgbClr val="FFFFFF"/>
                </a:solidFill>
              </a:rPr>
              <a:t>/</a:t>
            </a:r>
            <a:r>
              <a:rPr lang="en-GB" dirty="0" err="1">
                <a:solidFill>
                  <a:srgbClr val="FFFFFF"/>
                </a:solidFill>
              </a:rPr>
              <a:t>jonathanbaraldi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793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320" y="1438952"/>
            <a:ext cx="10972800" cy="4708555"/>
          </a:xfrm>
        </p:spPr>
        <p:txBody>
          <a:bodyPr/>
          <a:lstStyle/>
          <a:p>
            <a:r>
              <a:rPr lang="en-GB" dirty="0" err="1">
                <a:solidFill>
                  <a:srgbClr val="FFFFFF"/>
                </a:solidFill>
                <a:latin typeface="Trebuchet MS"/>
                <a:cs typeface="Trebuchet MS"/>
              </a:rPr>
              <a:t>Exercício</a:t>
            </a:r>
            <a:r>
              <a:rPr lang="en-GB" dirty="0">
                <a:solidFill>
                  <a:srgbClr val="FFFFFF"/>
                </a:solidFill>
                <a:latin typeface="Trebuchet MS"/>
                <a:cs typeface="Trebuchet MS"/>
              </a:rPr>
              <a:t> 6</a:t>
            </a:r>
          </a:p>
          <a:p>
            <a:r>
              <a:rPr lang="en-GB" dirty="0" err="1">
                <a:solidFill>
                  <a:srgbClr val="FFFFFF"/>
                </a:solidFill>
                <a:latin typeface="Trebuchet MS"/>
                <a:cs typeface="Trebuchet MS"/>
              </a:rPr>
              <a:t>Exercício</a:t>
            </a:r>
            <a:r>
              <a:rPr lang="en-GB" dirty="0">
                <a:solidFill>
                  <a:srgbClr val="FFFFFF"/>
                </a:solidFill>
                <a:latin typeface="Trebuchet MS"/>
                <a:cs typeface="Trebuchet MS"/>
              </a:rPr>
              <a:t> 7</a:t>
            </a:r>
          </a:p>
          <a:p>
            <a:r>
              <a:rPr lang="en-GB" dirty="0" err="1">
                <a:solidFill>
                  <a:srgbClr val="FFFFFF"/>
                </a:solidFill>
                <a:latin typeface="Trebuchet MS"/>
                <a:cs typeface="Trebuchet MS"/>
              </a:rPr>
              <a:t>Exercício</a:t>
            </a:r>
            <a:r>
              <a:rPr lang="en-GB" dirty="0">
                <a:solidFill>
                  <a:srgbClr val="FFFFFF"/>
                </a:solidFill>
                <a:latin typeface="Trebuchet MS"/>
                <a:cs typeface="Trebuchet MS"/>
              </a:rPr>
              <a:t> 8</a:t>
            </a:r>
          </a:p>
          <a:p>
            <a:r>
              <a:rPr lang="en-GB" dirty="0" err="1">
                <a:solidFill>
                  <a:srgbClr val="FFFFFF"/>
                </a:solidFill>
                <a:latin typeface="Trebuchet MS"/>
                <a:cs typeface="Trebuchet MS"/>
              </a:rPr>
              <a:t>Exercício</a:t>
            </a:r>
            <a:r>
              <a:rPr lang="en-GB" dirty="0">
                <a:solidFill>
                  <a:srgbClr val="FFFFFF"/>
                </a:solidFill>
                <a:latin typeface="Trebuchet MS"/>
                <a:cs typeface="Trebuchet MS"/>
              </a:rPr>
              <a:t> 9</a:t>
            </a:r>
          </a:p>
          <a:p>
            <a:r>
              <a:rPr lang="en-GB" dirty="0" err="1">
                <a:solidFill>
                  <a:srgbClr val="FFFFFF"/>
                </a:solidFill>
                <a:latin typeface="Trebuchet MS"/>
                <a:cs typeface="Trebuchet MS"/>
              </a:rPr>
              <a:t>Exercício</a:t>
            </a:r>
            <a:r>
              <a:rPr lang="en-GB" dirty="0">
                <a:solidFill>
                  <a:srgbClr val="FFFFFF"/>
                </a:solidFill>
                <a:latin typeface="Trebuchet MS"/>
                <a:cs typeface="Trebuchet MS"/>
              </a:rPr>
              <a:t> 10</a:t>
            </a:r>
          </a:p>
          <a:p>
            <a:r>
              <a:rPr lang="en-GB" dirty="0" err="1">
                <a:solidFill>
                  <a:srgbClr val="FFFFFF"/>
                </a:solidFill>
                <a:latin typeface="Trebuchet MS"/>
                <a:cs typeface="Trebuchet MS"/>
              </a:rPr>
              <a:t>Exercício</a:t>
            </a:r>
            <a:r>
              <a:rPr lang="en-GB" dirty="0">
                <a:solidFill>
                  <a:srgbClr val="FFFFFF"/>
                </a:solidFill>
                <a:latin typeface="Trebuchet MS"/>
                <a:cs typeface="Trebuchet MS"/>
              </a:rPr>
              <a:t> 11</a:t>
            </a:r>
          </a:p>
          <a:p>
            <a:r>
              <a:rPr lang="en-GB" dirty="0" err="1">
                <a:solidFill>
                  <a:srgbClr val="FFFFFF"/>
                </a:solidFill>
                <a:latin typeface="Trebuchet MS"/>
                <a:cs typeface="Trebuchet MS"/>
              </a:rPr>
              <a:t>Exercício</a:t>
            </a:r>
            <a:r>
              <a:rPr lang="en-GB" dirty="0">
                <a:solidFill>
                  <a:srgbClr val="FFFFFF"/>
                </a:solidFill>
                <a:latin typeface="Trebuchet MS"/>
                <a:cs typeface="Trebuchet MS"/>
              </a:rPr>
              <a:t> 12</a:t>
            </a:r>
          </a:p>
          <a:p>
            <a:r>
              <a:rPr lang="en-GB" dirty="0" err="1">
                <a:solidFill>
                  <a:srgbClr val="FFFFFF"/>
                </a:solidFill>
                <a:latin typeface="Trebuchet MS"/>
                <a:cs typeface="Trebuchet MS"/>
              </a:rPr>
              <a:t>Exercício</a:t>
            </a:r>
            <a:r>
              <a:rPr lang="en-GB" dirty="0">
                <a:solidFill>
                  <a:srgbClr val="FFFFFF"/>
                </a:solidFill>
                <a:latin typeface="Trebuchet MS"/>
                <a:cs typeface="Trebuchet MS"/>
              </a:rPr>
              <a:t> 13</a:t>
            </a:r>
          </a:p>
          <a:p>
            <a:r>
              <a:rPr lang="en-GB" dirty="0" err="1">
                <a:solidFill>
                  <a:srgbClr val="FFFFFF"/>
                </a:solidFill>
                <a:latin typeface="Trebuchet MS"/>
                <a:cs typeface="Trebuchet MS"/>
              </a:rPr>
              <a:t>Exercício</a:t>
            </a:r>
            <a:r>
              <a:rPr lang="en-GB" dirty="0">
                <a:solidFill>
                  <a:srgbClr val="FFFFFF"/>
                </a:solidFill>
                <a:latin typeface="Trebuchet MS"/>
                <a:cs typeface="Trebuchet MS"/>
              </a:rPr>
              <a:t> 14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2727" y="302335"/>
            <a:ext cx="282245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rgbClr val="FFFFFF"/>
                </a:solidFill>
                <a:latin typeface="Trebuchet MS"/>
                <a:cs typeface="Trebuchet MS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080883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00776"/>
            <a:ext cx="12192000" cy="12899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936456" y="5188801"/>
            <a:ext cx="6319089" cy="7886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32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4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4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4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4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4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4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4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4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ctr"/>
            <a:r>
              <a:rPr lang="en-GB" dirty="0" err="1">
                <a:solidFill>
                  <a:schemeClr val="bg1"/>
                </a:solidFill>
              </a:rPr>
              <a:t>jonathanbaraldi@gmail.com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704611" y="6008913"/>
            <a:ext cx="6782779" cy="7886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32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4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4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4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4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4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4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4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4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ctr"/>
            <a:r>
              <a:rPr lang="en-GB" dirty="0" err="1">
                <a:solidFill>
                  <a:srgbClr val="FFFFFF"/>
                </a:solidFill>
              </a:rPr>
              <a:t>slideshare.net</a:t>
            </a:r>
            <a:r>
              <a:rPr lang="en-GB" dirty="0">
                <a:solidFill>
                  <a:srgbClr val="FFFFFF"/>
                </a:solidFill>
              </a:rPr>
              <a:t>/</a:t>
            </a:r>
            <a:r>
              <a:rPr lang="en-GB" dirty="0" err="1">
                <a:solidFill>
                  <a:srgbClr val="FFFFFF"/>
                </a:solidFill>
              </a:rPr>
              <a:t>jonathanbaraldi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 rot="20501980">
            <a:off x="24586" y="5307601"/>
            <a:ext cx="39002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rgbClr val="FF6600"/>
                </a:solidFill>
              </a:rPr>
              <a:t>Obrigado!!!</a:t>
            </a:r>
          </a:p>
        </p:txBody>
      </p:sp>
      <p:sp>
        <p:nvSpPr>
          <p:cNvPr id="10" name="TextBox 9"/>
          <p:cNvSpPr txBox="1"/>
          <p:nvPr/>
        </p:nvSpPr>
        <p:spPr>
          <a:xfrm rot="20501980">
            <a:off x="8938063" y="5295385"/>
            <a:ext cx="39002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rgbClr val="FF6600"/>
                </a:solidFill>
              </a:rPr>
              <a:t>Obrigado!!!</a:t>
            </a: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AB18DA43-1485-0F42-B030-92D302D7D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835" y="0"/>
            <a:ext cx="2617858" cy="157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1743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DB30B048-7537-4783-848C-40AFE1FF95A8}" vid="{EDB07A40-CBE3-4EBC-BF05-A9032F75CE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Rancher Template</Template>
  <TotalTime>13272</TotalTime>
  <Words>43</Words>
  <Application>Microsoft Macintosh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Calibri</vt:lpstr>
      <vt:lpstr>Trebuchet MS</vt:lpstr>
      <vt:lpstr>simple-light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Rancher 1.0.1</dc:title>
  <dc:creator>Chris Urwin</dc:creator>
  <cp:lastModifiedBy>Microsoft Office User</cp:lastModifiedBy>
  <cp:revision>189</cp:revision>
  <dcterms:created xsi:type="dcterms:W3CDTF">2016-04-25T07:17:18Z</dcterms:created>
  <dcterms:modified xsi:type="dcterms:W3CDTF">2018-10-03T20:49:37Z</dcterms:modified>
</cp:coreProperties>
</file>