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906000" cy="6858000" type="A4"/>
  <p:notesSz cx="18288000" cy="10287000"/>
  <p:defaultTextStyle>
    <a:defPPr>
      <a:defRPr lang="ja-JP"/>
    </a:defPPr>
    <a:lvl1pPr marL="0" algn="l" defTabSz="637250" rtl="0" eaLnBrk="1" latinLnBrk="0" hangingPunct="1">
      <a:defRPr kumimoji="1" sz="1255" kern="1200">
        <a:solidFill>
          <a:schemeClr val="tx1"/>
        </a:solidFill>
        <a:latin typeface="+mn-lt"/>
        <a:ea typeface="+mn-ea"/>
        <a:cs typeface="+mn-cs"/>
      </a:defRPr>
    </a:lvl1pPr>
    <a:lvl2pPr marL="318624" algn="l" defTabSz="637250" rtl="0" eaLnBrk="1" latinLnBrk="0" hangingPunct="1">
      <a:defRPr kumimoji="1" sz="1255" kern="1200">
        <a:solidFill>
          <a:schemeClr val="tx1"/>
        </a:solidFill>
        <a:latin typeface="+mn-lt"/>
        <a:ea typeface="+mn-ea"/>
        <a:cs typeface="+mn-cs"/>
      </a:defRPr>
    </a:lvl2pPr>
    <a:lvl3pPr marL="637250" algn="l" defTabSz="637250" rtl="0" eaLnBrk="1" latinLnBrk="0" hangingPunct="1">
      <a:defRPr kumimoji="1" sz="1255" kern="1200">
        <a:solidFill>
          <a:schemeClr val="tx1"/>
        </a:solidFill>
        <a:latin typeface="+mn-lt"/>
        <a:ea typeface="+mn-ea"/>
        <a:cs typeface="+mn-cs"/>
      </a:defRPr>
    </a:lvl3pPr>
    <a:lvl4pPr marL="955874" algn="l" defTabSz="637250" rtl="0" eaLnBrk="1" latinLnBrk="0" hangingPunct="1">
      <a:defRPr kumimoji="1" sz="1255" kern="1200">
        <a:solidFill>
          <a:schemeClr val="tx1"/>
        </a:solidFill>
        <a:latin typeface="+mn-lt"/>
        <a:ea typeface="+mn-ea"/>
        <a:cs typeface="+mn-cs"/>
      </a:defRPr>
    </a:lvl4pPr>
    <a:lvl5pPr marL="1274499" algn="l" defTabSz="637250" rtl="0" eaLnBrk="1" latinLnBrk="0" hangingPunct="1">
      <a:defRPr kumimoji="1" sz="1255" kern="1200">
        <a:solidFill>
          <a:schemeClr val="tx1"/>
        </a:solidFill>
        <a:latin typeface="+mn-lt"/>
        <a:ea typeface="+mn-ea"/>
        <a:cs typeface="+mn-cs"/>
      </a:defRPr>
    </a:lvl5pPr>
    <a:lvl6pPr marL="1593123" algn="l" defTabSz="637250" rtl="0" eaLnBrk="1" latinLnBrk="0" hangingPunct="1">
      <a:defRPr kumimoji="1" sz="1255" kern="1200">
        <a:solidFill>
          <a:schemeClr val="tx1"/>
        </a:solidFill>
        <a:latin typeface="+mn-lt"/>
        <a:ea typeface="+mn-ea"/>
        <a:cs typeface="+mn-cs"/>
      </a:defRPr>
    </a:lvl6pPr>
    <a:lvl7pPr marL="1911748" algn="l" defTabSz="637250" rtl="0" eaLnBrk="1" latinLnBrk="0" hangingPunct="1">
      <a:defRPr kumimoji="1" sz="1255" kern="1200">
        <a:solidFill>
          <a:schemeClr val="tx1"/>
        </a:solidFill>
        <a:latin typeface="+mn-lt"/>
        <a:ea typeface="+mn-ea"/>
        <a:cs typeface="+mn-cs"/>
      </a:defRPr>
    </a:lvl7pPr>
    <a:lvl8pPr marL="2230372" algn="l" defTabSz="637250" rtl="0" eaLnBrk="1" latinLnBrk="0" hangingPunct="1">
      <a:defRPr kumimoji="1" sz="1255" kern="1200">
        <a:solidFill>
          <a:schemeClr val="tx1"/>
        </a:solidFill>
        <a:latin typeface="+mn-lt"/>
        <a:ea typeface="+mn-ea"/>
        <a:cs typeface="+mn-cs"/>
      </a:defRPr>
    </a:lvl8pPr>
    <a:lvl9pPr marL="2548997" algn="l" defTabSz="637250" rtl="0" eaLnBrk="1" latinLnBrk="0" hangingPunct="1">
      <a:defRPr kumimoji="1" sz="12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 userDrawn="1">
          <p15:clr>
            <a:srgbClr val="A4A3A4"/>
          </p15:clr>
        </p15:guide>
        <p15:guide id="2" pos="11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94C"/>
    <a:srgbClr val="2A2B39"/>
    <a:srgbClr val="2C2B38"/>
    <a:srgbClr val="9B81BB"/>
    <a:srgbClr val="A1C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511AE1-63A9-8B4C-AD9B-A311D64C728C}" v="390" dt="2023-06-23T10:58:33.24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5"/>
    <p:restoredTop sz="94575"/>
  </p:normalViewPr>
  <p:slideViewPr>
    <p:cSldViewPr snapToGrid="0">
      <p:cViewPr varScale="1">
        <p:scale>
          <a:sx n="103" d="100"/>
          <a:sy n="103" d="100"/>
        </p:scale>
        <p:origin x="1440" y="192"/>
      </p:cViewPr>
      <p:guideLst>
        <p:guide orient="horz" pos="1920"/>
        <p:guide pos="11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芝山 駿介" userId="7ffdaefeaf1c6957" providerId="LiveId" clId="{9CE4A086-7057-4565-AEBA-062C6AF2D142}"/>
    <pc:docChg chg="undo custSel addSld delSld modSld sldOrd">
      <pc:chgData name="芝山 駿介" userId="7ffdaefeaf1c6957" providerId="LiveId" clId="{9CE4A086-7057-4565-AEBA-062C6AF2D142}" dt="2023-04-14T22:48:10.894" v="26053" actId="20577"/>
      <pc:docMkLst>
        <pc:docMk/>
      </pc:docMkLst>
      <pc:sldChg chg="modSp mod">
        <pc:chgData name="芝山 駿介" userId="7ffdaefeaf1c6957" providerId="LiveId" clId="{9CE4A086-7057-4565-AEBA-062C6AF2D142}" dt="2023-04-11T16:31:56.311" v="16517" actId="20577"/>
        <pc:sldMkLst>
          <pc:docMk/>
          <pc:sldMk cId="0" sldId="257"/>
        </pc:sldMkLst>
        <pc:spChg chg="mod">
          <ac:chgData name="芝山 駿介" userId="7ffdaefeaf1c6957" providerId="LiveId" clId="{9CE4A086-7057-4565-AEBA-062C6AF2D142}" dt="2023-04-11T16:31:56.311" v="16517" actId="20577"/>
          <ac:spMkLst>
            <pc:docMk/>
            <pc:sldMk cId="0" sldId="257"/>
            <ac:spMk id="4" creationId="{00000000-0000-0000-0000-000000000000}"/>
          </ac:spMkLst>
        </pc:spChg>
      </pc:sldChg>
      <pc:sldChg chg="addSp modSp mod">
        <pc:chgData name="芝山 駿介" userId="7ffdaefeaf1c6957" providerId="LiveId" clId="{9CE4A086-7057-4565-AEBA-062C6AF2D142}" dt="2023-04-11T13:52:11.312" v="13410"/>
        <pc:sldMkLst>
          <pc:docMk/>
          <pc:sldMk cId="1837161799" sldId="258"/>
        </pc:sldMkLst>
        <pc:spChg chg="mod">
          <ac:chgData name="芝山 駿介" userId="7ffdaefeaf1c6957" providerId="LiveId" clId="{9CE4A086-7057-4565-AEBA-062C6AF2D142}" dt="2023-04-11T10:42:57.340" v="12140" actId="20577"/>
          <ac:spMkLst>
            <pc:docMk/>
            <pc:sldMk cId="1837161799" sldId="258"/>
            <ac:spMk id="2" creationId="{00000000-0000-0000-0000-000000000000}"/>
          </ac:spMkLst>
        </pc:spChg>
        <pc:spChg chg="add mod">
          <ac:chgData name="芝山 駿介" userId="7ffdaefeaf1c6957" providerId="LiveId" clId="{9CE4A086-7057-4565-AEBA-062C6AF2D142}" dt="2023-04-11T10:44:43.107" v="12261" actId="5793"/>
          <ac:spMkLst>
            <pc:docMk/>
            <pc:sldMk cId="1837161799" sldId="258"/>
            <ac:spMk id="6" creationId="{EF7F04EF-0ECE-BC76-4807-6AEEBBE34216}"/>
          </ac:spMkLst>
        </pc:spChg>
        <pc:spChg chg="mod">
          <ac:chgData name="芝山 駿介" userId="7ffdaefeaf1c6957" providerId="LiveId" clId="{9CE4A086-7057-4565-AEBA-062C6AF2D142}" dt="2023-04-07T05:06:50.928" v="1341" actId="2711"/>
          <ac:spMkLst>
            <pc:docMk/>
            <pc:sldMk cId="1837161799" sldId="258"/>
            <ac:spMk id="12" creationId="{EF817EAD-8125-4EE3-F7ED-0D7CD169FDDD}"/>
          </ac:spMkLst>
        </pc:spChg>
        <pc:picChg chg="add mod">
          <ac:chgData name="芝山 駿介" userId="7ffdaefeaf1c6957" providerId="LiveId" clId="{9CE4A086-7057-4565-AEBA-062C6AF2D142}" dt="2023-04-11T13:52:11.312" v="13410"/>
          <ac:picMkLst>
            <pc:docMk/>
            <pc:sldMk cId="1837161799" sldId="258"/>
            <ac:picMk id="5" creationId="{E0110C99-13A5-4B5E-1B2B-D88467EDB993}"/>
          </ac:picMkLst>
        </pc:picChg>
      </pc:sldChg>
      <pc:sldChg chg="addSp modSp mod">
        <pc:chgData name="芝山 駿介" userId="7ffdaefeaf1c6957" providerId="LiveId" clId="{9CE4A086-7057-4565-AEBA-062C6AF2D142}" dt="2023-04-11T14:40:53.989" v="15525" actId="20577"/>
        <pc:sldMkLst>
          <pc:docMk/>
          <pc:sldMk cId="0" sldId="259"/>
        </pc:sldMkLst>
        <pc:spChg chg="mod">
          <ac:chgData name="芝山 駿介" userId="7ffdaefeaf1c6957" providerId="LiveId" clId="{9CE4A086-7057-4565-AEBA-062C6AF2D142}" dt="2023-04-07T05:07:22.761" v="1344" actId="2711"/>
          <ac:spMkLst>
            <pc:docMk/>
            <pc:sldMk cId="0" sldId="259"/>
            <ac:spMk id="2" creationId="{00000000-0000-0000-0000-000000000000}"/>
          </ac:spMkLst>
        </pc:spChg>
        <pc:spChg chg="mod">
          <ac:chgData name="芝山 駿介" userId="7ffdaefeaf1c6957" providerId="LiveId" clId="{9CE4A086-7057-4565-AEBA-062C6AF2D142}" dt="2023-04-11T14:40:53.989" v="15525" actId="20577"/>
          <ac:spMkLst>
            <pc:docMk/>
            <pc:sldMk cId="0" sldId="259"/>
            <ac:spMk id="3" creationId="{00000000-0000-0000-0000-000000000000}"/>
          </ac:spMkLst>
        </pc:spChg>
        <pc:spChg chg="add mod">
          <ac:chgData name="芝山 駿介" userId="7ffdaefeaf1c6957" providerId="LiveId" clId="{9CE4A086-7057-4565-AEBA-062C6AF2D142}" dt="2023-04-11T10:57:08.990" v="12408" actId="1076"/>
          <ac:spMkLst>
            <pc:docMk/>
            <pc:sldMk cId="0" sldId="259"/>
            <ac:spMk id="5" creationId="{44AFE4A9-FCBA-6218-8ACB-78FA3A5B4F00}"/>
          </ac:spMkLst>
        </pc:spChg>
      </pc:sldChg>
      <pc:sldChg chg="addSp delSp modSp mod">
        <pc:chgData name="芝山 駿介" userId="7ffdaefeaf1c6957" providerId="LiveId" clId="{9CE4A086-7057-4565-AEBA-062C6AF2D142}" dt="2023-04-11T16:30:57.212" v="16464" actId="20577"/>
        <pc:sldMkLst>
          <pc:docMk/>
          <pc:sldMk cId="0" sldId="260"/>
        </pc:sldMkLst>
        <pc:spChg chg="mod">
          <ac:chgData name="芝山 駿介" userId="7ffdaefeaf1c6957" providerId="LiveId" clId="{9CE4A086-7057-4565-AEBA-062C6AF2D142}" dt="2023-04-11T16:30:57.212" v="16464" actId="20577"/>
          <ac:spMkLst>
            <pc:docMk/>
            <pc:sldMk cId="0" sldId="260"/>
            <ac:spMk id="2" creationId="{00000000-0000-0000-0000-000000000000}"/>
          </ac:spMkLst>
        </pc:spChg>
        <pc:spChg chg="add mod">
          <ac:chgData name="芝山 駿介" userId="7ffdaefeaf1c6957" providerId="LiveId" clId="{9CE4A086-7057-4565-AEBA-062C6AF2D142}" dt="2023-04-11T13:53:49.117" v="13422" actId="1076"/>
          <ac:spMkLst>
            <pc:docMk/>
            <pc:sldMk cId="0" sldId="260"/>
            <ac:spMk id="3" creationId="{1D02DC34-E4C2-20AF-C47E-51EFF59C811A}"/>
          </ac:spMkLst>
        </pc:spChg>
        <pc:spChg chg="del mod">
          <ac:chgData name="芝山 駿介" userId="7ffdaefeaf1c6957" providerId="LiveId" clId="{9CE4A086-7057-4565-AEBA-062C6AF2D142}" dt="2023-04-07T07:34:02.735" v="6347" actId="478"/>
          <ac:spMkLst>
            <pc:docMk/>
            <pc:sldMk cId="0" sldId="260"/>
            <ac:spMk id="6" creationId="{00000000-0000-0000-0000-000000000000}"/>
          </ac:spMkLst>
        </pc:spChg>
        <pc:spChg chg="del">
          <ac:chgData name="芝山 駿介" userId="7ffdaefeaf1c6957" providerId="LiveId" clId="{9CE4A086-7057-4565-AEBA-062C6AF2D142}" dt="2023-04-07T07:34:08.081" v="6349" actId="478"/>
          <ac:spMkLst>
            <pc:docMk/>
            <pc:sldMk cId="0" sldId="260"/>
            <ac:spMk id="7" creationId="{00000000-0000-0000-0000-000000000000}"/>
          </ac:spMkLst>
        </pc:spChg>
        <pc:spChg chg="del">
          <ac:chgData name="芝山 駿介" userId="7ffdaefeaf1c6957" providerId="LiveId" clId="{9CE4A086-7057-4565-AEBA-062C6AF2D142}" dt="2023-04-07T07:34:03.919" v="6348" actId="478"/>
          <ac:spMkLst>
            <pc:docMk/>
            <pc:sldMk cId="0" sldId="260"/>
            <ac:spMk id="8" creationId="{00000000-0000-0000-0000-000000000000}"/>
          </ac:spMkLst>
        </pc:spChg>
        <pc:grpChg chg="del">
          <ac:chgData name="芝山 駿介" userId="7ffdaefeaf1c6957" providerId="LiveId" clId="{9CE4A086-7057-4565-AEBA-062C6AF2D142}" dt="2023-04-07T07:33:59.803" v="6345" actId="478"/>
          <ac:grpSpMkLst>
            <pc:docMk/>
            <pc:sldMk cId="0" sldId="260"/>
            <ac:grpSpMk id="3" creationId="{00000000-0000-0000-0000-000000000000}"/>
          </ac:grpSpMkLst>
        </pc:grpChg>
      </pc:sldChg>
      <pc:sldChg chg="addSp delSp modSp mod">
        <pc:chgData name="芝山 駿介" userId="7ffdaefeaf1c6957" providerId="LiveId" clId="{9CE4A086-7057-4565-AEBA-062C6AF2D142}" dt="2023-04-11T14:51:45.412" v="16018" actId="207"/>
        <pc:sldMkLst>
          <pc:docMk/>
          <pc:sldMk cId="0" sldId="261"/>
        </pc:sldMkLst>
        <pc:spChg chg="mod">
          <ac:chgData name="芝山 駿介" userId="7ffdaefeaf1c6957" providerId="LiveId" clId="{9CE4A086-7057-4565-AEBA-062C6AF2D142}" dt="2023-04-06T16:54:38.603" v="62" actId="20577"/>
          <ac:spMkLst>
            <pc:docMk/>
            <pc:sldMk cId="0" sldId="261"/>
            <ac:spMk id="2" creationId="{00000000-0000-0000-0000-000000000000}"/>
          </ac:spMkLst>
        </pc:spChg>
        <pc:spChg chg="mod">
          <ac:chgData name="芝山 駿介" userId="7ffdaefeaf1c6957" providerId="LiveId" clId="{9CE4A086-7057-4565-AEBA-062C6AF2D142}" dt="2023-04-11T14:51:45.412" v="16018" actId="207"/>
          <ac:spMkLst>
            <pc:docMk/>
            <pc:sldMk cId="0" sldId="261"/>
            <ac:spMk id="3" creationId="{00000000-0000-0000-0000-000000000000}"/>
          </ac:spMkLst>
        </pc:spChg>
        <pc:picChg chg="add del">
          <ac:chgData name="芝山 駿介" userId="7ffdaefeaf1c6957" providerId="LiveId" clId="{9CE4A086-7057-4565-AEBA-062C6AF2D142}" dt="2023-04-06T17:07:59.352" v="1219" actId="478"/>
          <ac:picMkLst>
            <pc:docMk/>
            <pc:sldMk cId="0" sldId="261"/>
            <ac:picMk id="4" creationId="{00000000-0000-0000-0000-000000000000}"/>
          </ac:picMkLst>
        </pc:picChg>
        <pc:picChg chg="add mod">
          <ac:chgData name="芝山 駿介" userId="7ffdaefeaf1c6957" providerId="LiveId" clId="{9CE4A086-7057-4565-AEBA-062C6AF2D142}" dt="2023-04-07T08:43:15.413" v="11360" actId="1076"/>
          <ac:picMkLst>
            <pc:docMk/>
            <pc:sldMk cId="0" sldId="261"/>
            <ac:picMk id="6" creationId="{75134B74-941C-39C5-F7D7-6FD7B6208B5A}"/>
          </ac:picMkLst>
        </pc:picChg>
        <pc:picChg chg="add del mod">
          <ac:chgData name="芝山 駿介" userId="7ffdaefeaf1c6957" providerId="LiveId" clId="{9CE4A086-7057-4565-AEBA-062C6AF2D142}" dt="2023-04-06T17:07:57.090" v="1218" actId="478"/>
          <ac:picMkLst>
            <pc:docMk/>
            <pc:sldMk cId="0" sldId="261"/>
            <ac:picMk id="7" creationId="{2B7131BA-68A7-225D-E4D4-C270E66384CF}"/>
          </ac:picMkLst>
        </pc:picChg>
        <pc:picChg chg="add del mod">
          <ac:chgData name="芝山 駿介" userId="7ffdaefeaf1c6957" providerId="LiveId" clId="{9CE4A086-7057-4565-AEBA-062C6AF2D142}" dt="2023-04-07T08:39:27.798" v="11352" actId="478"/>
          <ac:picMkLst>
            <pc:docMk/>
            <pc:sldMk cId="0" sldId="261"/>
            <ac:picMk id="9" creationId="{498F2270-21AC-1C03-BAB0-77385BD38468}"/>
          </ac:picMkLst>
        </pc:picChg>
      </pc:sldChg>
      <pc:sldChg chg="modSp del mod">
        <pc:chgData name="芝山 駿介" userId="7ffdaefeaf1c6957" providerId="LiveId" clId="{9CE4A086-7057-4565-AEBA-062C6AF2D142}" dt="2023-04-11T14:45:06.525" v="15730" actId="47"/>
        <pc:sldMkLst>
          <pc:docMk/>
          <pc:sldMk cId="0" sldId="262"/>
        </pc:sldMkLst>
        <pc:spChg chg="mod">
          <ac:chgData name="芝山 駿介" userId="7ffdaefeaf1c6957" providerId="LiveId" clId="{9CE4A086-7057-4565-AEBA-062C6AF2D142}" dt="2023-04-07T07:12:41.508" v="4314" actId="20577"/>
          <ac:spMkLst>
            <pc:docMk/>
            <pc:sldMk cId="0" sldId="262"/>
            <ac:spMk id="3" creationId="{00000000-0000-0000-0000-000000000000}"/>
          </ac:spMkLst>
        </pc:spChg>
        <pc:spChg chg="mod">
          <ac:chgData name="芝山 駿介" userId="7ffdaefeaf1c6957" providerId="LiveId" clId="{9CE4A086-7057-4565-AEBA-062C6AF2D142}" dt="2023-04-07T08:46:41.710" v="11371" actId="14100"/>
          <ac:spMkLst>
            <pc:docMk/>
            <pc:sldMk cId="0" sldId="262"/>
            <ac:spMk id="12" creationId="{00000000-0000-0000-0000-000000000000}"/>
          </ac:spMkLst>
        </pc:spChg>
      </pc:sldChg>
      <pc:sldChg chg="delSp modSp mod ord">
        <pc:chgData name="芝山 駿介" userId="7ffdaefeaf1c6957" providerId="LiveId" clId="{9CE4A086-7057-4565-AEBA-062C6AF2D142}" dt="2023-04-06T17:05:38.089" v="994" actId="122"/>
        <pc:sldMkLst>
          <pc:docMk/>
          <pc:sldMk cId="0" sldId="263"/>
        </pc:sldMkLst>
        <pc:spChg chg="mod">
          <ac:chgData name="芝山 駿介" userId="7ffdaefeaf1c6957" providerId="LiveId" clId="{9CE4A086-7057-4565-AEBA-062C6AF2D142}" dt="2023-04-06T17:05:38.089" v="994" actId="122"/>
          <ac:spMkLst>
            <pc:docMk/>
            <pc:sldMk cId="0" sldId="263"/>
            <ac:spMk id="2" creationId="{00000000-0000-0000-0000-000000000000}"/>
          </ac:spMkLst>
        </pc:spChg>
        <pc:spChg chg="del mod">
          <ac:chgData name="芝山 駿介" userId="7ffdaefeaf1c6957" providerId="LiveId" clId="{9CE4A086-7057-4565-AEBA-062C6AF2D142}" dt="2023-04-06T16:58:03.982" v="133" actId="478"/>
          <ac:spMkLst>
            <pc:docMk/>
            <pc:sldMk cId="0" sldId="263"/>
            <ac:spMk id="3" creationId="{00000000-0000-0000-0000-000000000000}"/>
          </ac:spMkLst>
        </pc:spChg>
      </pc:sldChg>
      <pc:sldChg chg="del">
        <pc:chgData name="芝山 駿介" userId="7ffdaefeaf1c6957" providerId="LiveId" clId="{9CE4A086-7057-4565-AEBA-062C6AF2D142}" dt="2023-04-11T14:45:02.059" v="15727" actId="47"/>
        <pc:sldMkLst>
          <pc:docMk/>
          <pc:sldMk cId="0" sldId="264"/>
        </pc:sldMkLst>
      </pc:sldChg>
      <pc:sldChg chg="addSp delSp modSp mod">
        <pc:chgData name="芝山 駿介" userId="7ffdaefeaf1c6957" providerId="LiveId" clId="{9CE4A086-7057-4565-AEBA-062C6AF2D142}" dt="2023-04-12T13:21:11.551" v="18676" actId="255"/>
        <pc:sldMkLst>
          <pc:docMk/>
          <pc:sldMk cId="0" sldId="265"/>
        </pc:sldMkLst>
        <pc:spChg chg="mod">
          <ac:chgData name="芝山 駿介" userId="7ffdaefeaf1c6957" providerId="LiveId" clId="{9CE4A086-7057-4565-AEBA-062C6AF2D142}" dt="2023-04-12T13:21:11.551" v="18676" actId="255"/>
          <ac:spMkLst>
            <pc:docMk/>
            <pc:sldMk cId="0" sldId="265"/>
            <ac:spMk id="3" creationId="{00000000-0000-0000-0000-000000000000}"/>
          </ac:spMkLst>
        </pc:spChg>
        <pc:spChg chg="mod">
          <ac:chgData name="芝山 駿介" userId="7ffdaefeaf1c6957" providerId="LiveId" clId="{9CE4A086-7057-4565-AEBA-062C6AF2D142}" dt="2023-04-12T13:20:59.976" v="18675" actId="255"/>
          <ac:spMkLst>
            <pc:docMk/>
            <pc:sldMk cId="0" sldId="265"/>
            <ac:spMk id="5" creationId="{00000000-0000-0000-0000-000000000000}"/>
          </ac:spMkLst>
        </pc:spChg>
        <pc:spChg chg="del mod">
          <ac:chgData name="芝山 駿介" userId="7ffdaefeaf1c6957" providerId="LiveId" clId="{9CE4A086-7057-4565-AEBA-062C6AF2D142}" dt="2023-04-11T14:49:30.838" v="16015" actId="478"/>
          <ac:spMkLst>
            <pc:docMk/>
            <pc:sldMk cId="0" sldId="265"/>
            <ac:spMk id="6" creationId="{00000000-0000-0000-0000-000000000000}"/>
          </ac:spMkLst>
        </pc:spChg>
        <pc:spChg chg="add del">
          <ac:chgData name="芝山 駿介" userId="7ffdaefeaf1c6957" providerId="LiveId" clId="{9CE4A086-7057-4565-AEBA-062C6AF2D142}" dt="2023-04-11T14:48:00.480" v="15945" actId="22"/>
          <ac:spMkLst>
            <pc:docMk/>
            <pc:sldMk cId="0" sldId="265"/>
            <ac:spMk id="8" creationId="{5CC987DD-D2BA-5DCC-8021-54F0352BD0E7}"/>
          </ac:spMkLst>
        </pc:spChg>
        <pc:spChg chg="add mod">
          <ac:chgData name="芝山 駿介" userId="7ffdaefeaf1c6957" providerId="LiveId" clId="{9CE4A086-7057-4565-AEBA-062C6AF2D142}" dt="2023-04-11T14:48:20.449" v="15946"/>
          <ac:spMkLst>
            <pc:docMk/>
            <pc:sldMk cId="0" sldId="265"/>
            <ac:spMk id="9" creationId="{7279DF5D-C466-52A5-2849-77280054EF7B}"/>
          </ac:spMkLst>
        </pc:spChg>
        <pc:spChg chg="del mod">
          <ac:chgData name="芝山 駿介" userId="7ffdaefeaf1c6957" providerId="LiveId" clId="{9CE4A086-7057-4565-AEBA-062C6AF2D142}" dt="2023-04-11T14:47:57.837" v="15943" actId="478"/>
          <ac:spMkLst>
            <pc:docMk/>
            <pc:sldMk cId="0" sldId="265"/>
            <ac:spMk id="11" creationId="{00000000-0000-0000-0000-000000000000}"/>
          </ac:spMkLst>
        </pc:spChg>
        <pc:spChg chg="add del mod">
          <ac:chgData name="芝山 駿介" userId="7ffdaefeaf1c6957" providerId="LiveId" clId="{9CE4A086-7057-4565-AEBA-062C6AF2D142}" dt="2023-04-11T14:49:34.650" v="16016" actId="478"/>
          <ac:spMkLst>
            <pc:docMk/>
            <pc:sldMk cId="0" sldId="265"/>
            <ac:spMk id="12" creationId="{48DAF383-12CB-FF8B-C63C-9B6A3A77F478}"/>
          </ac:spMkLst>
        </pc:spChg>
        <pc:spChg chg="add mod">
          <ac:chgData name="芝山 駿介" userId="7ffdaefeaf1c6957" providerId="LiveId" clId="{9CE4A086-7057-4565-AEBA-062C6AF2D142}" dt="2023-04-11T14:49:48.478" v="16017"/>
          <ac:spMkLst>
            <pc:docMk/>
            <pc:sldMk cId="0" sldId="265"/>
            <ac:spMk id="13" creationId="{35C29F35-58DD-0626-154D-ED1677BC2254}"/>
          </ac:spMkLst>
        </pc:spChg>
      </pc:sldChg>
      <pc:sldChg chg="del">
        <pc:chgData name="芝山 駿介" userId="7ffdaefeaf1c6957" providerId="LiveId" clId="{9CE4A086-7057-4565-AEBA-062C6AF2D142}" dt="2023-04-11T14:45:03.602" v="15728" actId="47"/>
        <pc:sldMkLst>
          <pc:docMk/>
          <pc:sldMk cId="0" sldId="266"/>
        </pc:sldMkLst>
      </pc:sldChg>
      <pc:sldChg chg="del">
        <pc:chgData name="芝山 駿介" userId="7ffdaefeaf1c6957" providerId="LiveId" clId="{9CE4A086-7057-4565-AEBA-062C6AF2D142}" dt="2023-04-11T14:45:04.911" v="15729" actId="47"/>
        <pc:sldMkLst>
          <pc:docMk/>
          <pc:sldMk cId="0" sldId="267"/>
        </pc:sldMkLst>
      </pc:sldChg>
      <pc:sldChg chg="addSp delSp modSp add mod">
        <pc:chgData name="芝山 駿介" userId="7ffdaefeaf1c6957" providerId="LiveId" clId="{9CE4A086-7057-4565-AEBA-062C6AF2D142}" dt="2023-04-13T15:27:29.304" v="20302" actId="1076"/>
        <pc:sldMkLst>
          <pc:docMk/>
          <pc:sldMk cId="1780079773" sldId="268"/>
        </pc:sldMkLst>
        <pc:spChg chg="mod">
          <ac:chgData name="芝山 駿介" userId="7ffdaefeaf1c6957" providerId="LiveId" clId="{9CE4A086-7057-4565-AEBA-062C6AF2D142}" dt="2023-04-07T05:07:29.427" v="1345" actId="2711"/>
          <ac:spMkLst>
            <pc:docMk/>
            <pc:sldMk cId="1780079773" sldId="268"/>
            <ac:spMk id="2" creationId="{00000000-0000-0000-0000-000000000000}"/>
          </ac:spMkLst>
        </pc:spChg>
        <pc:spChg chg="mod">
          <ac:chgData name="芝山 駿介" userId="7ffdaefeaf1c6957" providerId="LiveId" clId="{9CE4A086-7057-4565-AEBA-062C6AF2D142}" dt="2023-04-13T15:26:20.386" v="20243" actId="20577"/>
          <ac:spMkLst>
            <pc:docMk/>
            <pc:sldMk cId="1780079773" sldId="268"/>
            <ac:spMk id="3" creationId="{00000000-0000-0000-0000-000000000000}"/>
          </ac:spMkLst>
        </pc:spChg>
        <pc:spChg chg="add del mod">
          <ac:chgData name="芝山 駿介" userId="7ffdaefeaf1c6957" providerId="LiveId" clId="{9CE4A086-7057-4565-AEBA-062C6AF2D142}" dt="2023-04-13T15:25:41.634" v="20228"/>
          <ac:spMkLst>
            <pc:docMk/>
            <pc:sldMk cId="1780079773" sldId="268"/>
            <ac:spMk id="7" creationId="{20D813D2-4E54-6771-EA0D-463EE1CD3262}"/>
          </ac:spMkLst>
        </pc:spChg>
        <pc:spChg chg="add mod">
          <ac:chgData name="芝山 駿介" userId="7ffdaefeaf1c6957" providerId="LiveId" clId="{9CE4A086-7057-4565-AEBA-062C6AF2D142}" dt="2023-04-13T15:27:29.304" v="20302" actId="1076"/>
          <ac:spMkLst>
            <pc:docMk/>
            <pc:sldMk cId="1780079773" sldId="268"/>
            <ac:spMk id="8" creationId="{21D531EA-BEE0-14A1-747D-C75539E4302D}"/>
          </ac:spMkLst>
        </pc:spChg>
        <pc:picChg chg="add mod">
          <ac:chgData name="芝山 駿介" userId="7ffdaefeaf1c6957" providerId="LiveId" clId="{9CE4A086-7057-4565-AEBA-062C6AF2D142}" dt="2023-04-13T15:24:26.512" v="20222" actId="1076"/>
          <ac:picMkLst>
            <pc:docMk/>
            <pc:sldMk cId="1780079773" sldId="268"/>
            <ac:picMk id="6" creationId="{168C84E9-DCF3-A07E-942E-C159D0CAB84F}"/>
          </ac:picMkLst>
        </pc:picChg>
      </pc:sldChg>
      <pc:sldChg chg="addSp delSp modSp add mod">
        <pc:chgData name="芝山 駿介" userId="7ffdaefeaf1c6957" providerId="LiveId" clId="{9CE4A086-7057-4565-AEBA-062C6AF2D142}" dt="2023-04-07T08:45:23.079" v="11361" actId="1076"/>
        <pc:sldMkLst>
          <pc:docMk/>
          <pc:sldMk cId="3775067412" sldId="269"/>
        </pc:sldMkLst>
        <pc:spChg chg="mod">
          <ac:chgData name="芝山 駿介" userId="7ffdaefeaf1c6957" providerId="LiveId" clId="{9CE4A086-7057-4565-AEBA-062C6AF2D142}" dt="2023-04-07T05:07:59.123" v="1347" actId="2711"/>
          <ac:spMkLst>
            <pc:docMk/>
            <pc:sldMk cId="3775067412" sldId="269"/>
            <ac:spMk id="2" creationId="{00000000-0000-0000-0000-000000000000}"/>
          </ac:spMkLst>
        </pc:spChg>
        <pc:spChg chg="mod">
          <ac:chgData name="芝山 駿介" userId="7ffdaefeaf1c6957" providerId="LiveId" clId="{9CE4A086-7057-4565-AEBA-062C6AF2D142}" dt="2023-04-07T05:42:10.362" v="3361" actId="255"/>
          <ac:spMkLst>
            <pc:docMk/>
            <pc:sldMk cId="3775067412" sldId="269"/>
            <ac:spMk id="3" creationId="{00000000-0000-0000-0000-000000000000}"/>
          </ac:spMkLst>
        </pc:spChg>
        <pc:spChg chg="add del mod">
          <ac:chgData name="芝山 駿介" userId="7ffdaefeaf1c6957" providerId="LiveId" clId="{9CE4A086-7057-4565-AEBA-062C6AF2D142}" dt="2023-04-07T05:24:33.705" v="2339"/>
          <ac:spMkLst>
            <pc:docMk/>
            <pc:sldMk cId="3775067412" sldId="269"/>
            <ac:spMk id="5" creationId="{B0DF4807-970D-D237-B010-DCD7C29CB236}"/>
          </ac:spMkLst>
        </pc:spChg>
        <pc:spChg chg="add mod topLvl">
          <ac:chgData name="芝山 駿介" userId="7ffdaefeaf1c6957" providerId="LiveId" clId="{9CE4A086-7057-4565-AEBA-062C6AF2D142}" dt="2023-04-07T05:44:02.358" v="3379" actId="255"/>
          <ac:spMkLst>
            <pc:docMk/>
            <pc:sldMk cId="3775067412" sldId="269"/>
            <ac:spMk id="7" creationId="{F22493FC-273A-4628-0021-DEAF6CD34F19}"/>
          </ac:spMkLst>
        </pc:spChg>
        <pc:spChg chg="add del mod">
          <ac:chgData name="芝山 駿介" userId="7ffdaefeaf1c6957" providerId="LiveId" clId="{9CE4A086-7057-4565-AEBA-062C6AF2D142}" dt="2023-04-07T05:43:12.716" v="3367" actId="478"/>
          <ac:spMkLst>
            <pc:docMk/>
            <pc:sldMk cId="3775067412" sldId="269"/>
            <ac:spMk id="8" creationId="{AA62D020-CC4D-3CD6-7018-16BCCBC65155}"/>
          </ac:spMkLst>
        </pc:spChg>
        <pc:spChg chg="add del mod">
          <ac:chgData name="芝山 駿介" userId="7ffdaefeaf1c6957" providerId="LiveId" clId="{9CE4A086-7057-4565-AEBA-062C6AF2D142}" dt="2023-04-07T05:43:19.931" v="3371" actId="478"/>
          <ac:spMkLst>
            <pc:docMk/>
            <pc:sldMk cId="3775067412" sldId="269"/>
            <ac:spMk id="10" creationId="{C9DE7E7F-3781-4F84-BE3E-5695A0BF05E0}"/>
          </ac:spMkLst>
        </pc:spChg>
        <pc:spChg chg="add del mod topLvl">
          <ac:chgData name="芝山 駿介" userId="7ffdaefeaf1c6957" providerId="LiveId" clId="{9CE4A086-7057-4565-AEBA-062C6AF2D142}" dt="2023-04-07T05:43:29.730" v="3375" actId="478"/>
          <ac:spMkLst>
            <pc:docMk/>
            <pc:sldMk cId="3775067412" sldId="269"/>
            <ac:spMk id="11" creationId="{22925B3A-9BC9-3F08-7A6F-97B8A2D20E69}"/>
          </ac:spMkLst>
        </pc:spChg>
        <pc:spChg chg="add del mod">
          <ac:chgData name="芝山 駿介" userId="7ffdaefeaf1c6957" providerId="LiveId" clId="{9CE4A086-7057-4565-AEBA-062C6AF2D142}" dt="2023-04-07T05:37:24.428" v="2799"/>
          <ac:spMkLst>
            <pc:docMk/>
            <pc:sldMk cId="3775067412" sldId="269"/>
            <ac:spMk id="12" creationId="{CA1E743F-8F21-965A-737B-16B560B2C83B}"/>
          </ac:spMkLst>
        </pc:spChg>
        <pc:spChg chg="add del mod">
          <ac:chgData name="芝山 駿介" userId="7ffdaefeaf1c6957" providerId="LiveId" clId="{9CE4A086-7057-4565-AEBA-062C6AF2D142}" dt="2023-04-07T05:37:24.428" v="2801"/>
          <ac:spMkLst>
            <pc:docMk/>
            <pc:sldMk cId="3775067412" sldId="269"/>
            <ac:spMk id="13" creationId="{B5AD924D-25F0-10D0-17FC-C2BFDF6222C6}"/>
          </ac:spMkLst>
        </pc:spChg>
        <pc:spChg chg="add mod">
          <ac:chgData name="芝山 駿介" userId="7ffdaefeaf1c6957" providerId="LiveId" clId="{9CE4A086-7057-4565-AEBA-062C6AF2D142}" dt="2023-04-07T08:45:23.079" v="11361" actId="1076"/>
          <ac:spMkLst>
            <pc:docMk/>
            <pc:sldMk cId="3775067412" sldId="269"/>
            <ac:spMk id="14" creationId="{1A91642F-63D8-DCAA-859E-71D472E87E65}"/>
          </ac:spMkLst>
        </pc:spChg>
        <pc:grpChg chg="add del mod">
          <ac:chgData name="芝山 駿介" userId="7ffdaefeaf1c6957" providerId="LiveId" clId="{9CE4A086-7057-4565-AEBA-062C6AF2D142}" dt="2023-04-07T05:43:29.730" v="3375" actId="478"/>
          <ac:grpSpMkLst>
            <pc:docMk/>
            <pc:sldMk cId="3775067412" sldId="269"/>
            <ac:grpSpMk id="15" creationId="{C57EC35E-98B2-5490-CCEE-C2AA7198C3EA}"/>
          </ac:grpSpMkLst>
        </pc:grpChg>
      </pc:sldChg>
      <pc:sldChg chg="delSp modSp add mod">
        <pc:chgData name="芝山 駿介" userId="7ffdaefeaf1c6957" providerId="LiveId" clId="{9CE4A086-7057-4565-AEBA-062C6AF2D142}" dt="2023-04-11T14:53:14.702" v="16049" actId="255"/>
        <pc:sldMkLst>
          <pc:docMk/>
          <pc:sldMk cId="1552753481" sldId="270"/>
        </pc:sldMkLst>
        <pc:spChg chg="mod">
          <ac:chgData name="芝山 駿介" userId="7ffdaefeaf1c6957" providerId="LiveId" clId="{9CE4A086-7057-4565-AEBA-062C6AF2D142}" dt="2023-04-11T14:53:14.702" v="16049" actId="255"/>
          <ac:spMkLst>
            <pc:docMk/>
            <pc:sldMk cId="1552753481" sldId="270"/>
            <ac:spMk id="3" creationId="{00000000-0000-0000-0000-000000000000}"/>
          </ac:spMkLst>
        </pc:spChg>
        <pc:picChg chg="del">
          <ac:chgData name="芝山 駿介" userId="7ffdaefeaf1c6957" providerId="LiveId" clId="{9CE4A086-7057-4565-AEBA-062C6AF2D142}" dt="2023-04-06T17:10:14.484" v="1338" actId="478"/>
          <ac:picMkLst>
            <pc:docMk/>
            <pc:sldMk cId="1552753481" sldId="270"/>
            <ac:picMk id="4" creationId="{00000000-0000-0000-0000-000000000000}"/>
          </ac:picMkLst>
        </pc:picChg>
        <pc:picChg chg="mod">
          <ac:chgData name="芝山 駿介" userId="7ffdaefeaf1c6957" providerId="LiveId" clId="{9CE4A086-7057-4565-AEBA-062C6AF2D142}" dt="2023-04-06T17:10:30.849" v="1339" actId="1076"/>
          <ac:picMkLst>
            <pc:docMk/>
            <pc:sldMk cId="1552753481" sldId="270"/>
            <ac:picMk id="7" creationId="{2B7131BA-68A7-225D-E4D4-C270E66384CF}"/>
          </ac:picMkLst>
        </pc:picChg>
      </pc:sldChg>
      <pc:sldChg chg="delSp modSp add mod">
        <pc:chgData name="芝山 駿介" userId="7ffdaefeaf1c6957" providerId="LiveId" clId="{9CE4A086-7057-4565-AEBA-062C6AF2D142}" dt="2023-04-12T16:46:41.133" v="20097" actId="20577"/>
        <pc:sldMkLst>
          <pc:docMk/>
          <pc:sldMk cId="1909154404" sldId="271"/>
        </pc:sldMkLst>
        <pc:spChg chg="mod">
          <ac:chgData name="芝山 駿介" userId="7ffdaefeaf1c6957" providerId="LiveId" clId="{9CE4A086-7057-4565-AEBA-062C6AF2D142}" dt="2023-04-07T07:13:18.152" v="4381"/>
          <ac:spMkLst>
            <pc:docMk/>
            <pc:sldMk cId="1909154404" sldId="271"/>
            <ac:spMk id="2" creationId="{00000000-0000-0000-0000-000000000000}"/>
          </ac:spMkLst>
        </pc:spChg>
        <pc:spChg chg="mod">
          <ac:chgData name="芝山 駿介" userId="7ffdaefeaf1c6957" providerId="LiveId" clId="{9CE4A086-7057-4565-AEBA-062C6AF2D142}" dt="2023-04-12T16:46:41.133" v="20097" actId="20577"/>
          <ac:spMkLst>
            <pc:docMk/>
            <pc:sldMk cId="1909154404" sldId="271"/>
            <ac:spMk id="3" creationId="{00000000-0000-0000-0000-000000000000}"/>
          </ac:spMkLst>
        </pc:spChg>
        <pc:spChg chg="del mod">
          <ac:chgData name="芝山 駿介" userId="7ffdaefeaf1c6957" providerId="LiveId" clId="{9CE4A086-7057-4565-AEBA-062C6AF2D142}" dt="2023-04-07T07:13:28.676" v="4386" actId="478"/>
          <ac:spMkLst>
            <pc:docMk/>
            <pc:sldMk cId="1909154404" sldId="271"/>
            <ac:spMk id="7" creationId="{F22493FC-273A-4628-0021-DEAF6CD34F19}"/>
          </ac:spMkLst>
        </pc:spChg>
        <pc:spChg chg="mod">
          <ac:chgData name="芝山 駿介" userId="7ffdaefeaf1c6957" providerId="LiveId" clId="{9CE4A086-7057-4565-AEBA-062C6AF2D142}" dt="2023-04-07T08:46:10.662" v="11364" actId="14100"/>
          <ac:spMkLst>
            <pc:docMk/>
            <pc:sldMk cId="1909154404" sldId="271"/>
            <ac:spMk id="9" creationId="{00000000-0000-0000-0000-000000000000}"/>
          </ac:spMkLst>
        </pc:spChg>
        <pc:spChg chg="del mod">
          <ac:chgData name="芝山 駿介" userId="7ffdaefeaf1c6957" providerId="LiveId" clId="{9CE4A086-7057-4565-AEBA-062C6AF2D142}" dt="2023-04-07T07:13:25.772" v="4384" actId="478"/>
          <ac:spMkLst>
            <pc:docMk/>
            <pc:sldMk cId="1909154404" sldId="271"/>
            <ac:spMk id="14" creationId="{1A91642F-63D8-DCAA-859E-71D472E87E65}"/>
          </ac:spMkLst>
        </pc:spChg>
      </pc:sldChg>
      <pc:sldChg chg="addSp delSp modSp add mod">
        <pc:chgData name="芝山 駿介" userId="7ffdaefeaf1c6957" providerId="LiveId" clId="{9CE4A086-7057-4565-AEBA-062C6AF2D142}" dt="2023-04-12T07:44:46.847" v="18474" actId="1076"/>
        <pc:sldMkLst>
          <pc:docMk/>
          <pc:sldMk cId="3708303956" sldId="272"/>
        </pc:sldMkLst>
        <pc:spChg chg="mod">
          <ac:chgData name="芝山 駿介" userId="7ffdaefeaf1c6957" providerId="LiveId" clId="{9CE4A086-7057-4565-AEBA-062C6AF2D142}" dt="2023-04-12T07:44:39.064" v="18473" actId="20577"/>
          <ac:spMkLst>
            <pc:docMk/>
            <pc:sldMk cId="3708303956" sldId="272"/>
            <ac:spMk id="3" creationId="{00000000-0000-0000-0000-000000000000}"/>
          </ac:spMkLst>
        </pc:spChg>
        <pc:spChg chg="add del mod">
          <ac:chgData name="芝山 駿介" userId="7ffdaefeaf1c6957" providerId="LiveId" clId="{9CE4A086-7057-4565-AEBA-062C6AF2D142}" dt="2023-04-11T14:36:23.395" v="15101"/>
          <ac:spMkLst>
            <pc:docMk/>
            <pc:sldMk cId="3708303956" sldId="272"/>
            <ac:spMk id="5" creationId="{07255288-BE32-F095-64AA-18B2CA76B9AC}"/>
          </ac:spMkLst>
        </pc:spChg>
        <pc:spChg chg="mod">
          <ac:chgData name="芝山 駿介" userId="7ffdaefeaf1c6957" providerId="LiveId" clId="{9CE4A086-7057-4565-AEBA-062C6AF2D142}" dt="2023-04-07T07:20:14.671" v="5373"/>
          <ac:spMkLst>
            <pc:docMk/>
            <pc:sldMk cId="3708303956" sldId="272"/>
            <ac:spMk id="6" creationId="{4243ACB6-3E7C-5C03-6B4B-AC294F147AC0}"/>
          </ac:spMkLst>
        </pc:spChg>
        <pc:spChg chg="add mod">
          <ac:chgData name="芝山 駿介" userId="7ffdaefeaf1c6957" providerId="LiveId" clId="{9CE4A086-7057-4565-AEBA-062C6AF2D142}" dt="2023-04-12T07:44:46.847" v="18474" actId="1076"/>
          <ac:spMkLst>
            <pc:docMk/>
            <pc:sldMk cId="3708303956" sldId="272"/>
            <ac:spMk id="6" creationId="{CF65077C-54C9-B38D-9E95-38A14FDEB334}"/>
          </ac:spMkLst>
        </pc:spChg>
        <pc:spChg chg="mod">
          <ac:chgData name="芝山 駿介" userId="7ffdaefeaf1c6957" providerId="LiveId" clId="{9CE4A086-7057-4565-AEBA-062C6AF2D142}" dt="2023-04-07T07:20:14.671" v="5373"/>
          <ac:spMkLst>
            <pc:docMk/>
            <pc:sldMk cId="3708303956" sldId="272"/>
            <ac:spMk id="7" creationId="{CF8F0BE3-4540-3D7A-86CA-64C0F776B2ED}"/>
          </ac:spMkLst>
        </pc:spChg>
        <pc:spChg chg="add del mod">
          <ac:chgData name="芝山 駿介" userId="7ffdaefeaf1c6957" providerId="LiveId" clId="{9CE4A086-7057-4565-AEBA-062C6AF2D142}" dt="2023-04-07T07:27:26.666" v="5460" actId="478"/>
          <ac:spMkLst>
            <pc:docMk/>
            <pc:sldMk cId="3708303956" sldId="272"/>
            <ac:spMk id="8" creationId="{226A04E9-1D91-D410-9DDD-6B9AC96051DA}"/>
          </ac:spMkLst>
        </pc:spChg>
        <pc:spChg chg="mod">
          <ac:chgData name="芝山 駿介" userId="7ffdaefeaf1c6957" providerId="LiveId" clId="{9CE4A086-7057-4565-AEBA-062C6AF2D142}" dt="2023-04-07T08:46:15.600" v="11365" actId="14100"/>
          <ac:spMkLst>
            <pc:docMk/>
            <pc:sldMk cId="3708303956" sldId="272"/>
            <ac:spMk id="9" creationId="{00000000-0000-0000-0000-000000000000}"/>
          </ac:spMkLst>
        </pc:spChg>
        <pc:spChg chg="add del mod">
          <ac:chgData name="芝山 駿介" userId="7ffdaefeaf1c6957" providerId="LiveId" clId="{9CE4A086-7057-4565-AEBA-062C6AF2D142}" dt="2023-04-07T07:27:30.087" v="5462" actId="478"/>
          <ac:spMkLst>
            <pc:docMk/>
            <pc:sldMk cId="3708303956" sldId="272"/>
            <ac:spMk id="10" creationId="{45737603-BDCB-F635-5FB3-F1C133D217CD}"/>
          </ac:spMkLst>
        </pc:spChg>
        <pc:spChg chg="add del mod">
          <ac:chgData name="芝山 駿介" userId="7ffdaefeaf1c6957" providerId="LiveId" clId="{9CE4A086-7057-4565-AEBA-062C6AF2D142}" dt="2023-04-07T07:27:31.582" v="5463" actId="478"/>
          <ac:spMkLst>
            <pc:docMk/>
            <pc:sldMk cId="3708303956" sldId="272"/>
            <ac:spMk id="11" creationId="{0C2618ED-7B76-4C85-5759-62C5A194DA1A}"/>
          </ac:spMkLst>
        </pc:spChg>
        <pc:spChg chg="add del">
          <ac:chgData name="芝山 駿介" userId="7ffdaefeaf1c6957" providerId="LiveId" clId="{9CE4A086-7057-4565-AEBA-062C6AF2D142}" dt="2023-04-07T07:21:20.515" v="5385"/>
          <ac:spMkLst>
            <pc:docMk/>
            <pc:sldMk cId="3708303956" sldId="272"/>
            <ac:spMk id="12" creationId="{BB7FC02E-EBBE-3459-F87C-12B3D7503820}"/>
          </ac:spMkLst>
        </pc:spChg>
        <pc:spChg chg="add del">
          <ac:chgData name="芝山 駿介" userId="7ffdaefeaf1c6957" providerId="LiveId" clId="{9CE4A086-7057-4565-AEBA-062C6AF2D142}" dt="2023-04-07T07:21:23.348" v="5387"/>
          <ac:spMkLst>
            <pc:docMk/>
            <pc:sldMk cId="3708303956" sldId="272"/>
            <ac:spMk id="13" creationId="{3E130DD6-6739-88FD-7B96-E828B5656F71}"/>
          </ac:spMkLst>
        </pc:spChg>
        <pc:grpChg chg="add del mod">
          <ac:chgData name="芝山 駿介" userId="7ffdaefeaf1c6957" providerId="LiveId" clId="{9CE4A086-7057-4565-AEBA-062C6AF2D142}" dt="2023-04-07T07:20:19.344" v="5376"/>
          <ac:grpSpMkLst>
            <pc:docMk/>
            <pc:sldMk cId="3708303956" sldId="272"/>
            <ac:grpSpMk id="5" creationId="{A7121029-CCAC-9CF6-F1F8-47E236C07A9C}"/>
          </ac:grpSpMkLst>
        </pc:grpChg>
      </pc:sldChg>
      <pc:sldChg chg="modSp add mod">
        <pc:chgData name="芝山 駿介" userId="7ffdaefeaf1c6957" providerId="LiveId" clId="{9CE4A086-7057-4565-AEBA-062C6AF2D142}" dt="2023-04-12T13:22:40.822" v="18678" actId="20577"/>
        <pc:sldMkLst>
          <pc:docMk/>
          <pc:sldMk cId="653434619" sldId="273"/>
        </pc:sldMkLst>
        <pc:spChg chg="mod">
          <ac:chgData name="芝山 駿介" userId="7ffdaefeaf1c6957" providerId="LiveId" clId="{9CE4A086-7057-4565-AEBA-062C6AF2D142}" dt="2023-04-12T13:22:40.822" v="18678" actId="20577"/>
          <ac:spMkLst>
            <pc:docMk/>
            <pc:sldMk cId="653434619" sldId="273"/>
            <ac:spMk id="3" creationId="{00000000-0000-0000-0000-000000000000}"/>
          </ac:spMkLst>
        </pc:spChg>
        <pc:spChg chg="mod">
          <ac:chgData name="芝山 駿介" userId="7ffdaefeaf1c6957" providerId="LiveId" clId="{9CE4A086-7057-4565-AEBA-062C6AF2D142}" dt="2023-04-07T08:46:20.518" v="11366" actId="14100"/>
          <ac:spMkLst>
            <pc:docMk/>
            <pc:sldMk cId="653434619" sldId="273"/>
            <ac:spMk id="9" creationId="{00000000-0000-0000-0000-000000000000}"/>
          </ac:spMkLst>
        </pc:spChg>
      </pc:sldChg>
      <pc:sldChg chg="modSp add del mod">
        <pc:chgData name="芝山 駿介" userId="7ffdaefeaf1c6957" providerId="LiveId" clId="{9CE4A086-7057-4565-AEBA-062C6AF2D142}" dt="2023-04-07T07:39:19.665" v="6421" actId="47"/>
        <pc:sldMkLst>
          <pc:docMk/>
          <pc:sldMk cId="1887746920" sldId="274"/>
        </pc:sldMkLst>
        <pc:spChg chg="mod">
          <ac:chgData name="芝山 駿介" userId="7ffdaefeaf1c6957" providerId="LiveId" clId="{9CE4A086-7057-4565-AEBA-062C6AF2D142}" dt="2023-04-07T07:39:00.061" v="6419" actId="20577"/>
          <ac:spMkLst>
            <pc:docMk/>
            <pc:sldMk cId="1887746920" sldId="274"/>
            <ac:spMk id="2" creationId="{00000000-0000-0000-0000-000000000000}"/>
          </ac:spMkLst>
        </pc:spChg>
      </pc:sldChg>
      <pc:sldChg chg="addSp delSp modSp add mod">
        <pc:chgData name="芝山 駿介" userId="7ffdaefeaf1c6957" providerId="LiveId" clId="{9CE4A086-7057-4565-AEBA-062C6AF2D142}" dt="2023-04-12T16:58:19.563" v="20163"/>
        <pc:sldMkLst>
          <pc:docMk/>
          <pc:sldMk cId="166653948" sldId="275"/>
        </pc:sldMkLst>
        <pc:spChg chg="mod">
          <ac:chgData name="芝山 駿介" userId="7ffdaefeaf1c6957" providerId="LiveId" clId="{9CE4A086-7057-4565-AEBA-062C6AF2D142}" dt="2023-04-07T07:39:30.926" v="6477" actId="20577"/>
          <ac:spMkLst>
            <pc:docMk/>
            <pc:sldMk cId="166653948" sldId="275"/>
            <ac:spMk id="2" creationId="{00000000-0000-0000-0000-000000000000}"/>
          </ac:spMkLst>
        </pc:spChg>
        <pc:spChg chg="mod">
          <ac:chgData name="芝山 駿介" userId="7ffdaefeaf1c6957" providerId="LiveId" clId="{9CE4A086-7057-4565-AEBA-062C6AF2D142}" dt="2023-04-12T16:58:19.563" v="20163"/>
          <ac:spMkLst>
            <pc:docMk/>
            <pc:sldMk cId="166653948" sldId="275"/>
            <ac:spMk id="3" creationId="{00000000-0000-0000-0000-000000000000}"/>
          </ac:spMkLst>
        </pc:spChg>
        <pc:spChg chg="add del mod">
          <ac:chgData name="芝山 駿介" userId="7ffdaefeaf1c6957" providerId="LiveId" clId="{9CE4A086-7057-4565-AEBA-062C6AF2D142}" dt="2023-04-11T14:01:52.313" v="13890" actId="478"/>
          <ac:spMkLst>
            <pc:docMk/>
            <pc:sldMk cId="166653948" sldId="275"/>
            <ac:spMk id="10" creationId="{F6436F52-5784-CC0D-8857-D4A4C6F6C5FB}"/>
          </ac:spMkLst>
        </pc:spChg>
        <pc:spChg chg="add del mod">
          <ac:chgData name="芝山 駿介" userId="7ffdaefeaf1c6957" providerId="LiveId" clId="{9CE4A086-7057-4565-AEBA-062C6AF2D142}" dt="2023-04-11T14:01:09.727" v="13886" actId="767"/>
          <ac:spMkLst>
            <pc:docMk/>
            <pc:sldMk cId="166653948" sldId="275"/>
            <ac:spMk id="11" creationId="{D4DD6709-F485-DBBA-F45B-3513FE00868A}"/>
          </ac:spMkLst>
        </pc:spChg>
        <pc:spChg chg="add mod">
          <ac:chgData name="芝山 駿介" userId="7ffdaefeaf1c6957" providerId="LiveId" clId="{9CE4A086-7057-4565-AEBA-062C6AF2D142}" dt="2023-04-11T14:16:57.157" v="13963" actId="208"/>
          <ac:spMkLst>
            <pc:docMk/>
            <pc:sldMk cId="166653948" sldId="275"/>
            <ac:spMk id="20" creationId="{5DC8D1A7-B052-D868-B422-C8645DD838AF}"/>
          </ac:spMkLst>
        </pc:spChg>
        <pc:spChg chg="add mod">
          <ac:chgData name="芝山 駿介" userId="7ffdaefeaf1c6957" providerId="LiveId" clId="{9CE4A086-7057-4565-AEBA-062C6AF2D142}" dt="2023-04-11T14:17:05.483" v="13965" actId="207"/>
          <ac:spMkLst>
            <pc:docMk/>
            <pc:sldMk cId="166653948" sldId="275"/>
            <ac:spMk id="21" creationId="{E5FFFCCE-7F81-192F-0ADB-C6C48174FA3F}"/>
          </ac:spMkLst>
        </pc:spChg>
        <pc:picChg chg="add mod">
          <ac:chgData name="芝山 駿介" userId="7ffdaefeaf1c6957" providerId="LiveId" clId="{9CE4A086-7057-4565-AEBA-062C6AF2D142}" dt="2023-04-11T14:55:39.822" v="16389" actId="207"/>
          <ac:picMkLst>
            <pc:docMk/>
            <pc:sldMk cId="166653948" sldId="275"/>
            <ac:picMk id="6" creationId="{2DA8EE4A-EB9E-A08F-246E-1A3A847C4025}"/>
          </ac:picMkLst>
        </pc:picChg>
        <pc:picChg chg="add del mod">
          <ac:chgData name="芝山 駿介" userId="7ffdaefeaf1c6957" providerId="LiveId" clId="{9CE4A086-7057-4565-AEBA-062C6AF2D142}" dt="2023-04-07T08:24:00.381" v="10777" actId="478"/>
          <ac:picMkLst>
            <pc:docMk/>
            <pc:sldMk cId="166653948" sldId="275"/>
            <ac:picMk id="6" creationId="{4B9FB37D-1708-6704-E5CE-8DC493010BD6}"/>
          </ac:picMkLst>
        </pc:picChg>
        <pc:picChg chg="add del mod">
          <ac:chgData name="芝山 駿介" userId="7ffdaefeaf1c6957" providerId="LiveId" clId="{9CE4A086-7057-4565-AEBA-062C6AF2D142}" dt="2023-04-11T14:21:06.775" v="14102" actId="478"/>
          <ac:picMkLst>
            <pc:docMk/>
            <pc:sldMk cId="166653948" sldId="275"/>
            <ac:picMk id="8" creationId="{ED1D444E-BC62-6F37-40DE-4C4E4DAFC6BC}"/>
          </ac:picMkLst>
        </pc:picChg>
        <pc:picChg chg="add del mod">
          <ac:chgData name="芝山 駿介" userId="7ffdaefeaf1c6957" providerId="LiveId" clId="{9CE4A086-7057-4565-AEBA-062C6AF2D142}" dt="2023-04-11T14:03:20.600" v="13899" actId="478"/>
          <ac:picMkLst>
            <pc:docMk/>
            <pc:sldMk cId="166653948" sldId="275"/>
            <ac:picMk id="13" creationId="{A17ED687-2E09-E536-E0E6-64B8BC71B458}"/>
          </ac:picMkLst>
        </pc:picChg>
        <pc:picChg chg="add del mod">
          <ac:chgData name="芝山 駿介" userId="7ffdaefeaf1c6957" providerId="LiveId" clId="{9CE4A086-7057-4565-AEBA-062C6AF2D142}" dt="2023-04-11T14:04:04.669" v="13908" actId="478"/>
          <ac:picMkLst>
            <pc:docMk/>
            <pc:sldMk cId="166653948" sldId="275"/>
            <ac:picMk id="15" creationId="{7BDDE0B3-C356-6FE8-7A29-5B12E8D6D34A}"/>
          </ac:picMkLst>
        </pc:picChg>
        <pc:picChg chg="add mod">
          <ac:chgData name="芝山 駿介" userId="7ffdaefeaf1c6957" providerId="LiveId" clId="{9CE4A086-7057-4565-AEBA-062C6AF2D142}" dt="2023-04-11T14:57:38.505" v="16412"/>
          <ac:picMkLst>
            <pc:docMk/>
            <pc:sldMk cId="166653948" sldId="275"/>
            <ac:picMk id="17" creationId="{53151012-FFF8-D06B-D2BC-0F95E429C45F}"/>
          </ac:picMkLst>
        </pc:picChg>
        <pc:picChg chg="add mod">
          <ac:chgData name="芝山 駿介" userId="7ffdaefeaf1c6957" providerId="LiveId" clId="{9CE4A086-7057-4565-AEBA-062C6AF2D142}" dt="2023-04-11T14:55:49.338" v="16390"/>
          <ac:picMkLst>
            <pc:docMk/>
            <pc:sldMk cId="166653948" sldId="275"/>
            <ac:picMk id="19" creationId="{BDD4F297-A1FD-E4A2-C87C-AF189D20FF83}"/>
          </ac:picMkLst>
        </pc:picChg>
        <pc:picChg chg="add del mod">
          <ac:chgData name="芝山 駿介" userId="7ffdaefeaf1c6957" providerId="LiveId" clId="{9CE4A086-7057-4565-AEBA-062C6AF2D142}" dt="2023-04-11T14:19:21.865" v="14092" actId="478"/>
          <ac:picMkLst>
            <pc:docMk/>
            <pc:sldMk cId="166653948" sldId="275"/>
            <ac:picMk id="23" creationId="{A25D32E3-76CD-85BF-F592-658DFE89D51C}"/>
          </ac:picMkLst>
        </pc:picChg>
        <pc:picChg chg="add mod">
          <ac:chgData name="芝山 駿介" userId="7ffdaefeaf1c6957" providerId="LiveId" clId="{9CE4A086-7057-4565-AEBA-062C6AF2D142}" dt="2023-04-11T14:57:21.222" v="16395"/>
          <ac:picMkLst>
            <pc:docMk/>
            <pc:sldMk cId="166653948" sldId="275"/>
            <ac:picMk id="25" creationId="{CD07FE8A-D222-D053-C0DD-4E08F62032CF}"/>
          </ac:picMkLst>
        </pc:picChg>
      </pc:sldChg>
      <pc:sldChg chg="addSp delSp modSp add mod">
        <pc:chgData name="芝山 駿介" userId="7ffdaefeaf1c6957" providerId="LiveId" clId="{9CE4A086-7057-4565-AEBA-062C6AF2D142}" dt="2023-04-11T16:32:31.136" v="16604"/>
        <pc:sldMkLst>
          <pc:docMk/>
          <pc:sldMk cId="416454194" sldId="276"/>
        </pc:sldMkLst>
        <pc:spChg chg="mod">
          <ac:chgData name="芝山 駿介" userId="7ffdaefeaf1c6957" providerId="LiveId" clId="{9CE4A086-7057-4565-AEBA-062C6AF2D142}" dt="2023-04-11T16:32:31.136" v="16604"/>
          <ac:spMkLst>
            <pc:docMk/>
            <pc:sldMk cId="416454194" sldId="276"/>
            <ac:spMk id="3" creationId="{00000000-0000-0000-0000-000000000000}"/>
          </ac:spMkLst>
        </pc:spChg>
        <pc:spChg chg="add mod">
          <ac:chgData name="芝山 駿介" userId="7ffdaefeaf1c6957" providerId="LiveId" clId="{9CE4A086-7057-4565-AEBA-062C6AF2D142}" dt="2023-04-07T08:02:07.343" v="8092" actId="14100"/>
          <ac:spMkLst>
            <pc:docMk/>
            <pc:sldMk cId="416454194" sldId="276"/>
            <ac:spMk id="8" creationId="{666FE15A-851F-6AD1-91C6-52E56545B3CE}"/>
          </ac:spMkLst>
        </pc:spChg>
        <pc:spChg chg="mod">
          <ac:chgData name="芝山 駿介" userId="7ffdaefeaf1c6957" providerId="LiveId" clId="{9CE4A086-7057-4565-AEBA-062C6AF2D142}" dt="2023-04-07T08:45:57.926" v="11363" actId="14100"/>
          <ac:spMkLst>
            <pc:docMk/>
            <pc:sldMk cId="416454194" sldId="276"/>
            <ac:spMk id="9" creationId="{00000000-0000-0000-0000-000000000000}"/>
          </ac:spMkLst>
        </pc:spChg>
        <pc:picChg chg="del">
          <ac:chgData name="芝山 駿介" userId="7ffdaefeaf1c6957" providerId="LiveId" clId="{9CE4A086-7057-4565-AEBA-062C6AF2D142}" dt="2023-04-07T07:46:10.596" v="7223" actId="478"/>
          <ac:picMkLst>
            <pc:docMk/>
            <pc:sldMk cId="416454194" sldId="276"/>
            <ac:picMk id="6" creationId="{4B9FB37D-1708-6704-E5CE-8DC493010BD6}"/>
          </ac:picMkLst>
        </pc:picChg>
        <pc:picChg chg="add mod">
          <ac:chgData name="芝山 駿介" userId="7ffdaefeaf1c6957" providerId="LiveId" clId="{9CE4A086-7057-4565-AEBA-062C6AF2D142}" dt="2023-04-07T08:02:45.433" v="8094" actId="1076"/>
          <ac:picMkLst>
            <pc:docMk/>
            <pc:sldMk cId="416454194" sldId="276"/>
            <ac:picMk id="7" creationId="{EC1AB495-990B-02AE-F4AE-30CFCB1D873E}"/>
          </ac:picMkLst>
        </pc:picChg>
      </pc:sldChg>
      <pc:sldChg chg="modSp add mod">
        <pc:chgData name="芝山 駿介" userId="7ffdaefeaf1c6957" providerId="LiveId" clId="{9CE4A086-7057-4565-AEBA-062C6AF2D142}" dt="2023-04-13T01:55:11.889" v="20203" actId="20577"/>
        <pc:sldMkLst>
          <pc:docMk/>
          <pc:sldMk cId="1166602806" sldId="277"/>
        </pc:sldMkLst>
        <pc:spChg chg="mod">
          <ac:chgData name="芝山 駿介" userId="7ffdaefeaf1c6957" providerId="LiveId" clId="{9CE4A086-7057-4565-AEBA-062C6AF2D142}" dt="2023-04-07T08:09:51.303" v="8345"/>
          <ac:spMkLst>
            <pc:docMk/>
            <pc:sldMk cId="1166602806" sldId="277"/>
            <ac:spMk id="2" creationId="{00000000-0000-0000-0000-000000000000}"/>
          </ac:spMkLst>
        </pc:spChg>
        <pc:spChg chg="mod">
          <ac:chgData name="芝山 駿介" userId="7ffdaefeaf1c6957" providerId="LiveId" clId="{9CE4A086-7057-4565-AEBA-062C6AF2D142}" dt="2023-04-13T01:55:11.889" v="20203" actId="20577"/>
          <ac:spMkLst>
            <pc:docMk/>
            <pc:sldMk cId="1166602806" sldId="277"/>
            <ac:spMk id="3" creationId="{00000000-0000-0000-0000-000000000000}"/>
          </ac:spMkLst>
        </pc:spChg>
        <pc:spChg chg="mod">
          <ac:chgData name="芝山 駿介" userId="7ffdaefeaf1c6957" providerId="LiveId" clId="{9CE4A086-7057-4565-AEBA-062C6AF2D142}" dt="2023-04-07T08:46:24.626" v="11367" actId="14100"/>
          <ac:spMkLst>
            <pc:docMk/>
            <pc:sldMk cId="1166602806" sldId="277"/>
            <ac:spMk id="9" creationId="{00000000-0000-0000-0000-000000000000}"/>
          </ac:spMkLst>
        </pc:spChg>
      </pc:sldChg>
      <pc:sldChg chg="modSp add mod">
        <pc:chgData name="芝山 駿介" userId="7ffdaefeaf1c6957" providerId="LiveId" clId="{9CE4A086-7057-4565-AEBA-062C6AF2D142}" dt="2023-04-14T10:36:00.655" v="20370" actId="20577"/>
        <pc:sldMkLst>
          <pc:docMk/>
          <pc:sldMk cId="3440480675" sldId="278"/>
        </pc:sldMkLst>
        <pc:spChg chg="mod">
          <ac:chgData name="芝山 駿介" userId="7ffdaefeaf1c6957" providerId="LiveId" clId="{9CE4A086-7057-4565-AEBA-062C6AF2D142}" dt="2023-04-14T10:36:00.655" v="20370" actId="20577"/>
          <ac:spMkLst>
            <pc:docMk/>
            <pc:sldMk cId="3440480675" sldId="278"/>
            <ac:spMk id="3" creationId="{00000000-0000-0000-0000-000000000000}"/>
          </ac:spMkLst>
        </pc:spChg>
        <pc:spChg chg="mod">
          <ac:chgData name="芝山 駿介" userId="7ffdaefeaf1c6957" providerId="LiveId" clId="{9CE4A086-7057-4565-AEBA-062C6AF2D142}" dt="2023-04-07T08:46:33.791" v="11370" actId="14100"/>
          <ac:spMkLst>
            <pc:docMk/>
            <pc:sldMk cId="3440480675" sldId="278"/>
            <ac:spMk id="9" creationId="{00000000-0000-0000-0000-000000000000}"/>
          </ac:spMkLst>
        </pc:spChg>
      </pc:sldChg>
      <pc:sldChg chg="addSp delSp modSp add mod">
        <pc:chgData name="芝山 駿介" userId="7ffdaefeaf1c6957" providerId="LiveId" clId="{9CE4A086-7057-4565-AEBA-062C6AF2D142}" dt="2023-04-13T01:48:10.544" v="20167"/>
        <pc:sldMkLst>
          <pc:docMk/>
          <pc:sldMk cId="2237279117" sldId="279"/>
        </pc:sldMkLst>
        <pc:spChg chg="mod">
          <ac:chgData name="芝山 駿介" userId="7ffdaefeaf1c6957" providerId="LiveId" clId="{9CE4A086-7057-4565-AEBA-062C6AF2D142}" dt="2023-04-13T01:48:10.544" v="20167"/>
          <ac:spMkLst>
            <pc:docMk/>
            <pc:sldMk cId="2237279117" sldId="279"/>
            <ac:spMk id="3" creationId="{00000000-0000-0000-0000-000000000000}"/>
          </ac:spMkLst>
        </pc:spChg>
        <pc:spChg chg="mod">
          <ac:chgData name="芝山 駿介" userId="7ffdaefeaf1c6957" providerId="LiveId" clId="{9CE4A086-7057-4565-AEBA-062C6AF2D142}" dt="2023-04-07T08:45:48.343" v="11362" actId="14100"/>
          <ac:spMkLst>
            <pc:docMk/>
            <pc:sldMk cId="2237279117" sldId="279"/>
            <ac:spMk id="9" creationId="{00000000-0000-0000-0000-000000000000}"/>
          </ac:spMkLst>
        </pc:spChg>
        <pc:picChg chg="del">
          <ac:chgData name="芝山 駿介" userId="7ffdaefeaf1c6957" providerId="LiveId" clId="{9CE4A086-7057-4565-AEBA-062C6AF2D142}" dt="2023-04-11T14:40:30.113" v="15524" actId="478"/>
          <ac:picMkLst>
            <pc:docMk/>
            <pc:sldMk cId="2237279117" sldId="279"/>
            <ac:picMk id="6" creationId="{4B9FB37D-1708-6704-E5CE-8DC493010BD6}"/>
          </ac:picMkLst>
        </pc:picChg>
        <pc:picChg chg="add mod">
          <ac:chgData name="芝山 駿介" userId="7ffdaefeaf1c6957" providerId="LiveId" clId="{9CE4A086-7057-4565-AEBA-062C6AF2D142}" dt="2023-04-12T07:37:27.639" v="17746" actId="1076"/>
          <ac:picMkLst>
            <pc:docMk/>
            <pc:sldMk cId="2237279117" sldId="279"/>
            <ac:picMk id="6" creationId="{B3F1CE3F-14A0-6831-E710-F5AC362A835C}"/>
          </ac:picMkLst>
        </pc:picChg>
      </pc:sldChg>
      <pc:sldChg chg="modSp add mod">
        <pc:chgData name="芝山 駿介" userId="7ffdaefeaf1c6957" providerId="LiveId" clId="{9CE4A086-7057-4565-AEBA-062C6AF2D142}" dt="2023-04-12T09:41:32.858" v="18476" actId="20577"/>
        <pc:sldMkLst>
          <pc:docMk/>
          <pc:sldMk cId="3332500172" sldId="280"/>
        </pc:sldMkLst>
        <pc:spChg chg="mod">
          <ac:chgData name="芝山 駿介" userId="7ffdaefeaf1c6957" providerId="LiveId" clId="{9CE4A086-7057-4565-AEBA-062C6AF2D142}" dt="2023-04-12T09:41:32.858" v="18476" actId="20577"/>
          <ac:spMkLst>
            <pc:docMk/>
            <pc:sldMk cId="3332500172" sldId="280"/>
            <ac:spMk id="3" creationId="{00000000-0000-0000-0000-000000000000}"/>
          </ac:spMkLst>
        </pc:spChg>
      </pc:sldChg>
      <pc:sldChg chg="modSp add del mod">
        <pc:chgData name="芝山 駿介" userId="7ffdaefeaf1c6957" providerId="LiveId" clId="{9CE4A086-7057-4565-AEBA-062C6AF2D142}" dt="2023-04-11T14:33:40.297" v="15014" actId="47"/>
        <pc:sldMkLst>
          <pc:docMk/>
          <pc:sldMk cId="3969634636" sldId="281"/>
        </pc:sldMkLst>
        <pc:spChg chg="mod">
          <ac:chgData name="芝山 駿介" userId="7ffdaefeaf1c6957" providerId="LiveId" clId="{9CE4A086-7057-4565-AEBA-062C6AF2D142}" dt="2023-04-11T14:24:16.732" v="14436"/>
          <ac:spMkLst>
            <pc:docMk/>
            <pc:sldMk cId="3969634636" sldId="281"/>
            <ac:spMk id="3" creationId="{00000000-0000-0000-0000-000000000000}"/>
          </ac:spMkLst>
        </pc:spChg>
      </pc:sldChg>
      <pc:sldChg chg="modSp add mod">
        <pc:chgData name="芝山 駿介" userId="7ffdaefeaf1c6957" providerId="LiveId" clId="{9CE4A086-7057-4565-AEBA-062C6AF2D142}" dt="2023-04-11T14:32:38.771" v="15013"/>
        <pc:sldMkLst>
          <pc:docMk/>
          <pc:sldMk cId="2848815222" sldId="282"/>
        </pc:sldMkLst>
        <pc:spChg chg="mod">
          <ac:chgData name="芝山 駿介" userId="7ffdaefeaf1c6957" providerId="LiveId" clId="{9CE4A086-7057-4565-AEBA-062C6AF2D142}" dt="2023-04-11T14:32:38.771" v="15013"/>
          <ac:spMkLst>
            <pc:docMk/>
            <pc:sldMk cId="2848815222" sldId="282"/>
            <ac:spMk id="3" creationId="{00000000-0000-0000-0000-000000000000}"/>
          </ac:spMkLst>
        </pc:spChg>
      </pc:sldChg>
      <pc:sldChg chg="modSp add mod">
        <pc:chgData name="芝山 駿介" userId="7ffdaefeaf1c6957" providerId="LiveId" clId="{9CE4A086-7057-4565-AEBA-062C6AF2D142}" dt="2023-04-11T14:42:12.545" v="15593" actId="20577"/>
        <pc:sldMkLst>
          <pc:docMk/>
          <pc:sldMk cId="1987628876" sldId="283"/>
        </pc:sldMkLst>
        <pc:spChg chg="mod">
          <ac:chgData name="芝山 駿介" userId="7ffdaefeaf1c6957" providerId="LiveId" clId="{9CE4A086-7057-4565-AEBA-062C6AF2D142}" dt="2023-04-11T14:42:12.545" v="15593" actId="20577"/>
          <ac:spMkLst>
            <pc:docMk/>
            <pc:sldMk cId="1987628876" sldId="283"/>
            <ac:spMk id="3" creationId="{00000000-0000-0000-0000-000000000000}"/>
          </ac:spMkLst>
        </pc:spChg>
      </pc:sldChg>
      <pc:sldChg chg="new del">
        <pc:chgData name="芝山 駿介" userId="7ffdaefeaf1c6957" providerId="LiveId" clId="{9CE4A086-7057-4565-AEBA-062C6AF2D142}" dt="2023-04-11T14:43:01.919" v="15596" actId="680"/>
        <pc:sldMkLst>
          <pc:docMk/>
          <pc:sldMk cId="141008471" sldId="284"/>
        </pc:sldMkLst>
      </pc:sldChg>
      <pc:sldChg chg="modSp add mod">
        <pc:chgData name="芝山 駿介" userId="7ffdaefeaf1c6957" providerId="LiveId" clId="{9CE4A086-7057-4565-AEBA-062C6AF2D142}" dt="2023-04-11T14:47:01.484" v="15935" actId="14100"/>
        <pc:sldMkLst>
          <pc:docMk/>
          <pc:sldMk cId="3502473215" sldId="284"/>
        </pc:sldMkLst>
        <pc:spChg chg="mod">
          <ac:chgData name="芝山 駿介" userId="7ffdaefeaf1c6957" providerId="LiveId" clId="{9CE4A086-7057-4565-AEBA-062C6AF2D142}" dt="2023-04-11T14:43:57.407" v="15726" actId="1076"/>
          <ac:spMkLst>
            <pc:docMk/>
            <pc:sldMk cId="3502473215" sldId="284"/>
            <ac:spMk id="2" creationId="{00000000-0000-0000-0000-000000000000}"/>
          </ac:spMkLst>
        </pc:spChg>
        <pc:spChg chg="mod">
          <ac:chgData name="芝山 駿介" userId="7ffdaefeaf1c6957" providerId="LiveId" clId="{9CE4A086-7057-4565-AEBA-062C6AF2D142}" dt="2023-04-11T14:47:01.484" v="15935" actId="14100"/>
          <ac:spMkLst>
            <pc:docMk/>
            <pc:sldMk cId="3502473215" sldId="284"/>
            <ac:spMk id="9" creationId="{00000000-0000-0000-0000-000000000000}"/>
          </ac:spMkLst>
        </pc:spChg>
      </pc:sldChg>
      <pc:sldChg chg="addSp delSp modSp add mod ord modShow">
        <pc:chgData name="芝山 駿介" userId="7ffdaefeaf1c6957" providerId="LiveId" clId="{9CE4A086-7057-4565-AEBA-062C6AF2D142}" dt="2023-04-14T13:55:52.718" v="21386" actId="22"/>
        <pc:sldMkLst>
          <pc:docMk/>
          <pc:sldMk cId="482596152" sldId="285"/>
        </pc:sldMkLst>
        <pc:spChg chg="mod">
          <ac:chgData name="芝山 駿介" userId="7ffdaefeaf1c6957" providerId="LiveId" clId="{9CE4A086-7057-4565-AEBA-062C6AF2D142}" dt="2023-04-14T13:28:54.288" v="21382" actId="20577"/>
          <ac:spMkLst>
            <pc:docMk/>
            <pc:sldMk cId="482596152" sldId="285"/>
            <ac:spMk id="3" creationId="{00000000-0000-0000-0000-000000000000}"/>
          </ac:spMkLst>
        </pc:spChg>
        <pc:spChg chg="add del">
          <ac:chgData name="芝山 駿介" userId="7ffdaefeaf1c6957" providerId="LiveId" clId="{9CE4A086-7057-4565-AEBA-062C6AF2D142}" dt="2023-04-14T13:55:52.718" v="21386" actId="22"/>
          <ac:spMkLst>
            <pc:docMk/>
            <pc:sldMk cId="482596152" sldId="285"/>
            <ac:spMk id="6" creationId="{1A0FFC91-2886-FFC8-B2AD-2CE224A7E8F3}"/>
          </ac:spMkLst>
        </pc:spChg>
        <pc:spChg chg="add del">
          <ac:chgData name="芝山 駿介" userId="7ffdaefeaf1c6957" providerId="LiveId" clId="{9CE4A086-7057-4565-AEBA-062C6AF2D142}" dt="2023-04-14T13:55:52.273" v="21385" actId="22"/>
          <ac:spMkLst>
            <pc:docMk/>
            <pc:sldMk cId="482596152" sldId="285"/>
            <ac:spMk id="8" creationId="{A07AAF50-F40A-0972-7225-E4AF253B865F}"/>
          </ac:spMkLst>
        </pc:spChg>
      </pc:sldChg>
      <pc:sldChg chg="new del">
        <pc:chgData name="芝山 駿介" userId="7ffdaefeaf1c6957" providerId="LiveId" clId="{9CE4A086-7057-4565-AEBA-062C6AF2D142}" dt="2023-04-12T16:29:24.160" v="18680" actId="47"/>
        <pc:sldMkLst>
          <pc:docMk/>
          <pc:sldMk cId="3859185715" sldId="285"/>
        </pc:sldMkLst>
      </pc:sldChg>
      <pc:sldChg chg="addSp delSp modSp add mod">
        <pc:chgData name="芝山 駿介" userId="7ffdaefeaf1c6957" providerId="LiveId" clId="{9CE4A086-7057-4565-AEBA-062C6AF2D142}" dt="2023-04-14T12:59:28.102" v="21231" actId="20577"/>
        <pc:sldMkLst>
          <pc:docMk/>
          <pc:sldMk cId="3020885628" sldId="286"/>
        </pc:sldMkLst>
        <pc:spChg chg="mod">
          <ac:chgData name="芝山 駿介" userId="7ffdaefeaf1c6957" providerId="LiveId" clId="{9CE4A086-7057-4565-AEBA-062C6AF2D142}" dt="2023-04-14T12:59:28.102" v="21231" actId="20577"/>
          <ac:spMkLst>
            <pc:docMk/>
            <pc:sldMk cId="3020885628" sldId="286"/>
            <ac:spMk id="3" creationId="{00000000-0000-0000-0000-000000000000}"/>
          </ac:spMkLst>
        </pc:spChg>
        <pc:spChg chg="del mod">
          <ac:chgData name="芝山 駿介" userId="7ffdaefeaf1c6957" providerId="LiveId" clId="{9CE4A086-7057-4565-AEBA-062C6AF2D142}" dt="2023-04-14T12:51:35.936" v="20769" actId="478"/>
          <ac:spMkLst>
            <pc:docMk/>
            <pc:sldMk cId="3020885628" sldId="286"/>
            <ac:spMk id="8" creationId="{666FE15A-851F-6AD1-91C6-52E56545B3CE}"/>
          </ac:spMkLst>
        </pc:spChg>
        <pc:picChg chg="add del mod">
          <ac:chgData name="芝山 駿介" userId="7ffdaefeaf1c6957" providerId="LiveId" clId="{9CE4A086-7057-4565-AEBA-062C6AF2D142}" dt="2023-04-14T12:55:01.189" v="20891" actId="478"/>
          <ac:picMkLst>
            <pc:docMk/>
            <pc:sldMk cId="3020885628" sldId="286"/>
            <ac:picMk id="6" creationId="{8812453E-4F7F-8CBC-EF92-D8E90812F222}"/>
          </ac:picMkLst>
        </pc:picChg>
        <pc:picChg chg="del">
          <ac:chgData name="芝山 駿介" userId="7ffdaefeaf1c6957" providerId="LiveId" clId="{9CE4A086-7057-4565-AEBA-062C6AF2D142}" dt="2023-04-14T12:49:45.799" v="20433" actId="478"/>
          <ac:picMkLst>
            <pc:docMk/>
            <pc:sldMk cId="3020885628" sldId="286"/>
            <ac:picMk id="7" creationId="{EC1AB495-990B-02AE-F4AE-30CFCB1D873E}"/>
          </ac:picMkLst>
        </pc:picChg>
        <pc:picChg chg="add mod">
          <ac:chgData name="芝山 駿介" userId="7ffdaefeaf1c6957" providerId="LiveId" clId="{9CE4A086-7057-4565-AEBA-062C6AF2D142}" dt="2023-04-14T12:55:19.812" v="20898" actId="1076"/>
          <ac:picMkLst>
            <pc:docMk/>
            <pc:sldMk cId="3020885628" sldId="286"/>
            <ac:picMk id="11" creationId="{09B3CEEB-1DEF-181C-10C9-4852709E69F4}"/>
          </ac:picMkLst>
        </pc:picChg>
      </pc:sldChg>
      <pc:sldChg chg="modSp add mod">
        <pc:chgData name="芝山 駿介" userId="7ffdaefeaf1c6957" providerId="LiveId" clId="{9CE4A086-7057-4565-AEBA-062C6AF2D142}" dt="2023-04-14T14:06:10.063" v="22441" actId="20577"/>
        <pc:sldMkLst>
          <pc:docMk/>
          <pc:sldMk cId="1190173680" sldId="287"/>
        </pc:sldMkLst>
        <pc:spChg chg="mod">
          <ac:chgData name="芝山 駿介" userId="7ffdaefeaf1c6957" providerId="LiveId" clId="{9CE4A086-7057-4565-AEBA-062C6AF2D142}" dt="2023-04-14T14:06:10.063" v="22441" actId="20577"/>
          <ac:spMkLst>
            <pc:docMk/>
            <pc:sldMk cId="1190173680" sldId="287"/>
            <ac:spMk id="3" creationId="{00000000-0000-0000-0000-000000000000}"/>
          </ac:spMkLst>
        </pc:spChg>
      </pc:sldChg>
      <pc:sldChg chg="add del">
        <pc:chgData name="芝山 駿介" userId="7ffdaefeaf1c6957" providerId="LiveId" clId="{9CE4A086-7057-4565-AEBA-062C6AF2D142}" dt="2023-04-14T13:56:03.880" v="21389"/>
        <pc:sldMkLst>
          <pc:docMk/>
          <pc:sldMk cId="1917864650" sldId="288"/>
        </pc:sldMkLst>
      </pc:sldChg>
      <pc:sldChg chg="addSp modSp add mod">
        <pc:chgData name="芝山 駿介" userId="7ffdaefeaf1c6957" providerId="LiveId" clId="{9CE4A086-7057-4565-AEBA-062C6AF2D142}" dt="2023-04-14T14:08:20.440" v="22572" actId="20577"/>
        <pc:sldMkLst>
          <pc:docMk/>
          <pc:sldMk cId="2498120481" sldId="288"/>
        </pc:sldMkLst>
        <pc:spChg chg="mod">
          <ac:chgData name="芝山 駿介" userId="7ffdaefeaf1c6957" providerId="LiveId" clId="{9CE4A086-7057-4565-AEBA-062C6AF2D142}" dt="2023-04-14T14:07:51.957" v="22570"/>
          <ac:spMkLst>
            <pc:docMk/>
            <pc:sldMk cId="2498120481" sldId="288"/>
            <ac:spMk id="3" creationId="{00000000-0000-0000-0000-000000000000}"/>
          </ac:spMkLst>
        </pc:spChg>
        <pc:spChg chg="add mod">
          <ac:chgData name="芝山 駿介" userId="7ffdaefeaf1c6957" providerId="LiveId" clId="{9CE4A086-7057-4565-AEBA-062C6AF2D142}" dt="2023-04-14T14:07:42.828" v="22550" actId="1076"/>
          <ac:spMkLst>
            <pc:docMk/>
            <pc:sldMk cId="2498120481" sldId="288"/>
            <ac:spMk id="10" creationId="{7B3B2F4A-C18B-16B7-07B2-D2BF7B826FD1}"/>
          </ac:spMkLst>
        </pc:spChg>
        <pc:spChg chg="add mod">
          <ac:chgData name="芝山 駿介" userId="7ffdaefeaf1c6957" providerId="LiveId" clId="{9CE4A086-7057-4565-AEBA-062C6AF2D142}" dt="2023-04-14T14:08:20.440" v="22572" actId="20577"/>
          <ac:spMkLst>
            <pc:docMk/>
            <pc:sldMk cId="2498120481" sldId="288"/>
            <ac:spMk id="11" creationId="{B7FCCDD8-8064-332B-67F7-954661F4809A}"/>
          </ac:spMkLst>
        </pc:spChg>
        <pc:picChg chg="add mod">
          <ac:chgData name="芝山 駿介" userId="7ffdaefeaf1c6957" providerId="LiveId" clId="{9CE4A086-7057-4565-AEBA-062C6AF2D142}" dt="2023-04-14T14:07:35.342" v="22549" actId="1076"/>
          <ac:picMkLst>
            <pc:docMk/>
            <pc:sldMk cId="2498120481" sldId="288"/>
            <ac:picMk id="6" creationId="{1F3052F9-8EA9-1203-BF0A-A0F2FB5BF145}"/>
          </ac:picMkLst>
        </pc:picChg>
        <pc:picChg chg="add mod">
          <ac:chgData name="芝山 駿介" userId="7ffdaefeaf1c6957" providerId="LiveId" clId="{9CE4A086-7057-4565-AEBA-062C6AF2D142}" dt="2023-04-14T14:00:33.074" v="22045" actId="1076"/>
          <ac:picMkLst>
            <pc:docMk/>
            <pc:sldMk cId="2498120481" sldId="288"/>
            <ac:picMk id="8" creationId="{109904B3-570C-B687-E67C-80D6C8126E95}"/>
          </ac:picMkLst>
        </pc:picChg>
      </pc:sldChg>
      <pc:sldChg chg="delSp modSp add mod">
        <pc:chgData name="芝山 駿介" userId="7ffdaefeaf1c6957" providerId="LiveId" clId="{9CE4A086-7057-4565-AEBA-062C6AF2D142}" dt="2023-04-14T22:30:24.805" v="23167"/>
        <pc:sldMkLst>
          <pc:docMk/>
          <pc:sldMk cId="2628463508" sldId="289"/>
        </pc:sldMkLst>
        <pc:spChg chg="mod">
          <ac:chgData name="芝山 駿介" userId="7ffdaefeaf1c6957" providerId="LiveId" clId="{9CE4A086-7057-4565-AEBA-062C6AF2D142}" dt="2023-04-14T22:30:24.805" v="23167"/>
          <ac:spMkLst>
            <pc:docMk/>
            <pc:sldMk cId="2628463508" sldId="289"/>
            <ac:spMk id="3" creationId="{00000000-0000-0000-0000-000000000000}"/>
          </ac:spMkLst>
        </pc:spChg>
        <pc:spChg chg="del">
          <ac:chgData name="芝山 駿介" userId="7ffdaefeaf1c6957" providerId="LiveId" clId="{9CE4A086-7057-4565-AEBA-062C6AF2D142}" dt="2023-04-14T22:27:54.771" v="22761" actId="478"/>
          <ac:spMkLst>
            <pc:docMk/>
            <pc:sldMk cId="2628463508" sldId="289"/>
            <ac:spMk id="10" creationId="{7B3B2F4A-C18B-16B7-07B2-D2BF7B826FD1}"/>
          </ac:spMkLst>
        </pc:spChg>
        <pc:spChg chg="del mod">
          <ac:chgData name="芝山 駿介" userId="7ffdaefeaf1c6957" providerId="LiveId" clId="{9CE4A086-7057-4565-AEBA-062C6AF2D142}" dt="2023-04-14T22:27:40.481" v="22755" actId="478"/>
          <ac:spMkLst>
            <pc:docMk/>
            <pc:sldMk cId="2628463508" sldId="289"/>
            <ac:spMk id="11" creationId="{B7FCCDD8-8064-332B-67F7-954661F4809A}"/>
          </ac:spMkLst>
        </pc:spChg>
        <pc:picChg chg="del">
          <ac:chgData name="芝山 駿介" userId="7ffdaefeaf1c6957" providerId="LiveId" clId="{9CE4A086-7057-4565-AEBA-062C6AF2D142}" dt="2023-04-14T22:27:37.859" v="22752" actId="478"/>
          <ac:picMkLst>
            <pc:docMk/>
            <pc:sldMk cId="2628463508" sldId="289"/>
            <ac:picMk id="6" creationId="{1F3052F9-8EA9-1203-BF0A-A0F2FB5BF145}"/>
          </ac:picMkLst>
        </pc:picChg>
        <pc:picChg chg="del">
          <ac:chgData name="芝山 駿介" userId="7ffdaefeaf1c6957" providerId="LiveId" clId="{9CE4A086-7057-4565-AEBA-062C6AF2D142}" dt="2023-04-14T22:27:38.646" v="22753" actId="478"/>
          <ac:picMkLst>
            <pc:docMk/>
            <pc:sldMk cId="2628463508" sldId="289"/>
            <ac:picMk id="8" creationId="{109904B3-570C-B687-E67C-80D6C8126E95}"/>
          </ac:picMkLst>
        </pc:picChg>
      </pc:sldChg>
      <pc:sldChg chg="modSp add mod">
        <pc:chgData name="芝山 駿介" userId="7ffdaefeaf1c6957" providerId="LiveId" clId="{9CE4A086-7057-4565-AEBA-062C6AF2D142}" dt="2023-04-14T22:36:46.395" v="23884" actId="20577"/>
        <pc:sldMkLst>
          <pc:docMk/>
          <pc:sldMk cId="841502754" sldId="290"/>
        </pc:sldMkLst>
        <pc:spChg chg="mod">
          <ac:chgData name="芝山 駿介" userId="7ffdaefeaf1c6957" providerId="LiveId" clId="{9CE4A086-7057-4565-AEBA-062C6AF2D142}" dt="2023-04-14T22:36:46.395" v="23884" actId="20577"/>
          <ac:spMkLst>
            <pc:docMk/>
            <pc:sldMk cId="841502754" sldId="290"/>
            <ac:spMk id="3" creationId="{00000000-0000-0000-0000-000000000000}"/>
          </ac:spMkLst>
        </pc:spChg>
      </pc:sldChg>
      <pc:sldChg chg="modSp add mod">
        <pc:chgData name="芝山 駿介" userId="7ffdaefeaf1c6957" providerId="LiveId" clId="{9CE4A086-7057-4565-AEBA-062C6AF2D142}" dt="2023-04-14T22:41:07.246" v="24897" actId="20577"/>
        <pc:sldMkLst>
          <pc:docMk/>
          <pc:sldMk cId="926915781" sldId="291"/>
        </pc:sldMkLst>
        <pc:spChg chg="mod">
          <ac:chgData name="芝山 駿介" userId="7ffdaefeaf1c6957" providerId="LiveId" clId="{9CE4A086-7057-4565-AEBA-062C6AF2D142}" dt="2023-04-14T22:41:07.246" v="24897" actId="20577"/>
          <ac:spMkLst>
            <pc:docMk/>
            <pc:sldMk cId="926915781" sldId="291"/>
            <ac:spMk id="3" creationId="{00000000-0000-0000-0000-000000000000}"/>
          </ac:spMkLst>
        </pc:spChg>
      </pc:sldChg>
      <pc:sldChg chg="modSp add mod">
        <pc:chgData name="芝山 駿介" userId="7ffdaefeaf1c6957" providerId="LiveId" clId="{9CE4A086-7057-4565-AEBA-062C6AF2D142}" dt="2023-04-14T22:48:10.894" v="26053" actId="20577"/>
        <pc:sldMkLst>
          <pc:docMk/>
          <pc:sldMk cId="1390205170" sldId="292"/>
        </pc:sldMkLst>
        <pc:spChg chg="mod">
          <ac:chgData name="芝山 駿介" userId="7ffdaefeaf1c6957" providerId="LiveId" clId="{9CE4A086-7057-4565-AEBA-062C6AF2D142}" dt="2023-04-14T22:48:10.894" v="26053" actId="20577"/>
          <ac:spMkLst>
            <pc:docMk/>
            <pc:sldMk cId="1390205170" sldId="292"/>
            <ac:spMk id="3" creationId="{00000000-0000-0000-0000-000000000000}"/>
          </ac:spMkLst>
        </pc:spChg>
      </pc:sldChg>
    </pc:docChg>
  </pc:docChgLst>
  <pc:docChgLst>
    <pc:chgData name="駿介 芝山" userId="7ffdaefeaf1c6957" providerId="LiveId" clId="{DC64DD19-6B94-164A-BA2C-2B77DC544937}"/>
    <pc:docChg chg="undo custSel modSld">
      <pc:chgData name="駿介 芝山" userId="7ffdaefeaf1c6957" providerId="LiveId" clId="{DC64DD19-6B94-164A-BA2C-2B77DC544937}" dt="2023-06-21T13:07:10.998" v="13" actId="14100"/>
      <pc:docMkLst>
        <pc:docMk/>
      </pc:docMkLst>
      <pc:sldChg chg="addSp modSp">
        <pc:chgData name="駿介 芝山" userId="7ffdaefeaf1c6957" providerId="LiveId" clId="{DC64DD19-6B94-164A-BA2C-2B77DC544937}" dt="2023-06-21T13:07:10.998" v="13" actId="14100"/>
        <pc:sldMkLst>
          <pc:docMk/>
          <pc:sldMk cId="982552411" sldId="298"/>
        </pc:sldMkLst>
        <pc:picChg chg="add mod">
          <ac:chgData name="駿介 芝山" userId="7ffdaefeaf1c6957" providerId="LiveId" clId="{DC64DD19-6B94-164A-BA2C-2B77DC544937}" dt="2023-06-21T13:07:10.998" v="13" actId="14100"/>
          <ac:picMkLst>
            <pc:docMk/>
            <pc:sldMk cId="982552411" sldId="298"/>
            <ac:picMk id="5" creationId="{9E18EDC4-0DD5-1094-6C79-29F1DCDF614C}"/>
          </ac:picMkLst>
        </pc:picChg>
      </pc:sldChg>
    </pc:docChg>
  </pc:docChgLst>
  <pc:docChgLst>
    <pc:chgData name="駿介 芝山" userId="7ffdaefeaf1c6957" providerId="LiveId" clId="{34511AE1-63A9-8B4C-AD9B-A311D64C728C}"/>
    <pc:docChg chg="undo custSel addSld delSld modSld sldOrd">
      <pc:chgData name="駿介 芝山" userId="7ffdaefeaf1c6957" providerId="LiveId" clId="{34511AE1-63A9-8B4C-AD9B-A311D64C728C}" dt="2023-06-23T16:19:34.701" v="1402" actId="1076"/>
      <pc:docMkLst>
        <pc:docMk/>
      </pc:docMkLst>
      <pc:sldChg chg="addSp modSp mod">
        <pc:chgData name="駿介 芝山" userId="7ffdaefeaf1c6957" providerId="LiveId" clId="{34511AE1-63A9-8B4C-AD9B-A311D64C728C}" dt="2023-06-23T16:19:34.701" v="1402" actId="1076"/>
        <pc:sldMkLst>
          <pc:docMk/>
          <pc:sldMk cId="0" sldId="256"/>
        </pc:sldMkLst>
        <pc:spChg chg="mod">
          <ac:chgData name="駿介 芝山" userId="7ffdaefeaf1c6957" providerId="LiveId" clId="{34511AE1-63A9-8B4C-AD9B-A311D64C728C}" dt="2023-06-23T16:19:34.701" v="1402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駿介 芝山" userId="7ffdaefeaf1c6957" providerId="LiveId" clId="{34511AE1-63A9-8B4C-AD9B-A311D64C728C}" dt="2023-06-23T16:18:45.203" v="1394" actId="1076"/>
          <ac:spMkLst>
            <pc:docMk/>
            <pc:sldMk cId="0" sldId="256"/>
            <ac:spMk id="5" creationId="{00000000-0000-0000-0000-000000000000}"/>
          </ac:spMkLst>
        </pc:spChg>
        <pc:spChg chg="add mod">
          <ac:chgData name="駿介 芝山" userId="7ffdaefeaf1c6957" providerId="LiveId" clId="{34511AE1-63A9-8B4C-AD9B-A311D64C728C}" dt="2023-06-23T16:19:12.203" v="1400" actId="1076"/>
          <ac:spMkLst>
            <pc:docMk/>
            <pc:sldMk cId="0" sldId="256"/>
            <ac:spMk id="7" creationId="{7EABAFCA-92F7-DA06-C4E4-7FDC96850176}"/>
          </ac:spMkLst>
        </pc:spChg>
      </pc:sldChg>
      <pc:sldChg chg="modSp mod">
        <pc:chgData name="駿介 芝山" userId="7ffdaefeaf1c6957" providerId="LiveId" clId="{34511AE1-63A9-8B4C-AD9B-A311D64C728C}" dt="2023-06-21T13:18:42.737" v="736" actId="20577"/>
        <pc:sldMkLst>
          <pc:docMk/>
          <pc:sldMk cId="0" sldId="257"/>
        </pc:sldMkLst>
        <pc:spChg chg="mod">
          <ac:chgData name="駿介 芝山" userId="7ffdaefeaf1c6957" providerId="LiveId" clId="{34511AE1-63A9-8B4C-AD9B-A311D64C728C}" dt="2023-06-21T13:18:42.737" v="736" actId="20577"/>
          <ac:spMkLst>
            <pc:docMk/>
            <pc:sldMk cId="0" sldId="257"/>
            <ac:spMk id="4" creationId="{00000000-0000-0000-0000-000000000000}"/>
          </ac:spMkLst>
        </pc:spChg>
      </pc:sldChg>
      <pc:sldChg chg="addSp delSp modSp mod">
        <pc:chgData name="駿介 芝山" userId="7ffdaefeaf1c6957" providerId="LiveId" clId="{34511AE1-63A9-8B4C-AD9B-A311D64C728C}" dt="2023-06-21T11:34:01.893" v="188" actId="1076"/>
        <pc:sldMkLst>
          <pc:docMk/>
          <pc:sldMk cId="1837161799" sldId="258"/>
        </pc:sldMkLst>
        <pc:spChg chg="del">
          <ac:chgData name="駿介 芝山" userId="7ffdaefeaf1c6957" providerId="LiveId" clId="{34511AE1-63A9-8B4C-AD9B-A311D64C728C}" dt="2023-06-21T11:32:56.099" v="78" actId="478"/>
          <ac:spMkLst>
            <pc:docMk/>
            <pc:sldMk cId="1837161799" sldId="258"/>
            <ac:spMk id="2" creationId="{00000000-0000-0000-0000-000000000000}"/>
          </ac:spMkLst>
        </pc:spChg>
        <pc:spChg chg="del">
          <ac:chgData name="駿介 芝山" userId="7ffdaefeaf1c6957" providerId="LiveId" clId="{34511AE1-63A9-8B4C-AD9B-A311D64C728C}" dt="2023-06-21T11:33:31.445" v="143" actId="478"/>
          <ac:spMkLst>
            <pc:docMk/>
            <pc:sldMk cId="1837161799" sldId="258"/>
            <ac:spMk id="6" creationId="{EF7F04EF-0ECE-BC76-4807-6AEEBBE34216}"/>
          </ac:spMkLst>
        </pc:spChg>
        <pc:spChg chg="add mod">
          <ac:chgData name="駿介 芝山" userId="7ffdaefeaf1c6957" providerId="LiveId" clId="{34511AE1-63A9-8B4C-AD9B-A311D64C728C}" dt="2023-06-21T11:34:01.893" v="188" actId="1076"/>
          <ac:spMkLst>
            <pc:docMk/>
            <pc:sldMk cId="1837161799" sldId="258"/>
            <ac:spMk id="7" creationId="{3574D448-B393-D79A-FD77-92AA1C3723EB}"/>
          </ac:spMkLst>
        </pc:spChg>
        <pc:spChg chg="del">
          <ac:chgData name="駿介 芝山" userId="7ffdaefeaf1c6957" providerId="LiveId" clId="{34511AE1-63A9-8B4C-AD9B-A311D64C728C}" dt="2023-06-21T11:33:28.397" v="142" actId="478"/>
          <ac:spMkLst>
            <pc:docMk/>
            <pc:sldMk cId="1837161799" sldId="258"/>
            <ac:spMk id="12" creationId="{EF817EAD-8125-4EE3-F7ED-0D7CD169FDDD}"/>
          </ac:spMkLst>
        </pc:spChg>
      </pc:sldChg>
      <pc:sldChg chg="mod ord modShow">
        <pc:chgData name="駿介 芝山" userId="7ffdaefeaf1c6957" providerId="LiveId" clId="{34511AE1-63A9-8B4C-AD9B-A311D64C728C}" dt="2023-06-23T10:55:48.247" v="1276" actId="20578"/>
        <pc:sldMkLst>
          <pc:docMk/>
          <pc:sldMk cId="3440480675" sldId="278"/>
        </pc:sldMkLst>
      </pc:sldChg>
      <pc:sldChg chg="mod ord modShow">
        <pc:chgData name="駿介 芝山" userId="7ffdaefeaf1c6957" providerId="LiveId" clId="{34511AE1-63A9-8B4C-AD9B-A311D64C728C}" dt="2023-06-21T11:35:44.395" v="193" actId="20578"/>
        <pc:sldMkLst>
          <pc:docMk/>
          <pc:sldMk cId="2848815222" sldId="282"/>
        </pc:sldMkLst>
      </pc:sldChg>
      <pc:sldChg chg="modSp mod">
        <pc:chgData name="駿介 芝山" userId="7ffdaefeaf1c6957" providerId="LiveId" clId="{34511AE1-63A9-8B4C-AD9B-A311D64C728C}" dt="2023-06-21T11:36:49.722" v="200" actId="1076"/>
        <pc:sldMkLst>
          <pc:docMk/>
          <pc:sldMk cId="3502473215" sldId="284"/>
        </pc:sldMkLst>
        <pc:spChg chg="mod">
          <ac:chgData name="駿介 芝山" userId="7ffdaefeaf1c6957" providerId="LiveId" clId="{34511AE1-63A9-8B4C-AD9B-A311D64C728C}" dt="2023-06-21T11:36:49.722" v="200" actId="1076"/>
          <ac:spMkLst>
            <pc:docMk/>
            <pc:sldMk cId="3502473215" sldId="284"/>
            <ac:spMk id="2" creationId="{00000000-0000-0000-0000-000000000000}"/>
          </ac:spMkLst>
        </pc:spChg>
      </pc:sldChg>
      <pc:sldChg chg="mod ord modShow">
        <pc:chgData name="駿介 芝山" userId="7ffdaefeaf1c6957" providerId="LiveId" clId="{34511AE1-63A9-8B4C-AD9B-A311D64C728C}" dt="2023-06-23T10:55:37.318" v="1274" actId="20578"/>
        <pc:sldMkLst>
          <pc:docMk/>
          <pc:sldMk cId="2498120481" sldId="288"/>
        </pc:sldMkLst>
      </pc:sldChg>
      <pc:sldChg chg="modSp mod">
        <pc:chgData name="駿介 芝山" userId="7ffdaefeaf1c6957" providerId="LiveId" clId="{34511AE1-63A9-8B4C-AD9B-A311D64C728C}" dt="2023-06-21T11:36:23.205" v="197" actId="20577"/>
        <pc:sldMkLst>
          <pc:docMk/>
          <pc:sldMk cId="1390205170" sldId="292"/>
        </pc:sldMkLst>
        <pc:spChg chg="mod">
          <ac:chgData name="駿介 芝山" userId="7ffdaefeaf1c6957" providerId="LiveId" clId="{34511AE1-63A9-8B4C-AD9B-A311D64C728C}" dt="2023-06-21T11:36:23.205" v="197" actId="20577"/>
          <ac:spMkLst>
            <pc:docMk/>
            <pc:sldMk cId="1390205170" sldId="292"/>
            <ac:spMk id="3" creationId="{00000000-0000-0000-0000-000000000000}"/>
          </ac:spMkLst>
        </pc:spChg>
      </pc:sldChg>
      <pc:sldChg chg="addSp modSp mod">
        <pc:chgData name="駿介 芝山" userId="7ffdaefeaf1c6957" providerId="LiveId" clId="{34511AE1-63A9-8B4C-AD9B-A311D64C728C}" dt="2023-06-23T10:54:51.012" v="1272" actId="20577"/>
        <pc:sldMkLst>
          <pc:docMk/>
          <pc:sldMk cId="3729348608" sldId="294"/>
        </pc:sldMkLst>
        <pc:spChg chg="mod">
          <ac:chgData name="駿介 芝山" userId="7ffdaefeaf1c6957" providerId="LiveId" clId="{34511AE1-63A9-8B4C-AD9B-A311D64C728C}" dt="2023-06-23T10:54:51.012" v="1272" actId="20577"/>
          <ac:spMkLst>
            <pc:docMk/>
            <pc:sldMk cId="3729348608" sldId="294"/>
            <ac:spMk id="3" creationId="{00000000-0000-0000-0000-000000000000}"/>
          </ac:spMkLst>
        </pc:spChg>
        <pc:picChg chg="add mod">
          <ac:chgData name="駿介 芝山" userId="7ffdaefeaf1c6957" providerId="LiveId" clId="{34511AE1-63A9-8B4C-AD9B-A311D64C728C}" dt="2023-06-23T10:54:04.996" v="1227" actId="1076"/>
          <ac:picMkLst>
            <pc:docMk/>
            <pc:sldMk cId="3729348608" sldId="294"/>
            <ac:picMk id="6" creationId="{4A5DF820-3BA2-904E-5425-B734126090A9}"/>
          </ac:picMkLst>
        </pc:picChg>
      </pc:sldChg>
      <pc:sldChg chg="modSp mod">
        <pc:chgData name="駿介 芝山" userId="7ffdaefeaf1c6957" providerId="LiveId" clId="{34511AE1-63A9-8B4C-AD9B-A311D64C728C}" dt="2023-06-21T11:37:32.985" v="244" actId="20577"/>
        <pc:sldMkLst>
          <pc:docMk/>
          <pc:sldMk cId="691538982" sldId="295"/>
        </pc:sldMkLst>
        <pc:spChg chg="mod">
          <ac:chgData name="駿介 芝山" userId="7ffdaefeaf1c6957" providerId="LiveId" clId="{34511AE1-63A9-8B4C-AD9B-A311D64C728C}" dt="2023-06-21T11:37:32.985" v="244" actId="20577"/>
          <ac:spMkLst>
            <pc:docMk/>
            <pc:sldMk cId="691538982" sldId="295"/>
            <ac:spMk id="3" creationId="{00000000-0000-0000-0000-000000000000}"/>
          </ac:spMkLst>
        </pc:spChg>
      </pc:sldChg>
      <pc:sldChg chg="modSp mod ord">
        <pc:chgData name="駿介 芝山" userId="7ffdaefeaf1c6957" providerId="LiveId" clId="{34511AE1-63A9-8B4C-AD9B-A311D64C728C}" dt="2023-06-21T11:34:22.315" v="189" actId="1076"/>
        <pc:sldMkLst>
          <pc:docMk/>
          <pc:sldMk cId="564890081" sldId="296"/>
        </pc:sldMkLst>
        <pc:picChg chg="mod">
          <ac:chgData name="駿介 芝山" userId="7ffdaefeaf1c6957" providerId="LiveId" clId="{34511AE1-63A9-8B4C-AD9B-A311D64C728C}" dt="2023-06-21T11:34:22.315" v="189" actId="1076"/>
          <ac:picMkLst>
            <pc:docMk/>
            <pc:sldMk cId="564890081" sldId="296"/>
            <ac:picMk id="5" creationId="{4A09C0F5-58F2-4170-C727-CCB2BBC328BF}"/>
          </ac:picMkLst>
        </pc:picChg>
      </pc:sldChg>
      <pc:sldChg chg="addSp delSp modSp add mod">
        <pc:chgData name="駿介 芝山" userId="7ffdaefeaf1c6957" providerId="LiveId" clId="{34511AE1-63A9-8B4C-AD9B-A311D64C728C}" dt="2023-06-22T08:05:30.999" v="907" actId="1076"/>
        <pc:sldMkLst>
          <pc:docMk/>
          <pc:sldMk cId="2121089244" sldId="297"/>
        </pc:sldMkLst>
        <pc:spChg chg="mod">
          <ac:chgData name="駿介 芝山" userId="7ffdaefeaf1c6957" providerId="LiveId" clId="{34511AE1-63A9-8B4C-AD9B-A311D64C728C}" dt="2023-06-18T13:27:39.673" v="42" actId="20577"/>
          <ac:spMkLst>
            <pc:docMk/>
            <pc:sldMk cId="2121089244" sldId="297"/>
            <ac:spMk id="3" creationId="{00000000-0000-0000-0000-000000000000}"/>
          </ac:spMkLst>
        </pc:spChg>
        <pc:picChg chg="add del mod">
          <ac:chgData name="駿介 芝山" userId="7ffdaefeaf1c6957" providerId="LiveId" clId="{34511AE1-63A9-8B4C-AD9B-A311D64C728C}" dt="2023-06-21T11:31:01.914" v="60" actId="478"/>
          <ac:picMkLst>
            <pc:docMk/>
            <pc:sldMk cId="2121089244" sldId="297"/>
            <ac:picMk id="6" creationId="{286CF7C4-24BD-5266-A8AE-4737D7FF60F3}"/>
          </ac:picMkLst>
        </pc:picChg>
        <pc:picChg chg="add del mod">
          <ac:chgData name="駿介 芝山" userId="7ffdaefeaf1c6957" providerId="LiveId" clId="{34511AE1-63A9-8B4C-AD9B-A311D64C728C}" dt="2023-06-22T08:01:55.308" v="850" actId="478"/>
          <ac:picMkLst>
            <pc:docMk/>
            <pc:sldMk cId="2121089244" sldId="297"/>
            <ac:picMk id="6" creationId="{5482E130-2E79-CC8F-888D-D851C4B946DB}"/>
          </ac:picMkLst>
        </pc:picChg>
        <pc:picChg chg="add del mod">
          <ac:chgData name="駿介 芝山" userId="7ffdaefeaf1c6957" providerId="LiveId" clId="{34511AE1-63A9-8B4C-AD9B-A311D64C728C}" dt="2023-06-22T08:01:53.743" v="848" actId="478"/>
          <ac:picMkLst>
            <pc:docMk/>
            <pc:sldMk cId="2121089244" sldId="297"/>
            <ac:picMk id="7" creationId="{183BC870-701A-0D07-8363-ED2DC04B754E}"/>
          </ac:picMkLst>
        </pc:picChg>
        <pc:picChg chg="add del mod">
          <ac:chgData name="駿介 芝山" userId="7ffdaefeaf1c6957" providerId="LiveId" clId="{34511AE1-63A9-8B4C-AD9B-A311D64C728C}" dt="2023-06-18T13:28:04.451" v="54" actId="478"/>
          <ac:picMkLst>
            <pc:docMk/>
            <pc:sldMk cId="2121089244" sldId="297"/>
            <ac:picMk id="8" creationId="{0314B095-30CB-021E-A782-686F1E8B1F20}"/>
          </ac:picMkLst>
        </pc:picChg>
        <pc:picChg chg="add del mod">
          <ac:chgData name="駿介 芝山" userId="7ffdaefeaf1c6957" providerId="LiveId" clId="{34511AE1-63A9-8B4C-AD9B-A311D64C728C}" dt="2023-06-22T08:01:54.582" v="849" actId="478"/>
          <ac:picMkLst>
            <pc:docMk/>
            <pc:sldMk cId="2121089244" sldId="297"/>
            <ac:picMk id="9" creationId="{B86140F0-AAA2-8600-4282-8F359EE2A81D}"/>
          </ac:picMkLst>
        </pc:picChg>
        <pc:picChg chg="add del mod">
          <ac:chgData name="駿介 芝山" userId="7ffdaefeaf1c6957" providerId="LiveId" clId="{34511AE1-63A9-8B4C-AD9B-A311D64C728C}" dt="2023-06-22T08:03:13.981" v="868" actId="478"/>
          <ac:picMkLst>
            <pc:docMk/>
            <pc:sldMk cId="2121089244" sldId="297"/>
            <ac:picMk id="11" creationId="{5848227C-3993-A399-AB54-081060E0861E}"/>
          </ac:picMkLst>
        </pc:picChg>
        <pc:picChg chg="add del mod">
          <ac:chgData name="駿介 芝山" userId="7ffdaefeaf1c6957" providerId="LiveId" clId="{34511AE1-63A9-8B4C-AD9B-A311D64C728C}" dt="2023-06-21T11:31:01.154" v="59" actId="478"/>
          <ac:picMkLst>
            <pc:docMk/>
            <pc:sldMk cId="2121089244" sldId="297"/>
            <ac:picMk id="11" creationId="{F8B65907-9F38-03B9-4C29-56AD6D886344}"/>
          </ac:picMkLst>
        </pc:picChg>
        <pc:picChg chg="add del mod">
          <ac:chgData name="駿介 芝山" userId="7ffdaefeaf1c6957" providerId="LiveId" clId="{34511AE1-63A9-8B4C-AD9B-A311D64C728C}" dt="2023-06-22T08:03:13.215" v="867" actId="478"/>
          <ac:picMkLst>
            <pc:docMk/>
            <pc:sldMk cId="2121089244" sldId="297"/>
            <ac:picMk id="13" creationId="{9CB77115-EBA8-F9CE-F3C9-84A0A71FF104}"/>
          </ac:picMkLst>
        </pc:picChg>
        <pc:picChg chg="add del mod">
          <ac:chgData name="駿介 芝山" userId="7ffdaefeaf1c6957" providerId="LiveId" clId="{34511AE1-63A9-8B4C-AD9B-A311D64C728C}" dt="2023-06-22T08:03:12.370" v="866" actId="478"/>
          <ac:picMkLst>
            <pc:docMk/>
            <pc:sldMk cId="2121089244" sldId="297"/>
            <ac:picMk id="15" creationId="{4C86B0E4-67DA-0289-02A3-5152495BD85B}"/>
          </ac:picMkLst>
        </pc:picChg>
        <pc:picChg chg="add del mod">
          <ac:chgData name="駿介 芝山" userId="7ffdaefeaf1c6957" providerId="LiveId" clId="{34511AE1-63A9-8B4C-AD9B-A311D64C728C}" dt="2023-06-22T08:04:22.780" v="883" actId="478"/>
          <ac:picMkLst>
            <pc:docMk/>
            <pc:sldMk cId="2121089244" sldId="297"/>
            <ac:picMk id="17" creationId="{1DF3B734-D854-F964-5A99-7B66A19B1113}"/>
          </ac:picMkLst>
        </pc:picChg>
        <pc:picChg chg="add del mod">
          <ac:chgData name="駿介 芝山" userId="7ffdaefeaf1c6957" providerId="LiveId" clId="{34511AE1-63A9-8B4C-AD9B-A311D64C728C}" dt="2023-06-22T08:04:22.780" v="883" actId="478"/>
          <ac:picMkLst>
            <pc:docMk/>
            <pc:sldMk cId="2121089244" sldId="297"/>
            <ac:picMk id="19" creationId="{3DC67D01-D050-5C19-006C-4C5FB6DF2FBD}"/>
          </ac:picMkLst>
        </pc:picChg>
        <pc:picChg chg="add del mod">
          <ac:chgData name="駿介 芝山" userId="7ffdaefeaf1c6957" providerId="LiveId" clId="{34511AE1-63A9-8B4C-AD9B-A311D64C728C}" dt="2023-06-22T08:04:22.780" v="883" actId="478"/>
          <ac:picMkLst>
            <pc:docMk/>
            <pc:sldMk cId="2121089244" sldId="297"/>
            <ac:picMk id="21" creationId="{093592BE-9D12-6273-BB32-80FF895FE797}"/>
          </ac:picMkLst>
        </pc:picChg>
        <pc:picChg chg="add mod">
          <ac:chgData name="駿介 芝山" userId="7ffdaefeaf1c6957" providerId="LiveId" clId="{34511AE1-63A9-8B4C-AD9B-A311D64C728C}" dt="2023-06-22T08:05:25.065" v="905" actId="1076"/>
          <ac:picMkLst>
            <pc:docMk/>
            <pc:sldMk cId="2121089244" sldId="297"/>
            <ac:picMk id="23" creationId="{B465099F-19A3-9865-C805-E97DBDF39F81}"/>
          </ac:picMkLst>
        </pc:picChg>
        <pc:picChg chg="add mod">
          <ac:chgData name="駿介 芝山" userId="7ffdaefeaf1c6957" providerId="LiveId" clId="{34511AE1-63A9-8B4C-AD9B-A311D64C728C}" dt="2023-06-22T08:05:02.249" v="899" actId="14100"/>
          <ac:picMkLst>
            <pc:docMk/>
            <pc:sldMk cId="2121089244" sldId="297"/>
            <ac:picMk id="25" creationId="{B9E6AFC2-A41F-EA22-ECA7-C5938D489540}"/>
          </ac:picMkLst>
        </pc:picChg>
        <pc:picChg chg="add mod">
          <ac:chgData name="駿介 芝山" userId="7ffdaefeaf1c6957" providerId="LiveId" clId="{34511AE1-63A9-8B4C-AD9B-A311D64C728C}" dt="2023-06-22T08:05:30.999" v="907" actId="1076"/>
          <ac:picMkLst>
            <pc:docMk/>
            <pc:sldMk cId="2121089244" sldId="297"/>
            <ac:picMk id="27" creationId="{20846CF7-BDE6-F0A9-3795-B1D59BB82E86}"/>
          </ac:picMkLst>
        </pc:picChg>
      </pc:sldChg>
      <pc:sldChg chg="addSp delSp modSp add mod">
        <pc:chgData name="駿介 芝山" userId="7ffdaefeaf1c6957" providerId="LiveId" clId="{34511AE1-63A9-8B4C-AD9B-A311D64C728C}" dt="2023-06-23T10:58:58.373" v="1286" actId="1076"/>
        <pc:sldMkLst>
          <pc:docMk/>
          <pc:sldMk cId="982552411" sldId="298"/>
        </pc:sldMkLst>
        <pc:spChg chg="mod">
          <ac:chgData name="駿介 芝山" userId="7ffdaefeaf1c6957" providerId="LiveId" clId="{34511AE1-63A9-8B4C-AD9B-A311D64C728C}" dt="2023-06-21T11:38:38.850" v="268" actId="20577"/>
          <ac:spMkLst>
            <pc:docMk/>
            <pc:sldMk cId="982552411" sldId="298"/>
            <ac:spMk id="2" creationId="{00000000-0000-0000-0000-000000000000}"/>
          </ac:spMkLst>
        </pc:spChg>
        <pc:spChg chg="mod">
          <ac:chgData name="駿介 芝山" userId="7ffdaefeaf1c6957" providerId="LiveId" clId="{34511AE1-63A9-8B4C-AD9B-A311D64C728C}" dt="2023-06-23T09:30:31.749" v="1221" actId="20577"/>
          <ac:spMkLst>
            <pc:docMk/>
            <pc:sldMk cId="982552411" sldId="298"/>
            <ac:spMk id="3" creationId="{00000000-0000-0000-0000-000000000000}"/>
          </ac:spMkLst>
        </pc:spChg>
        <pc:spChg chg="del mod">
          <ac:chgData name="駿介 芝山" userId="7ffdaefeaf1c6957" providerId="LiveId" clId="{34511AE1-63A9-8B4C-AD9B-A311D64C728C}" dt="2023-06-21T11:38:53.629" v="270" actId="478"/>
          <ac:spMkLst>
            <pc:docMk/>
            <pc:sldMk cId="982552411" sldId="298"/>
            <ac:spMk id="5" creationId="{44AFE4A9-FCBA-6218-8ACB-78FA3A5B4F00}"/>
          </ac:spMkLst>
        </pc:spChg>
        <pc:spChg chg="add del mod">
          <ac:chgData name="駿介 芝山" userId="7ffdaefeaf1c6957" providerId="LiveId" clId="{34511AE1-63A9-8B4C-AD9B-A311D64C728C}" dt="2023-06-23T09:30:47.200" v="1222" actId="478"/>
          <ac:spMkLst>
            <pc:docMk/>
            <pc:sldMk cId="982552411" sldId="298"/>
            <ac:spMk id="6" creationId="{3C830DA4-FFF2-690F-7FBC-381BC9C24499}"/>
          </ac:spMkLst>
        </pc:spChg>
        <pc:picChg chg="del mod">
          <ac:chgData name="駿介 芝山" userId="7ffdaefeaf1c6957" providerId="LiveId" clId="{34511AE1-63A9-8B4C-AD9B-A311D64C728C}" dt="2023-06-21T13:18:00.861" v="722" actId="478"/>
          <ac:picMkLst>
            <pc:docMk/>
            <pc:sldMk cId="982552411" sldId="298"/>
            <ac:picMk id="5" creationId="{9E18EDC4-0DD5-1094-6C79-29F1DCDF614C}"/>
          </ac:picMkLst>
        </pc:picChg>
        <pc:picChg chg="add del mod">
          <ac:chgData name="駿介 芝山" userId="7ffdaefeaf1c6957" providerId="LiveId" clId="{34511AE1-63A9-8B4C-AD9B-A311D64C728C}" dt="2023-06-23T10:57:33.078" v="1280" actId="478"/>
          <ac:picMkLst>
            <pc:docMk/>
            <pc:sldMk cId="982552411" sldId="298"/>
            <ac:picMk id="7" creationId="{724DFCA1-693A-32B8-13A1-AC8C85DE880F}"/>
          </ac:picMkLst>
        </pc:picChg>
        <pc:picChg chg="add del mod">
          <ac:chgData name="駿介 芝山" userId="7ffdaefeaf1c6957" providerId="LiveId" clId="{34511AE1-63A9-8B4C-AD9B-A311D64C728C}" dt="2023-06-23T10:58:38.811" v="1284" actId="478"/>
          <ac:picMkLst>
            <pc:docMk/>
            <pc:sldMk cId="982552411" sldId="298"/>
            <ac:picMk id="8" creationId="{6EB4807B-529D-851B-8273-70DE468B5D62}"/>
          </ac:picMkLst>
        </pc:picChg>
        <pc:picChg chg="add mod">
          <ac:chgData name="駿介 芝山" userId="7ffdaefeaf1c6957" providerId="LiveId" clId="{34511AE1-63A9-8B4C-AD9B-A311D64C728C}" dt="2023-06-23T10:58:58.373" v="1286" actId="1076"/>
          <ac:picMkLst>
            <pc:docMk/>
            <pc:sldMk cId="982552411" sldId="298"/>
            <ac:picMk id="11" creationId="{4059BC4D-FCE7-3BF2-C851-D2CDCD239CDB}"/>
          </ac:picMkLst>
        </pc:picChg>
      </pc:sldChg>
      <pc:sldChg chg="add del">
        <pc:chgData name="駿介 芝山" userId="7ffdaefeaf1c6957" providerId="LiveId" clId="{34511AE1-63A9-8B4C-AD9B-A311D64C728C}" dt="2023-06-21T11:38:24.227" v="246" actId="2696"/>
        <pc:sldMkLst>
          <pc:docMk/>
          <pc:sldMk cId="2660812431" sldId="298"/>
        </pc:sldMkLst>
      </pc:sldChg>
      <pc:sldChg chg="addSp delSp modSp add mod">
        <pc:chgData name="駿介 芝山" userId="7ffdaefeaf1c6957" providerId="LiveId" clId="{34511AE1-63A9-8B4C-AD9B-A311D64C728C}" dt="2023-06-23T04:04:18.062" v="1171" actId="1076"/>
        <pc:sldMkLst>
          <pc:docMk/>
          <pc:sldMk cId="713843580" sldId="299"/>
        </pc:sldMkLst>
        <pc:spChg chg="mod">
          <ac:chgData name="駿介 芝山" userId="7ffdaefeaf1c6957" providerId="LiveId" clId="{34511AE1-63A9-8B4C-AD9B-A311D64C728C}" dt="2023-06-23T04:04:03.130" v="1170" actId="20577"/>
          <ac:spMkLst>
            <pc:docMk/>
            <pc:sldMk cId="713843580" sldId="299"/>
            <ac:spMk id="3" creationId="{00000000-0000-0000-0000-000000000000}"/>
          </ac:spMkLst>
        </pc:spChg>
        <pc:spChg chg="add del">
          <ac:chgData name="駿介 芝山" userId="7ffdaefeaf1c6957" providerId="LiveId" clId="{34511AE1-63A9-8B4C-AD9B-A311D64C728C}" dt="2023-06-23T04:01:09.745" v="990" actId="478"/>
          <ac:spMkLst>
            <pc:docMk/>
            <pc:sldMk cId="713843580" sldId="299"/>
            <ac:spMk id="6" creationId="{F0B97551-DB87-90AA-F9E4-6587A1EF9FDE}"/>
          </ac:spMkLst>
        </pc:spChg>
        <pc:picChg chg="add del">
          <ac:chgData name="駿介 芝山" userId="7ffdaefeaf1c6957" providerId="LiveId" clId="{34511AE1-63A9-8B4C-AD9B-A311D64C728C}" dt="2023-06-23T04:00:57.536" v="987" actId="478"/>
          <ac:picMkLst>
            <pc:docMk/>
            <pc:sldMk cId="713843580" sldId="299"/>
            <ac:picMk id="7" creationId="{2B7131BA-68A7-225D-E4D4-C270E66384CF}"/>
          </ac:picMkLst>
        </pc:picChg>
        <pc:picChg chg="add mod">
          <ac:chgData name="駿介 芝山" userId="7ffdaefeaf1c6957" providerId="LiveId" clId="{34511AE1-63A9-8B4C-AD9B-A311D64C728C}" dt="2023-06-23T04:02:06.413" v="995" actId="1076"/>
          <ac:picMkLst>
            <pc:docMk/>
            <pc:sldMk cId="713843580" sldId="299"/>
            <ac:picMk id="8" creationId="{309FB61F-5EA0-26A3-144B-4764AAC29841}"/>
          </ac:picMkLst>
        </pc:picChg>
        <pc:picChg chg="add mod">
          <ac:chgData name="駿介 芝山" userId="7ffdaefeaf1c6957" providerId="LiveId" clId="{34511AE1-63A9-8B4C-AD9B-A311D64C728C}" dt="2023-06-23T04:04:18.062" v="1171" actId="1076"/>
          <ac:picMkLst>
            <pc:docMk/>
            <pc:sldMk cId="713843580" sldId="299"/>
            <ac:picMk id="9" creationId="{41F1DF0B-D724-07CB-1825-204F16BFB53E}"/>
          </ac:picMkLst>
        </pc:picChg>
      </pc:sldChg>
      <pc:sldChg chg="add del">
        <pc:chgData name="駿介 芝山" userId="7ffdaefeaf1c6957" providerId="LiveId" clId="{34511AE1-63A9-8B4C-AD9B-A311D64C728C}" dt="2023-06-21T13:27:23.255" v="798" actId="2696"/>
        <pc:sldMkLst>
          <pc:docMk/>
          <pc:sldMk cId="3317380188" sldId="299"/>
        </pc:sldMkLst>
      </pc:sldChg>
    </pc:docChg>
  </pc:docChgLst>
  <pc:docChgLst>
    <pc:chgData name="芝山 駿介" userId="7ffdaefeaf1c6957" providerId="LiveId" clId="{643DF433-2A2A-4FCE-BAC2-5812782F684E}"/>
    <pc:docChg chg="undo custSel addSld delSld modSld">
      <pc:chgData name="芝山 駿介" userId="7ffdaefeaf1c6957" providerId="LiveId" clId="{643DF433-2A2A-4FCE-BAC2-5812782F684E}" dt="2023-06-07T14:12:10.371" v="1169"/>
      <pc:docMkLst>
        <pc:docMk/>
      </pc:docMkLst>
      <pc:sldChg chg="new del">
        <pc:chgData name="芝山 駿介" userId="7ffdaefeaf1c6957" providerId="LiveId" clId="{643DF433-2A2A-4FCE-BAC2-5812782F684E}" dt="2023-06-07T13:27:31.301" v="2" actId="47"/>
        <pc:sldMkLst>
          <pc:docMk/>
          <pc:sldMk cId="1170783660" sldId="293"/>
        </pc:sldMkLst>
      </pc:sldChg>
      <pc:sldChg chg="delSp modSp add mod">
        <pc:chgData name="芝山 駿介" userId="7ffdaefeaf1c6957" providerId="LiveId" clId="{643DF433-2A2A-4FCE-BAC2-5812782F684E}" dt="2023-06-07T13:30:43.129" v="489" actId="20577"/>
        <pc:sldMkLst>
          <pc:docMk/>
          <pc:sldMk cId="3729348608" sldId="294"/>
        </pc:sldMkLst>
        <pc:spChg chg="mod">
          <ac:chgData name="芝山 駿介" userId="7ffdaefeaf1c6957" providerId="LiveId" clId="{643DF433-2A2A-4FCE-BAC2-5812782F684E}" dt="2023-06-07T13:27:38.744" v="23"/>
          <ac:spMkLst>
            <pc:docMk/>
            <pc:sldMk cId="3729348608" sldId="294"/>
            <ac:spMk id="2" creationId="{00000000-0000-0000-0000-000000000000}"/>
          </ac:spMkLst>
        </pc:spChg>
        <pc:spChg chg="mod">
          <ac:chgData name="芝山 駿介" userId="7ffdaefeaf1c6957" providerId="LiveId" clId="{643DF433-2A2A-4FCE-BAC2-5812782F684E}" dt="2023-06-07T13:30:43.129" v="489" actId="20577"/>
          <ac:spMkLst>
            <pc:docMk/>
            <pc:sldMk cId="3729348608" sldId="294"/>
            <ac:spMk id="3" creationId="{00000000-0000-0000-0000-000000000000}"/>
          </ac:spMkLst>
        </pc:spChg>
        <pc:picChg chg="del">
          <ac:chgData name="芝山 駿介" userId="7ffdaefeaf1c6957" providerId="LiveId" clId="{643DF433-2A2A-4FCE-BAC2-5812782F684E}" dt="2023-06-07T13:27:57.069" v="102" actId="478"/>
          <ac:picMkLst>
            <pc:docMk/>
            <pc:sldMk cId="3729348608" sldId="294"/>
            <ac:picMk id="7" creationId="{2B7131BA-68A7-225D-E4D4-C270E66384CF}"/>
          </ac:picMkLst>
        </pc:picChg>
      </pc:sldChg>
      <pc:sldChg chg="modSp add mod">
        <pc:chgData name="芝山 駿介" userId="7ffdaefeaf1c6957" providerId="LiveId" clId="{643DF433-2A2A-4FCE-BAC2-5812782F684E}" dt="2023-06-07T13:33:15.486" v="1092" actId="20577"/>
        <pc:sldMkLst>
          <pc:docMk/>
          <pc:sldMk cId="691538982" sldId="295"/>
        </pc:sldMkLst>
        <pc:spChg chg="mod">
          <ac:chgData name="芝山 駿介" userId="7ffdaefeaf1c6957" providerId="LiveId" clId="{643DF433-2A2A-4FCE-BAC2-5812782F684E}" dt="2023-06-07T13:31:24.256" v="538" actId="20577"/>
          <ac:spMkLst>
            <pc:docMk/>
            <pc:sldMk cId="691538982" sldId="295"/>
            <ac:spMk id="2" creationId="{00000000-0000-0000-0000-000000000000}"/>
          </ac:spMkLst>
        </pc:spChg>
        <pc:spChg chg="mod">
          <ac:chgData name="芝山 駿介" userId="7ffdaefeaf1c6957" providerId="LiveId" clId="{643DF433-2A2A-4FCE-BAC2-5812782F684E}" dt="2023-06-07T13:33:15.486" v="1092" actId="20577"/>
          <ac:spMkLst>
            <pc:docMk/>
            <pc:sldMk cId="691538982" sldId="295"/>
            <ac:spMk id="3" creationId="{00000000-0000-0000-0000-000000000000}"/>
          </ac:spMkLst>
        </pc:spChg>
      </pc:sldChg>
      <pc:sldChg chg="new del">
        <pc:chgData name="芝山 駿介" userId="7ffdaefeaf1c6957" providerId="LiveId" clId="{643DF433-2A2A-4FCE-BAC2-5812782F684E}" dt="2023-06-07T13:31:04.915" v="491" actId="680"/>
        <pc:sldMkLst>
          <pc:docMk/>
          <pc:sldMk cId="1148224226" sldId="295"/>
        </pc:sldMkLst>
      </pc:sldChg>
      <pc:sldChg chg="addSp delSp modSp add mod">
        <pc:chgData name="芝山 駿介" userId="7ffdaefeaf1c6957" providerId="LiveId" clId="{643DF433-2A2A-4FCE-BAC2-5812782F684E}" dt="2023-06-07T14:12:10.371" v="1169"/>
        <pc:sldMkLst>
          <pc:docMk/>
          <pc:sldMk cId="564890081" sldId="296"/>
        </pc:sldMkLst>
        <pc:spChg chg="del mod">
          <ac:chgData name="芝山 駿介" userId="7ffdaefeaf1c6957" providerId="LiveId" clId="{643DF433-2A2A-4FCE-BAC2-5812782F684E}" dt="2023-06-07T14:11:46.434" v="1147" actId="478"/>
          <ac:spMkLst>
            <pc:docMk/>
            <pc:sldMk cId="564890081" sldId="296"/>
            <ac:spMk id="2" creationId="{00000000-0000-0000-0000-000000000000}"/>
          </ac:spMkLst>
        </pc:spChg>
        <pc:spChg chg="del">
          <ac:chgData name="芝山 駿介" userId="7ffdaefeaf1c6957" providerId="LiveId" clId="{643DF433-2A2A-4FCE-BAC2-5812782F684E}" dt="2023-06-07T13:34:18.633" v="1140" actId="478"/>
          <ac:spMkLst>
            <pc:docMk/>
            <pc:sldMk cId="564890081" sldId="296"/>
            <ac:spMk id="3" creationId="{00000000-0000-0000-0000-000000000000}"/>
          </ac:spMkLst>
        </pc:spChg>
        <pc:spChg chg="add del mod">
          <ac:chgData name="芝山 駿介" userId="7ffdaefeaf1c6957" providerId="LiveId" clId="{643DF433-2A2A-4FCE-BAC2-5812782F684E}" dt="2023-06-07T14:11:50.271" v="1148" actId="478"/>
          <ac:spMkLst>
            <pc:docMk/>
            <pc:sldMk cId="564890081" sldId="296"/>
            <ac:spMk id="7" creationId="{B1F849DB-F765-A489-6EB8-D234AB62C43C}"/>
          </ac:spMkLst>
        </pc:spChg>
        <pc:spChg chg="del">
          <ac:chgData name="芝山 駿介" userId="7ffdaefeaf1c6957" providerId="LiveId" clId="{643DF433-2A2A-4FCE-BAC2-5812782F684E}" dt="2023-06-07T13:34:16.540" v="1139" actId="478"/>
          <ac:spMkLst>
            <pc:docMk/>
            <pc:sldMk cId="564890081" sldId="296"/>
            <ac:spMk id="7" creationId="{F22493FC-273A-4628-0021-DEAF6CD34F19}"/>
          </ac:spMkLst>
        </pc:spChg>
        <pc:spChg chg="add del mod">
          <ac:chgData name="芝山 駿介" userId="7ffdaefeaf1c6957" providerId="LiveId" clId="{643DF433-2A2A-4FCE-BAC2-5812782F684E}" dt="2023-06-07T14:12:10.371" v="1169"/>
          <ac:spMkLst>
            <pc:docMk/>
            <pc:sldMk cId="564890081" sldId="296"/>
            <ac:spMk id="8" creationId="{F6B8CE91-846F-A322-4969-CD7B6604BAAB}"/>
          </ac:spMkLst>
        </pc:spChg>
        <pc:spChg chg="del mod">
          <ac:chgData name="芝山 駿介" userId="7ffdaefeaf1c6957" providerId="LiveId" clId="{643DF433-2A2A-4FCE-BAC2-5812782F684E}" dt="2023-06-07T13:34:14.418" v="1138" actId="478"/>
          <ac:spMkLst>
            <pc:docMk/>
            <pc:sldMk cId="564890081" sldId="296"/>
            <ac:spMk id="14" creationId="{1A91642F-63D8-DCAA-859E-71D472E87E65}"/>
          </ac:spMkLst>
        </pc:spChg>
        <pc:picChg chg="add mod">
          <ac:chgData name="芝山 駿介" userId="7ffdaefeaf1c6957" providerId="LiveId" clId="{643DF433-2A2A-4FCE-BAC2-5812782F684E}" dt="2023-06-07T14:11:28.044" v="1146" actId="1076"/>
          <ac:picMkLst>
            <pc:docMk/>
            <pc:sldMk cId="564890081" sldId="296"/>
            <ac:picMk id="5" creationId="{4A09C0F5-58F2-4170-C727-CCB2BBC328B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8B597-2264-48CE-B38B-CBBB482BA537}" type="datetimeFigureOut">
              <a:rPr kumimoji="1" lang="ja-JP" altLang="en-US" smtClean="0"/>
              <a:t>2024/3/1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637338" y="1285875"/>
            <a:ext cx="5013325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DF6DF-C8D3-4FC2-91E5-ACEC6D9B19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31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37250" rtl="0" eaLnBrk="1" latinLnBrk="0" hangingPunct="1">
      <a:defRPr kumimoji="1" sz="836" kern="1200">
        <a:solidFill>
          <a:schemeClr val="tx1"/>
        </a:solidFill>
        <a:latin typeface="+mn-lt"/>
        <a:ea typeface="+mn-ea"/>
        <a:cs typeface="+mn-cs"/>
      </a:defRPr>
    </a:lvl1pPr>
    <a:lvl2pPr marL="318624" algn="l" defTabSz="637250" rtl="0" eaLnBrk="1" latinLnBrk="0" hangingPunct="1">
      <a:defRPr kumimoji="1" sz="836" kern="1200">
        <a:solidFill>
          <a:schemeClr val="tx1"/>
        </a:solidFill>
        <a:latin typeface="+mn-lt"/>
        <a:ea typeface="+mn-ea"/>
        <a:cs typeface="+mn-cs"/>
      </a:defRPr>
    </a:lvl2pPr>
    <a:lvl3pPr marL="637250" algn="l" defTabSz="637250" rtl="0" eaLnBrk="1" latinLnBrk="0" hangingPunct="1">
      <a:defRPr kumimoji="1" sz="836" kern="1200">
        <a:solidFill>
          <a:schemeClr val="tx1"/>
        </a:solidFill>
        <a:latin typeface="+mn-lt"/>
        <a:ea typeface="+mn-ea"/>
        <a:cs typeface="+mn-cs"/>
      </a:defRPr>
    </a:lvl3pPr>
    <a:lvl4pPr marL="955874" algn="l" defTabSz="637250" rtl="0" eaLnBrk="1" latinLnBrk="0" hangingPunct="1">
      <a:defRPr kumimoji="1" sz="836" kern="1200">
        <a:solidFill>
          <a:schemeClr val="tx1"/>
        </a:solidFill>
        <a:latin typeface="+mn-lt"/>
        <a:ea typeface="+mn-ea"/>
        <a:cs typeface="+mn-cs"/>
      </a:defRPr>
    </a:lvl4pPr>
    <a:lvl5pPr marL="1274499" algn="l" defTabSz="637250" rtl="0" eaLnBrk="1" latinLnBrk="0" hangingPunct="1">
      <a:defRPr kumimoji="1" sz="836" kern="1200">
        <a:solidFill>
          <a:schemeClr val="tx1"/>
        </a:solidFill>
        <a:latin typeface="+mn-lt"/>
        <a:ea typeface="+mn-ea"/>
        <a:cs typeface="+mn-cs"/>
      </a:defRPr>
    </a:lvl5pPr>
    <a:lvl6pPr marL="1593123" algn="l" defTabSz="637250" rtl="0" eaLnBrk="1" latinLnBrk="0" hangingPunct="1">
      <a:defRPr kumimoji="1" sz="836" kern="1200">
        <a:solidFill>
          <a:schemeClr val="tx1"/>
        </a:solidFill>
        <a:latin typeface="+mn-lt"/>
        <a:ea typeface="+mn-ea"/>
        <a:cs typeface="+mn-cs"/>
      </a:defRPr>
    </a:lvl6pPr>
    <a:lvl7pPr marL="1911748" algn="l" defTabSz="637250" rtl="0" eaLnBrk="1" latinLnBrk="0" hangingPunct="1">
      <a:defRPr kumimoji="1" sz="836" kern="1200">
        <a:solidFill>
          <a:schemeClr val="tx1"/>
        </a:solidFill>
        <a:latin typeface="+mn-lt"/>
        <a:ea typeface="+mn-ea"/>
        <a:cs typeface="+mn-cs"/>
      </a:defRPr>
    </a:lvl7pPr>
    <a:lvl8pPr marL="2230372" algn="l" defTabSz="637250" rtl="0" eaLnBrk="1" latinLnBrk="0" hangingPunct="1">
      <a:defRPr kumimoji="1" sz="836" kern="1200">
        <a:solidFill>
          <a:schemeClr val="tx1"/>
        </a:solidFill>
        <a:latin typeface="+mn-lt"/>
        <a:ea typeface="+mn-ea"/>
        <a:cs typeface="+mn-cs"/>
      </a:defRPr>
    </a:lvl8pPr>
    <a:lvl9pPr marL="2548997" algn="l" defTabSz="637250" rtl="0" eaLnBrk="1" latinLnBrk="0" hangingPunct="1">
      <a:defRPr kumimoji="1" sz="8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637338" y="1285875"/>
            <a:ext cx="5013325" cy="3471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DF6DF-C8D3-4FC2-91E5-ACEC6D9B198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378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637338" y="1285875"/>
            <a:ext cx="5013325" cy="3471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DF6DF-C8D3-4FC2-91E5-ACEC6D9B198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37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2" y="2125984"/>
            <a:ext cx="8420100" cy="1384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1" y="3840482"/>
            <a:ext cx="6934200" cy="1384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09" b="0" i="0">
                <a:solidFill>
                  <a:srgbClr val="9296A8"/>
                </a:solidFill>
                <a:latin typeface="Microsoft Sans Serif"/>
                <a:cs typeface="Microsoft Sans Serif"/>
              </a:defRPr>
            </a:lvl1pPr>
          </a:lstStyle>
          <a:p>
            <a:pPr marL="37306">
              <a:spcBef>
                <a:spcPts val="230"/>
              </a:spcBef>
            </a:pPr>
            <a:fld id="{81D60167-4931-47E6-BA6A-407CBD079E47}" type="slidenum">
              <a:rPr lang="en-US" altLang="ja-JP" spc="29" smtClean="0"/>
              <a:pPr marL="37306">
                <a:spcBef>
                  <a:spcPts val="230"/>
                </a:spcBef>
              </a:pPr>
              <a:t>‹#›</a:t>
            </a:fld>
            <a:endParaRPr lang="ja-JP" altLang="en-US" spc="29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140" y="1859727"/>
            <a:ext cx="8101724" cy="1385283"/>
          </a:xfrm>
        </p:spPr>
        <p:txBody>
          <a:bodyPr lIns="0" tIns="0" rIns="0" bIns="0"/>
          <a:lstStyle>
            <a:lvl1pPr>
              <a:defRPr sz="8813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140" y="1859727"/>
            <a:ext cx="8101724" cy="1385283"/>
          </a:xfrm>
        </p:spPr>
        <p:txBody>
          <a:bodyPr lIns="0" tIns="0" rIns="0" bIns="0"/>
          <a:lstStyle>
            <a:lvl1pPr>
              <a:defRPr sz="8813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09" b="0" i="0">
                <a:solidFill>
                  <a:srgbClr val="9296A8"/>
                </a:solidFill>
                <a:latin typeface="Microsoft Sans Serif"/>
                <a:cs typeface="Microsoft Sans Serif"/>
              </a:defRPr>
            </a:lvl1pPr>
          </a:lstStyle>
          <a:p>
            <a:pPr marL="37306">
              <a:spcBef>
                <a:spcPts val="230"/>
              </a:spcBef>
            </a:pPr>
            <a:fld id="{81D60167-4931-47E6-BA6A-407CBD079E47}" type="slidenum">
              <a:rPr lang="en-US" altLang="ja-JP" spc="29" smtClean="0"/>
              <a:pPr marL="37306">
                <a:spcBef>
                  <a:spcPts val="230"/>
                </a:spcBef>
              </a:pPr>
              <a:t>‹#›</a:t>
            </a:fld>
            <a:endParaRPr lang="ja-JP" altLang="en-US" spc="29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140" y="1859727"/>
            <a:ext cx="8101724" cy="1385283"/>
          </a:xfrm>
        </p:spPr>
        <p:txBody>
          <a:bodyPr lIns="0" tIns="0" rIns="0" bIns="0"/>
          <a:lstStyle>
            <a:lvl1pPr>
              <a:defRPr sz="8813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3" y="1577344"/>
            <a:ext cx="4309110" cy="1384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2" y="1577344"/>
            <a:ext cx="4309110" cy="1384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09" b="0" i="0">
                <a:solidFill>
                  <a:srgbClr val="9296A8"/>
                </a:solidFill>
                <a:latin typeface="Microsoft Sans Serif"/>
                <a:cs typeface="Microsoft Sans Serif"/>
              </a:defRPr>
            </a:lvl1pPr>
          </a:lstStyle>
          <a:p>
            <a:pPr marL="37306">
              <a:spcBef>
                <a:spcPts val="230"/>
              </a:spcBef>
            </a:pPr>
            <a:fld id="{81D60167-4931-47E6-BA6A-407CBD079E47}" type="slidenum">
              <a:rPr lang="en-US" altLang="ja-JP" spc="29" smtClean="0"/>
              <a:pPr marL="37306">
                <a:spcBef>
                  <a:spcPts val="230"/>
                </a:spcBef>
              </a:pPr>
              <a:t>‹#›</a:t>
            </a:fld>
            <a:endParaRPr lang="ja-JP" altLang="en-US" spc="29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140" y="1859727"/>
            <a:ext cx="8101724" cy="1385283"/>
          </a:xfrm>
        </p:spPr>
        <p:txBody>
          <a:bodyPr lIns="0" tIns="0" rIns="0" bIns="0"/>
          <a:lstStyle>
            <a:lvl1pPr>
              <a:defRPr sz="8813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09" b="0" i="0">
                <a:solidFill>
                  <a:srgbClr val="9296A8"/>
                </a:solidFill>
                <a:latin typeface="Microsoft Sans Serif"/>
                <a:cs typeface="Microsoft Sans Serif"/>
              </a:defRPr>
            </a:lvl1pPr>
          </a:lstStyle>
          <a:p>
            <a:pPr marL="37306">
              <a:spcBef>
                <a:spcPts val="230"/>
              </a:spcBef>
            </a:pPr>
            <a:fld id="{81D60167-4931-47E6-BA6A-407CBD079E47}" type="slidenum">
              <a:rPr lang="en-US" altLang="ja-JP" spc="29" smtClean="0"/>
              <a:pPr marL="37306">
                <a:spcBef>
                  <a:spcPts val="230"/>
                </a:spcBef>
              </a:pPr>
              <a:t>‹#›</a:t>
            </a:fld>
            <a:endParaRPr lang="ja-JP" altLang="en-US" spc="29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09" b="0" i="0">
                <a:solidFill>
                  <a:srgbClr val="9296A8"/>
                </a:solidFill>
                <a:latin typeface="Microsoft Sans Serif"/>
                <a:cs typeface="Microsoft Sans Serif"/>
              </a:defRPr>
            </a:lvl1pPr>
          </a:lstStyle>
          <a:p>
            <a:pPr marL="37306">
              <a:spcBef>
                <a:spcPts val="230"/>
              </a:spcBef>
            </a:pPr>
            <a:fld id="{81D60167-4931-47E6-BA6A-407CBD079E47}" type="slidenum">
              <a:rPr lang="en-US" altLang="ja-JP" spc="29" smtClean="0"/>
              <a:pPr marL="37306">
                <a:spcBef>
                  <a:spcPts val="230"/>
                </a:spcBef>
              </a:pPr>
              <a:t>‹#›</a:t>
            </a:fld>
            <a:endParaRPr lang="ja-JP" altLang="en-US" spc="29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" y="1"/>
            <a:ext cx="9906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140" y="1859729"/>
            <a:ext cx="8101724" cy="1384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140" y="1859729"/>
            <a:ext cx="8101724" cy="1384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1" y="6377942"/>
            <a:ext cx="3169920" cy="1934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4" y="6377942"/>
            <a:ext cx="2278380" cy="1934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583798" y="6406342"/>
            <a:ext cx="118321" cy="881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9" b="0" i="0">
                <a:solidFill>
                  <a:srgbClr val="9296A8"/>
                </a:solidFill>
                <a:latin typeface="Microsoft Sans Serif"/>
                <a:cs typeface="Microsoft Sans Serif"/>
              </a:defRPr>
            </a:lvl1pPr>
          </a:lstStyle>
          <a:p>
            <a:pPr marL="37306">
              <a:spcBef>
                <a:spcPts val="230"/>
              </a:spcBef>
            </a:pPr>
            <a:fld id="{81D60167-4931-47E6-BA6A-407CBD079E47}" type="slidenum">
              <a:rPr lang="en-US" altLang="ja-JP" spc="29" smtClean="0"/>
              <a:pPr marL="37306">
                <a:spcBef>
                  <a:spcPts val="230"/>
                </a:spcBef>
              </a:pPr>
              <a:t>‹#›</a:t>
            </a:fld>
            <a:endParaRPr lang="ja-JP" altLang="en-US" spc="29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47668">
        <a:defRPr>
          <a:latin typeface="+mn-lt"/>
          <a:ea typeface="+mn-ea"/>
          <a:cs typeface="+mn-cs"/>
        </a:defRPr>
      </a:lvl2pPr>
      <a:lvl3pPr marL="895336">
        <a:defRPr>
          <a:latin typeface="+mn-lt"/>
          <a:ea typeface="+mn-ea"/>
          <a:cs typeface="+mn-cs"/>
        </a:defRPr>
      </a:lvl3pPr>
      <a:lvl4pPr marL="1343003">
        <a:defRPr>
          <a:latin typeface="+mn-lt"/>
          <a:ea typeface="+mn-ea"/>
          <a:cs typeface="+mn-cs"/>
        </a:defRPr>
      </a:lvl4pPr>
      <a:lvl5pPr marL="1790670">
        <a:defRPr>
          <a:latin typeface="+mn-lt"/>
          <a:ea typeface="+mn-ea"/>
          <a:cs typeface="+mn-cs"/>
        </a:defRPr>
      </a:lvl5pPr>
      <a:lvl6pPr marL="2238337">
        <a:defRPr>
          <a:latin typeface="+mn-lt"/>
          <a:ea typeface="+mn-ea"/>
          <a:cs typeface="+mn-cs"/>
        </a:defRPr>
      </a:lvl6pPr>
      <a:lvl7pPr marL="2686006">
        <a:defRPr>
          <a:latin typeface="+mn-lt"/>
          <a:ea typeface="+mn-ea"/>
          <a:cs typeface="+mn-cs"/>
        </a:defRPr>
      </a:lvl7pPr>
      <a:lvl8pPr marL="3133674">
        <a:defRPr>
          <a:latin typeface="+mn-lt"/>
          <a:ea typeface="+mn-ea"/>
          <a:cs typeface="+mn-cs"/>
        </a:defRPr>
      </a:lvl8pPr>
      <a:lvl9pPr marL="358134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47668">
        <a:defRPr>
          <a:latin typeface="+mn-lt"/>
          <a:ea typeface="+mn-ea"/>
          <a:cs typeface="+mn-cs"/>
        </a:defRPr>
      </a:lvl2pPr>
      <a:lvl3pPr marL="895336">
        <a:defRPr>
          <a:latin typeface="+mn-lt"/>
          <a:ea typeface="+mn-ea"/>
          <a:cs typeface="+mn-cs"/>
        </a:defRPr>
      </a:lvl3pPr>
      <a:lvl4pPr marL="1343003">
        <a:defRPr>
          <a:latin typeface="+mn-lt"/>
          <a:ea typeface="+mn-ea"/>
          <a:cs typeface="+mn-cs"/>
        </a:defRPr>
      </a:lvl4pPr>
      <a:lvl5pPr marL="1790670">
        <a:defRPr>
          <a:latin typeface="+mn-lt"/>
          <a:ea typeface="+mn-ea"/>
          <a:cs typeface="+mn-cs"/>
        </a:defRPr>
      </a:lvl5pPr>
      <a:lvl6pPr marL="2238337">
        <a:defRPr>
          <a:latin typeface="+mn-lt"/>
          <a:ea typeface="+mn-ea"/>
          <a:cs typeface="+mn-cs"/>
        </a:defRPr>
      </a:lvl6pPr>
      <a:lvl7pPr marL="2686006">
        <a:defRPr>
          <a:latin typeface="+mn-lt"/>
          <a:ea typeface="+mn-ea"/>
          <a:cs typeface="+mn-cs"/>
        </a:defRPr>
      </a:lvl7pPr>
      <a:lvl8pPr marL="3133674">
        <a:defRPr>
          <a:latin typeface="+mn-lt"/>
          <a:ea typeface="+mn-ea"/>
          <a:cs typeface="+mn-cs"/>
        </a:defRPr>
      </a:lvl8pPr>
      <a:lvl9pPr marL="358134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rg-lang/erg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 descr="ロゴ, アイコン&#10;&#10;自動的に生成された説明">
            <a:extLst>
              <a:ext uri="{FF2B5EF4-FFF2-40B4-BE49-F238E27FC236}">
                <a16:creationId xmlns:a16="http://schemas.microsoft.com/office/drawing/2014/main" id="{B54755D8-0028-B35B-F265-E66B72B2A96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0084" y="-269055"/>
            <a:ext cx="8621812" cy="739611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226" y="733717"/>
            <a:ext cx="9049549" cy="982923"/>
          </a:xfrm>
          <a:prstGeom prst="rect">
            <a:avLst/>
          </a:prstGeom>
        </p:spPr>
        <p:txBody>
          <a:bodyPr vert="horz" wrap="square" lIns="0" tIns="189636" rIns="0" bIns="0" rtlCol="0">
            <a:spAutoFit/>
          </a:bodyPr>
          <a:lstStyle/>
          <a:p>
            <a:pPr algn="l">
              <a:lnSpc>
                <a:spcPct val="150000"/>
              </a:lnSpc>
              <a:spcBef>
                <a:spcPts val="1493"/>
              </a:spcBef>
            </a:pPr>
            <a:r>
              <a:rPr lang="en-US" altLang="ja-JP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Microsoft Sans Serif"/>
              </a:rPr>
              <a:t>Python</a:t>
            </a:r>
            <a:r>
              <a:rPr lang="ja-JP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Microsoft Sans Serif"/>
              </a:rPr>
              <a:t>にトランスパイル可能な静的型付けプログラミング言語の開発</a:t>
            </a:r>
            <a:br>
              <a:rPr lang="en-US" altLang="ja-JP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Microsoft Sans Serif"/>
              </a:rPr>
            </a:br>
            <a:r>
              <a:rPr lang="en-US" altLang="ja-JP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Microsoft Sans Serif"/>
              </a:rPr>
              <a:t>― Erg Programming Language ―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8226" y="1843735"/>
            <a:ext cx="9094051" cy="263845"/>
          </a:xfrm>
          <a:prstGeom prst="rect">
            <a:avLst/>
          </a:prstGeom>
        </p:spPr>
        <p:txBody>
          <a:bodyPr vert="horz" wrap="square" lIns="0" tIns="12436" rIns="0" bIns="0" rtlCol="0">
            <a:spAutoFit/>
          </a:bodyPr>
          <a:lstStyle/>
          <a:p>
            <a:pPr marR="13679">
              <a:spcBef>
                <a:spcPts val="3639"/>
              </a:spcBef>
            </a:pPr>
            <a:r>
              <a:rPr lang="ja-JP" altLang="en-US" sz="1633" spc="78">
                <a:solidFill>
                  <a:schemeClr val="tx1">
                    <a:lumMod val="95000"/>
                    <a:lumOff val="5000"/>
                  </a:schemeClr>
                </a:solidFill>
                <a:latin typeface="源ノ明朝" panose="02020400000000000000" pitchFamily="18" charset="-128"/>
                <a:ea typeface="源ノ明朝" panose="02020400000000000000" pitchFamily="18" charset="-128"/>
                <a:cs typeface="Microsoft Sans Serif"/>
              </a:rPr>
              <a:t>芝山駿介</a:t>
            </a:r>
            <a:r>
              <a:rPr lang="en-US" altLang="ja-JP" sz="1633" spc="78" dirty="0">
                <a:solidFill>
                  <a:schemeClr val="tx1">
                    <a:lumMod val="95000"/>
                    <a:lumOff val="5000"/>
                  </a:schemeClr>
                </a:solidFill>
                <a:latin typeface="源ノ明朝" panose="02020400000000000000" pitchFamily="18" charset="-128"/>
                <a:ea typeface="源ノ明朝" panose="02020400000000000000" pitchFamily="18" charset="-128"/>
                <a:cs typeface="Microsoft Sans Serif"/>
              </a:rPr>
              <a:t>(</a:t>
            </a:r>
            <a:r>
              <a:rPr lang="ja-JP" altLang="en-US" sz="1633" spc="78">
                <a:solidFill>
                  <a:schemeClr val="tx1">
                    <a:lumMod val="95000"/>
                    <a:lumOff val="5000"/>
                  </a:schemeClr>
                </a:solidFill>
                <a:latin typeface="源ノ明朝" panose="02020400000000000000" pitchFamily="18" charset="-128"/>
                <a:ea typeface="源ノ明朝" panose="02020400000000000000" pitchFamily="18" charset="-128"/>
                <a:cs typeface="Microsoft Sans Serif"/>
              </a:rPr>
              <a:t>早稲田大学先進理工学部物理学科</a:t>
            </a:r>
            <a:r>
              <a:rPr lang="en-US" altLang="ja-JP" sz="1633" spc="78" dirty="0">
                <a:solidFill>
                  <a:schemeClr val="tx1">
                    <a:lumMod val="95000"/>
                    <a:lumOff val="5000"/>
                  </a:schemeClr>
                </a:solidFill>
                <a:latin typeface="源ノ明朝" panose="02020400000000000000" pitchFamily="18" charset="-128"/>
                <a:ea typeface="源ノ明朝" panose="02020400000000000000" pitchFamily="18" charset="-128"/>
                <a:cs typeface="Microsoft Sans Serif"/>
              </a:rPr>
              <a:t>)</a:t>
            </a:r>
            <a:endParaRPr lang="ja-JP" altLang="en-US" sz="1633">
              <a:solidFill>
                <a:schemeClr val="tx1">
                  <a:lumMod val="95000"/>
                  <a:lumOff val="5000"/>
                </a:schemeClr>
              </a:solidFill>
              <a:latin typeface="源ノ明朝" panose="02020400000000000000" pitchFamily="18" charset="-128"/>
              <a:ea typeface="源ノ明朝" panose="02020400000000000000" pitchFamily="18" charset="-128"/>
              <a:cs typeface="Microsoft Sans Serif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6A916A9-09AF-8C4E-EE59-D4476B11496D}"/>
              </a:ext>
            </a:extLst>
          </p:cNvPr>
          <p:cNvSpPr txBox="1"/>
          <p:nvPr/>
        </p:nvSpPr>
        <p:spPr>
          <a:xfrm>
            <a:off x="428226" y="231915"/>
            <a:ext cx="9705387" cy="27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75" dirty="0"/>
              <a:t>2023</a:t>
            </a:r>
            <a:r>
              <a:rPr lang="ja-JP" altLang="en-US" sz="1175"/>
              <a:t>年度未踏</a:t>
            </a:r>
            <a:r>
              <a:rPr lang="en-US" altLang="ja-JP" sz="1175" dirty="0"/>
              <a:t>IT</a:t>
            </a:r>
            <a:r>
              <a:rPr lang="ja-JP" altLang="en-US" sz="1175"/>
              <a:t>人材発掘・育成事業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2E2D8E2-6E98-9CB0-DF73-D52872841FE9}"/>
              </a:ext>
            </a:extLst>
          </p:cNvPr>
          <p:cNvSpPr txBox="1"/>
          <p:nvPr/>
        </p:nvSpPr>
        <p:spPr>
          <a:xfrm>
            <a:off x="428226" y="3239685"/>
            <a:ext cx="4667321" cy="31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9792" indent="-27979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300">
                <a:latin typeface="+mn-ea"/>
              </a:rPr>
              <a:t>強力な静的型システムを持つ言語</a:t>
            </a:r>
            <a:r>
              <a:rPr lang="en-US" altLang="ja-JP" sz="1300" b="1" dirty="0">
                <a:latin typeface="+mn-ea"/>
              </a:rPr>
              <a:t>Erg</a:t>
            </a:r>
            <a:r>
              <a:rPr lang="ja-JP" altLang="en-US" sz="1300">
                <a:latin typeface="+mn-ea"/>
              </a:rPr>
              <a:t>を開発</a:t>
            </a:r>
            <a:endParaRPr lang="en-US" altLang="ja-JP" sz="1300" dirty="0">
              <a:latin typeface="+mn-ea"/>
            </a:endParaRPr>
          </a:p>
          <a:p>
            <a:pPr marL="727460" lvl="1" indent="-27979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300" dirty="0">
                <a:latin typeface="+mn-ea"/>
              </a:rPr>
              <a:t>Python</a:t>
            </a:r>
            <a:r>
              <a:rPr lang="ja-JP" altLang="en-US" sz="1300">
                <a:latin typeface="+mn-ea"/>
              </a:rPr>
              <a:t>の問題点を克服する新言語</a:t>
            </a:r>
            <a:endParaRPr lang="en-US" altLang="ja-JP" sz="1300" dirty="0">
              <a:latin typeface="+mn-ea"/>
            </a:endParaRPr>
          </a:p>
          <a:p>
            <a:pPr marL="279792" indent="-27979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300">
                <a:latin typeface="+mn-ea"/>
              </a:rPr>
              <a:t>静的に型付けされた</a:t>
            </a:r>
            <a:r>
              <a:rPr lang="en-US" altLang="ja-JP" sz="1300" dirty="0">
                <a:latin typeface="+mn-ea"/>
              </a:rPr>
              <a:t>Python API</a:t>
            </a:r>
            <a:r>
              <a:rPr lang="ja-JP" altLang="en-US" sz="1300">
                <a:latin typeface="+mn-ea"/>
              </a:rPr>
              <a:t>をそのまま呼び出し可能</a:t>
            </a:r>
            <a:endParaRPr lang="en-US" altLang="ja-JP" sz="1300" dirty="0">
              <a:latin typeface="+mn-ea"/>
            </a:endParaRPr>
          </a:p>
          <a:p>
            <a:pPr marL="279792" indent="-27979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300">
                <a:latin typeface="+mn-ea"/>
              </a:rPr>
              <a:t>開発を支援するツール群も実装</a:t>
            </a:r>
            <a:endParaRPr lang="en-US" altLang="ja-JP" sz="1300" dirty="0">
              <a:latin typeface="+mn-ea"/>
            </a:endParaRPr>
          </a:p>
          <a:p>
            <a:pPr marL="727460" lvl="1" indent="-27979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300" dirty="0">
                <a:latin typeface="+mn-ea"/>
              </a:rPr>
              <a:t>Language Server</a:t>
            </a:r>
          </a:p>
          <a:p>
            <a:pPr marL="727460" lvl="1" indent="-27979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300">
                <a:latin typeface="+mn-ea"/>
              </a:rPr>
              <a:t>パッケージマネージャ</a:t>
            </a:r>
            <a:endParaRPr lang="en-US" altLang="ja-JP" sz="1300" dirty="0">
              <a:latin typeface="+mn-ea"/>
            </a:endParaRPr>
          </a:p>
          <a:p>
            <a:pPr marL="727460" lvl="1" indent="-27979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300">
                <a:latin typeface="+mn-ea"/>
              </a:rPr>
              <a:t>パッケージレジストリ</a:t>
            </a:r>
            <a:endParaRPr lang="en-US" altLang="ja-JP" sz="1300" dirty="0">
              <a:latin typeface="+mn-ea"/>
            </a:endParaRPr>
          </a:p>
          <a:p>
            <a:pPr marL="727460" lvl="1" indent="-27979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300">
                <a:latin typeface="+mn-ea"/>
              </a:rPr>
              <a:t>インストーラ（バージョンマネージャ）</a:t>
            </a:r>
            <a:endParaRPr lang="en-US" altLang="ja-JP" sz="1300" dirty="0">
              <a:latin typeface="+mn-ea"/>
            </a:endParaRPr>
          </a:p>
          <a:p>
            <a:pPr marL="279792" indent="-279792">
              <a:buFont typeface="Arial" panose="020B0604020202020204" pitchFamily="34" charset="0"/>
              <a:buChar char="•"/>
            </a:pPr>
            <a:endParaRPr lang="en-US" altLang="ja-JP" sz="3134" dirty="0"/>
          </a:p>
          <a:p>
            <a:pPr marL="279792" indent="-279792">
              <a:buFont typeface="Arial" panose="020B0604020202020204" pitchFamily="34" charset="0"/>
              <a:buChar char="•"/>
            </a:pPr>
            <a:endParaRPr lang="ja-JP" altLang="en-US" sz="1337"/>
          </a:p>
        </p:txBody>
      </p:sp>
      <p:pic>
        <p:nvPicPr>
          <p:cNvPr id="8" name="図 7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E426899C-BAF2-047F-6372-EA819D47C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029" y="609436"/>
            <a:ext cx="1483417" cy="1483417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48292B-4BC3-7AA7-CACF-B2045B69FCFD}"/>
              </a:ext>
            </a:extLst>
          </p:cNvPr>
          <p:cNvSpPr txBox="1"/>
          <p:nvPr/>
        </p:nvSpPr>
        <p:spPr>
          <a:xfrm>
            <a:off x="6486865" y="2073937"/>
            <a:ext cx="4231740" cy="243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980">
                <a:solidFill>
                  <a:srgbClr val="37394C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https://github.com/erg-lang/erg</a:t>
            </a:r>
            <a:endParaRPr lang="ja-JP" altLang="en-US" sz="980">
              <a:solidFill>
                <a:srgbClr val="37394C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96366D-A157-1EBA-E0C4-BE3BFA77DA93}"/>
              </a:ext>
            </a:extLst>
          </p:cNvPr>
          <p:cNvSpPr txBox="1"/>
          <p:nvPr/>
        </p:nvSpPr>
        <p:spPr>
          <a:xfrm>
            <a:off x="5095547" y="3234765"/>
            <a:ext cx="4572363" cy="29862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567" dirty="0">
                <a:solidFill>
                  <a:srgbClr val="505050"/>
                </a:solidFill>
                <a:latin typeface="UbuntuMono NF" panose="020B0509030602030204" pitchFamily="49" charset="0"/>
              </a:rPr>
              <a:t># Control-flow based type analysis</a:t>
            </a:r>
            <a:endParaRPr lang="en-US" altLang="ja-JP" sz="1567" dirty="0">
              <a:solidFill>
                <a:srgbClr val="8F8F8F"/>
              </a:solidFill>
              <a:latin typeface="UbuntuMono NF" panose="020B0509030602030204" pitchFamily="49" charset="0"/>
            </a:endParaRPr>
          </a:p>
          <a:p>
            <a:r>
              <a:rPr lang="en-US" altLang="ja-JP" sz="1567" dirty="0">
                <a:solidFill>
                  <a:srgbClr val="8F8F8F"/>
                </a:solidFill>
                <a:latin typeface="UbuntuMono NF" panose="020B0509030602030204" pitchFamily="49" charset="0"/>
              </a:rPr>
              <a:t>f</a:t>
            </a:r>
            <a:r>
              <a:rPr lang="en-US" altLang="ja-JP" sz="1567" dirty="0">
                <a:solidFill>
                  <a:srgbClr val="EEE0C5"/>
                </a:solidFill>
                <a:latin typeface="UbuntuMono NF" panose="020B0509030602030204" pitchFamily="49" charset="0"/>
              </a:rPr>
              <a:t>(opt_i</a:t>
            </a:r>
            <a:r>
              <a:rPr lang="en-US" altLang="ja-JP" sz="1567" dirty="0">
                <a:solidFill>
                  <a:srgbClr val="724F43"/>
                </a:solidFill>
                <a:latin typeface="UbuntuMono NF" panose="020B0509030602030204" pitchFamily="49" charset="0"/>
              </a:rPr>
              <a:t>:</a:t>
            </a:r>
            <a:r>
              <a:rPr lang="en-US" altLang="ja-JP" sz="1567" dirty="0">
                <a:solidFill>
                  <a:srgbClr val="EEE0C5"/>
                </a:solidFill>
                <a:latin typeface="UbuntuMono NF" panose="020B0509030602030204" pitchFamily="49" charset="0"/>
              </a:rPr>
              <a:t> </a:t>
            </a:r>
            <a:r>
              <a:rPr lang="en-US" altLang="ja-JP" sz="1567" dirty="0">
                <a:solidFill>
                  <a:srgbClr val="CA494F"/>
                </a:solidFill>
                <a:latin typeface="UbuntuMono NF" panose="020B0509030602030204" pitchFamily="49" charset="0"/>
              </a:rPr>
              <a:t>Int</a:t>
            </a:r>
            <a:r>
              <a:rPr lang="en-US" altLang="ja-JP" sz="1567" dirty="0">
                <a:solidFill>
                  <a:srgbClr val="724F43"/>
                </a:solidFill>
                <a:latin typeface="UbuntuMono NF" panose="020B0509030602030204" pitchFamily="49" charset="0"/>
              </a:rPr>
              <a:t> or </a:t>
            </a:r>
            <a:r>
              <a:rPr lang="en-US" altLang="ja-JP" sz="1567" dirty="0">
                <a:solidFill>
                  <a:srgbClr val="CA494F"/>
                </a:solidFill>
                <a:latin typeface="UbuntuMono NF" panose="020B0509030602030204" pitchFamily="49" charset="0"/>
              </a:rPr>
              <a:t>NoneType</a:t>
            </a:r>
            <a:r>
              <a:rPr lang="en-US" altLang="ja-JP" sz="1567" dirty="0">
                <a:solidFill>
                  <a:srgbClr val="EEE0C5"/>
                </a:solidFill>
                <a:latin typeface="UbuntuMono NF" panose="020B0509030602030204" pitchFamily="49" charset="0"/>
              </a:rPr>
              <a:t>) =</a:t>
            </a:r>
          </a:p>
          <a:p>
            <a:r>
              <a:rPr lang="en-US" altLang="ja-JP" sz="1567" dirty="0">
                <a:solidFill>
                  <a:srgbClr val="776868"/>
                </a:solidFill>
                <a:latin typeface="UbuntuMono NF" panose="020B0509030602030204" pitchFamily="49" charset="0"/>
              </a:rPr>
              <a:t>    log</a:t>
            </a:r>
            <a:r>
              <a:rPr lang="en-US" altLang="ja-JP" sz="1567" dirty="0">
                <a:solidFill>
                  <a:srgbClr val="EEE0C5"/>
                </a:solidFill>
                <a:latin typeface="UbuntuMono NF" panose="020B0509030602030204" pitchFamily="49" charset="0"/>
              </a:rPr>
              <a:t> opt_i </a:t>
            </a:r>
            <a:r>
              <a:rPr lang="en-US" altLang="ja-JP" sz="1567" dirty="0">
                <a:solidFill>
                  <a:srgbClr val="724F43"/>
                </a:solidFill>
                <a:latin typeface="UbuntuMono NF" panose="020B0509030602030204" pitchFamily="49" charset="0"/>
              </a:rPr>
              <a:t>+</a:t>
            </a:r>
            <a:r>
              <a:rPr lang="en-US" altLang="ja-JP" sz="1567" dirty="0">
                <a:solidFill>
                  <a:srgbClr val="EEE0C5"/>
                </a:solidFill>
                <a:latin typeface="UbuntuMono NF" panose="020B0509030602030204" pitchFamily="49" charset="0"/>
              </a:rPr>
              <a:t> </a:t>
            </a:r>
            <a:r>
              <a:rPr lang="en-US" altLang="ja-JP" sz="1567" dirty="0">
                <a:solidFill>
                  <a:srgbClr val="8CC0B0"/>
                </a:solidFill>
                <a:latin typeface="UbuntuMono NF" panose="020B0509030602030204" pitchFamily="49" charset="0"/>
              </a:rPr>
              <a:t>1</a:t>
            </a:r>
            <a:r>
              <a:rPr lang="en-US" altLang="ja-JP" sz="1567" dirty="0">
                <a:solidFill>
                  <a:srgbClr val="EEE0C5"/>
                </a:solidFill>
                <a:latin typeface="UbuntuMono NF" panose="020B0509030602030204" pitchFamily="49" charset="0"/>
              </a:rPr>
              <a:t> </a:t>
            </a:r>
            <a:r>
              <a:rPr lang="en-US" altLang="ja-JP" sz="1567" dirty="0">
                <a:solidFill>
                  <a:srgbClr val="505050"/>
                </a:solidFill>
                <a:latin typeface="UbuntuMono NF" panose="020B0509030602030204" pitchFamily="49" charset="0"/>
              </a:rPr>
              <a:t># ERROR</a:t>
            </a:r>
            <a:endParaRPr lang="en-US" altLang="ja-JP" sz="1567" dirty="0">
              <a:solidFill>
                <a:srgbClr val="EEE0C5"/>
              </a:solidFill>
              <a:latin typeface="UbuntuMono NF" panose="020B0509030602030204" pitchFamily="49" charset="0"/>
            </a:endParaRPr>
          </a:p>
          <a:p>
            <a:r>
              <a:rPr lang="en-US" altLang="ja-JP" sz="1567" dirty="0">
                <a:solidFill>
                  <a:srgbClr val="776868"/>
                </a:solidFill>
                <a:latin typeface="UbuntuMono NF" panose="020B0509030602030204" pitchFamily="49" charset="0"/>
              </a:rPr>
              <a:t>    if</a:t>
            </a:r>
            <a:r>
              <a:rPr lang="en-US" altLang="ja-JP" sz="1567" dirty="0">
                <a:solidFill>
                  <a:srgbClr val="EEE0C5"/>
                </a:solidFill>
                <a:latin typeface="UbuntuMono NF" panose="020B0509030602030204" pitchFamily="49" charset="0"/>
              </a:rPr>
              <a:t> opt_i </a:t>
            </a:r>
            <a:r>
              <a:rPr lang="en-US" altLang="ja-JP" sz="1567" dirty="0">
                <a:solidFill>
                  <a:srgbClr val="724F43"/>
                </a:solidFill>
                <a:latin typeface="UbuntuMono NF" panose="020B0509030602030204" pitchFamily="49" charset="0"/>
              </a:rPr>
              <a:t>!=</a:t>
            </a:r>
            <a:r>
              <a:rPr lang="en-US" altLang="ja-JP" sz="1567" dirty="0">
                <a:solidFill>
                  <a:srgbClr val="EEE0C5"/>
                </a:solidFill>
                <a:latin typeface="UbuntuMono NF" panose="020B0509030602030204" pitchFamily="49" charset="0"/>
              </a:rPr>
              <a:t> </a:t>
            </a:r>
            <a:r>
              <a:rPr lang="en-US" altLang="ja-JP" sz="1567" dirty="0">
                <a:solidFill>
                  <a:srgbClr val="3A6E6E"/>
                </a:solidFill>
                <a:latin typeface="UbuntuMono NF" panose="020B0509030602030204" pitchFamily="49" charset="0"/>
              </a:rPr>
              <a:t>None</a:t>
            </a:r>
            <a:r>
              <a:rPr lang="en-US" altLang="ja-JP" sz="1567" dirty="0">
                <a:solidFill>
                  <a:srgbClr val="EEE0C5"/>
                </a:solidFill>
                <a:latin typeface="UbuntuMono NF" panose="020B0509030602030204" pitchFamily="49" charset="0"/>
              </a:rPr>
              <a:t>, </a:t>
            </a:r>
            <a:r>
              <a:rPr lang="en-US" altLang="ja-JP" sz="1567" dirty="0">
                <a:solidFill>
                  <a:srgbClr val="9474AA"/>
                </a:solidFill>
                <a:latin typeface="UbuntuMono NF" panose="020B0509030602030204" pitchFamily="49" charset="0"/>
              </a:rPr>
              <a:t>do</a:t>
            </a:r>
            <a:r>
              <a:rPr lang="en-US" altLang="ja-JP" sz="1567" dirty="0">
                <a:solidFill>
                  <a:srgbClr val="724F43"/>
                </a:solidFill>
                <a:latin typeface="UbuntuMono NF" panose="020B0509030602030204" pitchFamily="49" charset="0"/>
              </a:rPr>
              <a:t>:</a:t>
            </a:r>
            <a:endParaRPr lang="en-US" altLang="ja-JP" sz="1567" dirty="0">
              <a:solidFill>
                <a:srgbClr val="EEE0C5"/>
              </a:solidFill>
              <a:latin typeface="UbuntuMono NF" panose="020B0509030602030204" pitchFamily="49" charset="0"/>
            </a:endParaRPr>
          </a:p>
          <a:p>
            <a:r>
              <a:rPr lang="en-US" altLang="ja-JP" sz="1567" dirty="0">
                <a:solidFill>
                  <a:srgbClr val="776868"/>
                </a:solidFill>
                <a:latin typeface="UbuntuMono NF" panose="020B0509030602030204" pitchFamily="49" charset="0"/>
              </a:rPr>
              <a:t>        log</a:t>
            </a:r>
            <a:r>
              <a:rPr lang="en-US" altLang="ja-JP" sz="1567" dirty="0">
                <a:solidFill>
                  <a:srgbClr val="EEE0C5"/>
                </a:solidFill>
                <a:latin typeface="UbuntuMono NF" panose="020B0509030602030204" pitchFamily="49" charset="0"/>
              </a:rPr>
              <a:t> opt_i </a:t>
            </a:r>
            <a:r>
              <a:rPr lang="en-US" altLang="ja-JP" sz="1567" dirty="0">
                <a:solidFill>
                  <a:srgbClr val="724F43"/>
                </a:solidFill>
                <a:latin typeface="UbuntuMono NF" panose="020B0509030602030204" pitchFamily="49" charset="0"/>
              </a:rPr>
              <a:t>+</a:t>
            </a:r>
            <a:r>
              <a:rPr lang="en-US" altLang="ja-JP" sz="1567" dirty="0">
                <a:solidFill>
                  <a:srgbClr val="EEE0C5"/>
                </a:solidFill>
                <a:latin typeface="UbuntuMono NF" panose="020B0509030602030204" pitchFamily="49" charset="0"/>
              </a:rPr>
              <a:t> </a:t>
            </a:r>
            <a:r>
              <a:rPr lang="en-US" altLang="ja-JP" sz="1567" dirty="0">
                <a:solidFill>
                  <a:srgbClr val="8CC0B0"/>
                </a:solidFill>
                <a:latin typeface="UbuntuMono NF" panose="020B0509030602030204" pitchFamily="49" charset="0"/>
              </a:rPr>
              <a:t>1</a:t>
            </a:r>
            <a:r>
              <a:rPr lang="en-US" altLang="ja-JP" sz="1567" dirty="0">
                <a:solidFill>
                  <a:srgbClr val="EEE0C5"/>
                </a:solidFill>
                <a:latin typeface="UbuntuMono NF" panose="020B0509030602030204" pitchFamily="49" charset="0"/>
              </a:rPr>
              <a:t> </a:t>
            </a:r>
            <a:r>
              <a:rPr lang="en-US" altLang="ja-JP" sz="1567" dirty="0">
                <a:solidFill>
                  <a:srgbClr val="505050"/>
                </a:solidFill>
                <a:latin typeface="UbuntuMono NF" panose="020B0509030602030204" pitchFamily="49" charset="0"/>
              </a:rPr>
              <a:t># OK</a:t>
            </a:r>
            <a:endParaRPr lang="en-US" altLang="ja-JP" sz="1567" dirty="0">
              <a:solidFill>
                <a:srgbClr val="EEE0C5"/>
              </a:solidFill>
              <a:latin typeface="UbuntuMono NF" panose="020B0509030602030204" pitchFamily="49" charset="0"/>
            </a:endParaRPr>
          </a:p>
          <a:p>
            <a:endParaRPr lang="en-US" altLang="ja-JP" sz="1567" dirty="0">
              <a:solidFill>
                <a:srgbClr val="EEE0C5"/>
              </a:solidFill>
              <a:latin typeface="UbuntuMono NF" panose="020B0509030602030204" pitchFamily="49" charset="0"/>
            </a:endParaRPr>
          </a:p>
          <a:p>
            <a:r>
              <a:rPr lang="en-US" altLang="ja-JP" sz="1567" dirty="0">
                <a:solidFill>
                  <a:srgbClr val="505050"/>
                </a:solidFill>
                <a:latin typeface="UbuntuMono NF" panose="020B0509030602030204" pitchFamily="49" charset="0"/>
              </a:rPr>
              <a:t># Dependent types</a:t>
            </a:r>
            <a:endParaRPr lang="en-US" altLang="ja-JP" sz="1567" dirty="0">
              <a:solidFill>
                <a:srgbClr val="EEE0C5"/>
              </a:solidFill>
              <a:latin typeface="UbuntuMono NF" panose="020B0509030602030204" pitchFamily="49" charset="0"/>
            </a:endParaRPr>
          </a:p>
          <a:p>
            <a:r>
              <a:rPr lang="en-US" altLang="ja-JP" sz="1567" dirty="0">
                <a:solidFill>
                  <a:srgbClr val="EEE0C5"/>
                </a:solidFill>
                <a:latin typeface="UbuntuMono NF" panose="020B0509030602030204" pitchFamily="49" charset="0"/>
              </a:rPr>
              <a:t>concat</a:t>
            </a:r>
            <a:r>
              <a:rPr lang="en-US" altLang="ja-JP" sz="1567" dirty="0">
                <a:solidFill>
                  <a:srgbClr val="724F43"/>
                </a:solidFill>
                <a:latin typeface="UbuntuMono NF" panose="020B0509030602030204" pitchFamily="49" charset="0"/>
              </a:rPr>
              <a:t>|</a:t>
            </a:r>
            <a:r>
              <a:rPr lang="en-US" altLang="ja-JP" sz="1567" dirty="0">
                <a:solidFill>
                  <a:srgbClr val="EEE0C5"/>
                </a:solidFill>
                <a:latin typeface="UbuntuMono NF" panose="020B0509030602030204" pitchFamily="49" charset="0"/>
              </a:rPr>
              <a:t>T</a:t>
            </a:r>
            <a:r>
              <a:rPr lang="en-US" altLang="ja-JP" sz="1567" dirty="0">
                <a:solidFill>
                  <a:srgbClr val="724F43"/>
                </a:solidFill>
                <a:latin typeface="UbuntuMono NF" panose="020B0509030602030204" pitchFamily="49" charset="0"/>
              </a:rPr>
              <a:t>:</a:t>
            </a:r>
            <a:r>
              <a:rPr lang="en-US" altLang="ja-JP" sz="1567" dirty="0">
                <a:solidFill>
                  <a:srgbClr val="EEE0C5"/>
                </a:solidFill>
                <a:latin typeface="UbuntuMono NF" panose="020B0509030602030204" pitchFamily="49" charset="0"/>
              </a:rPr>
              <a:t> </a:t>
            </a:r>
            <a:r>
              <a:rPr lang="en-US" altLang="ja-JP" sz="1567" dirty="0">
                <a:solidFill>
                  <a:srgbClr val="CA494F"/>
                </a:solidFill>
                <a:latin typeface="UbuntuMono NF" panose="020B0509030602030204" pitchFamily="49" charset="0"/>
              </a:rPr>
              <a:t>Type</a:t>
            </a:r>
            <a:r>
              <a:rPr lang="en-US" altLang="ja-JP" sz="1567" dirty="0">
                <a:solidFill>
                  <a:srgbClr val="EEE0C5"/>
                </a:solidFill>
                <a:latin typeface="UbuntuMono NF" panose="020B0509030602030204" pitchFamily="49" charset="0"/>
              </a:rPr>
              <a:t>, M</a:t>
            </a:r>
            <a:r>
              <a:rPr lang="en-US" altLang="ja-JP" sz="1567" dirty="0">
                <a:solidFill>
                  <a:srgbClr val="724F43"/>
                </a:solidFill>
                <a:latin typeface="UbuntuMono NF" panose="020B0509030602030204" pitchFamily="49" charset="0"/>
              </a:rPr>
              <a:t>:</a:t>
            </a:r>
            <a:r>
              <a:rPr lang="en-US" altLang="ja-JP" sz="1567" dirty="0">
                <a:solidFill>
                  <a:srgbClr val="EEE0C5"/>
                </a:solidFill>
                <a:latin typeface="UbuntuMono NF" panose="020B0509030602030204" pitchFamily="49" charset="0"/>
              </a:rPr>
              <a:t> </a:t>
            </a:r>
            <a:r>
              <a:rPr lang="en-US" altLang="ja-JP" sz="1567" dirty="0">
                <a:solidFill>
                  <a:srgbClr val="CA494F"/>
                </a:solidFill>
                <a:latin typeface="UbuntuMono NF" panose="020B0509030602030204" pitchFamily="49" charset="0"/>
              </a:rPr>
              <a:t>Nat</a:t>
            </a:r>
            <a:r>
              <a:rPr lang="en-US" altLang="ja-JP" sz="1567" dirty="0">
                <a:solidFill>
                  <a:srgbClr val="EEE0C5"/>
                </a:solidFill>
                <a:latin typeface="UbuntuMono NF" panose="020B0509030602030204" pitchFamily="49" charset="0"/>
              </a:rPr>
              <a:t>, N</a:t>
            </a:r>
            <a:r>
              <a:rPr lang="en-US" altLang="ja-JP" sz="1567" dirty="0">
                <a:solidFill>
                  <a:srgbClr val="724F43"/>
                </a:solidFill>
                <a:latin typeface="UbuntuMono NF" panose="020B0509030602030204" pitchFamily="49" charset="0"/>
              </a:rPr>
              <a:t>:</a:t>
            </a:r>
            <a:r>
              <a:rPr lang="en-US" altLang="ja-JP" sz="1567" dirty="0">
                <a:solidFill>
                  <a:srgbClr val="EEE0C5"/>
                </a:solidFill>
                <a:latin typeface="UbuntuMono NF" panose="020B0509030602030204" pitchFamily="49" charset="0"/>
              </a:rPr>
              <a:t> </a:t>
            </a:r>
            <a:r>
              <a:rPr lang="en-US" altLang="ja-JP" sz="1567" dirty="0">
                <a:solidFill>
                  <a:srgbClr val="CA494F"/>
                </a:solidFill>
                <a:latin typeface="UbuntuMono NF" panose="020B0509030602030204" pitchFamily="49" charset="0"/>
              </a:rPr>
              <a:t>Nat</a:t>
            </a:r>
            <a:r>
              <a:rPr lang="en-US" altLang="ja-JP" sz="1567" dirty="0">
                <a:solidFill>
                  <a:srgbClr val="724F43"/>
                </a:solidFill>
                <a:latin typeface="UbuntuMono NF" panose="020B0509030602030204" pitchFamily="49" charset="0"/>
              </a:rPr>
              <a:t>|</a:t>
            </a:r>
            <a:r>
              <a:rPr lang="en-US" altLang="ja-JP" sz="1567" dirty="0">
                <a:solidFill>
                  <a:srgbClr val="EEE0C5"/>
                </a:solidFill>
                <a:latin typeface="UbuntuMono NF" panose="020B0509030602030204" pitchFamily="49" charset="0"/>
              </a:rPr>
              <a:t>(</a:t>
            </a:r>
          </a:p>
          <a:p>
            <a:r>
              <a:rPr lang="en-US" altLang="ja-JP" sz="1567" dirty="0">
                <a:solidFill>
                  <a:srgbClr val="EEE0C5"/>
                </a:solidFill>
                <a:latin typeface="UbuntuMono NF" panose="020B0509030602030204" pitchFamily="49" charset="0"/>
              </a:rPr>
              <a:t>    l</a:t>
            </a:r>
            <a:r>
              <a:rPr lang="en-US" altLang="ja-JP" sz="1567" dirty="0">
                <a:solidFill>
                  <a:srgbClr val="724F43"/>
                </a:solidFill>
                <a:latin typeface="UbuntuMono NF" panose="020B0509030602030204" pitchFamily="49" charset="0"/>
              </a:rPr>
              <a:t>:</a:t>
            </a:r>
            <a:r>
              <a:rPr lang="en-US" altLang="ja-JP" sz="1567" dirty="0">
                <a:solidFill>
                  <a:srgbClr val="EEE0C5"/>
                </a:solidFill>
                <a:latin typeface="UbuntuMono NF" panose="020B0509030602030204" pitchFamily="49" charset="0"/>
              </a:rPr>
              <a:t> [T; M], r</a:t>
            </a:r>
            <a:r>
              <a:rPr lang="en-US" altLang="ja-JP" sz="1567" dirty="0">
                <a:solidFill>
                  <a:srgbClr val="724F43"/>
                </a:solidFill>
                <a:latin typeface="UbuntuMono NF" panose="020B0509030602030204" pitchFamily="49" charset="0"/>
              </a:rPr>
              <a:t>:</a:t>
            </a:r>
            <a:r>
              <a:rPr lang="en-US" altLang="ja-JP" sz="1567" dirty="0">
                <a:solidFill>
                  <a:srgbClr val="EEE0C5"/>
                </a:solidFill>
                <a:latin typeface="UbuntuMono NF" panose="020B0509030602030204" pitchFamily="49" charset="0"/>
              </a:rPr>
              <a:t> [T; N]</a:t>
            </a:r>
          </a:p>
          <a:p>
            <a:r>
              <a:rPr lang="en-US" altLang="ja-JP" sz="1567" dirty="0">
                <a:solidFill>
                  <a:srgbClr val="EEE0C5"/>
                </a:solidFill>
                <a:latin typeface="UbuntuMono NF" panose="020B0509030602030204" pitchFamily="49" charset="0"/>
              </a:rPr>
              <a:t>)</a:t>
            </a:r>
            <a:r>
              <a:rPr lang="en-US" altLang="ja-JP" sz="1567" dirty="0">
                <a:solidFill>
                  <a:srgbClr val="724F43"/>
                </a:solidFill>
                <a:latin typeface="UbuntuMono NF" panose="020B0509030602030204" pitchFamily="49" charset="0"/>
              </a:rPr>
              <a:t>:</a:t>
            </a:r>
            <a:r>
              <a:rPr lang="en-US" altLang="ja-JP" sz="1567" dirty="0">
                <a:solidFill>
                  <a:srgbClr val="EEE0C5"/>
                </a:solidFill>
                <a:latin typeface="UbuntuMono NF" panose="020B0509030602030204" pitchFamily="49" charset="0"/>
              </a:rPr>
              <a:t> [T; M </a:t>
            </a:r>
            <a:r>
              <a:rPr lang="en-US" altLang="ja-JP" sz="1567" dirty="0">
                <a:solidFill>
                  <a:srgbClr val="724F43"/>
                </a:solidFill>
                <a:latin typeface="UbuntuMono NF" panose="020B0509030602030204" pitchFamily="49" charset="0"/>
              </a:rPr>
              <a:t>+</a:t>
            </a:r>
            <a:r>
              <a:rPr lang="en-US" altLang="ja-JP" sz="1567" dirty="0">
                <a:solidFill>
                  <a:srgbClr val="EEE0C5"/>
                </a:solidFill>
                <a:latin typeface="UbuntuMono NF" panose="020B0509030602030204" pitchFamily="49" charset="0"/>
              </a:rPr>
              <a:t> N] = l </a:t>
            </a:r>
            <a:r>
              <a:rPr lang="en-US" altLang="ja-JP" sz="1567" dirty="0">
                <a:solidFill>
                  <a:srgbClr val="724F43"/>
                </a:solidFill>
                <a:latin typeface="UbuntuMono NF" panose="020B0509030602030204" pitchFamily="49" charset="0"/>
              </a:rPr>
              <a:t>+</a:t>
            </a:r>
            <a:r>
              <a:rPr lang="en-US" altLang="ja-JP" sz="1567" dirty="0">
                <a:solidFill>
                  <a:srgbClr val="EEE0C5"/>
                </a:solidFill>
                <a:latin typeface="UbuntuMono NF" panose="020B0509030602030204" pitchFamily="49" charset="0"/>
              </a:rPr>
              <a:t> r</a:t>
            </a:r>
          </a:p>
          <a:p>
            <a:br>
              <a:rPr lang="en-US" altLang="ja-JP" sz="1567" dirty="0">
                <a:solidFill>
                  <a:srgbClr val="EEE0C5"/>
                </a:solidFill>
                <a:latin typeface="UbuntuMono NF" panose="020B0509030602030204" pitchFamily="49" charset="0"/>
              </a:rPr>
            </a:br>
            <a:r>
              <a:rPr lang="en-US" altLang="ja-JP" sz="1567" dirty="0">
                <a:solidFill>
                  <a:srgbClr val="EEE0C5"/>
                </a:solidFill>
                <a:latin typeface="UbuntuMono NF" panose="020B0509030602030204" pitchFamily="49" charset="0"/>
              </a:rPr>
              <a:t>l: [Nat; 6] = concat [</a:t>
            </a:r>
            <a:r>
              <a:rPr lang="en-US" altLang="ja-JP" sz="1567" dirty="0">
                <a:solidFill>
                  <a:srgbClr val="8CC0B0"/>
                </a:solidFill>
                <a:latin typeface="UbuntuMono NF" panose="020B0509030602030204" pitchFamily="49" charset="0"/>
              </a:rPr>
              <a:t>1</a:t>
            </a:r>
            <a:r>
              <a:rPr lang="en-US" altLang="ja-JP" sz="1567" dirty="0">
                <a:solidFill>
                  <a:srgbClr val="EEE0C5"/>
                </a:solidFill>
                <a:latin typeface="UbuntuMono NF" panose="020B0509030602030204" pitchFamily="49" charset="0"/>
              </a:rPr>
              <a:t>, </a:t>
            </a:r>
            <a:r>
              <a:rPr lang="en-US" altLang="ja-JP" sz="1567" dirty="0">
                <a:solidFill>
                  <a:srgbClr val="8CC0B0"/>
                </a:solidFill>
                <a:latin typeface="UbuntuMono NF" panose="020B0509030602030204" pitchFamily="49" charset="0"/>
              </a:rPr>
              <a:t>2</a:t>
            </a:r>
            <a:r>
              <a:rPr lang="en-US" altLang="ja-JP" sz="1567" dirty="0">
                <a:solidFill>
                  <a:srgbClr val="EEE0C5"/>
                </a:solidFill>
                <a:latin typeface="UbuntuMono NF" panose="020B0509030602030204" pitchFamily="49" charset="0"/>
              </a:rPr>
              <a:t>, </a:t>
            </a:r>
            <a:r>
              <a:rPr lang="en-US" altLang="ja-JP" sz="1567" dirty="0">
                <a:solidFill>
                  <a:srgbClr val="8CC0B0"/>
                </a:solidFill>
                <a:latin typeface="UbuntuMono NF" panose="020B0509030602030204" pitchFamily="49" charset="0"/>
              </a:rPr>
              <a:t>3</a:t>
            </a:r>
            <a:r>
              <a:rPr lang="en-US" altLang="ja-JP" sz="1567" dirty="0">
                <a:solidFill>
                  <a:srgbClr val="EEE0C5"/>
                </a:solidFill>
                <a:latin typeface="UbuntuMono NF" panose="020B0509030602030204" pitchFamily="49" charset="0"/>
              </a:rPr>
              <a:t>], [</a:t>
            </a:r>
            <a:r>
              <a:rPr lang="en-US" altLang="ja-JP" sz="1567" dirty="0">
                <a:solidFill>
                  <a:srgbClr val="8CC0B0"/>
                </a:solidFill>
                <a:latin typeface="UbuntuMono NF" panose="020B0509030602030204" pitchFamily="49" charset="0"/>
              </a:rPr>
              <a:t>4</a:t>
            </a:r>
            <a:r>
              <a:rPr lang="en-US" altLang="ja-JP" sz="1567" dirty="0">
                <a:solidFill>
                  <a:srgbClr val="EEE0C5"/>
                </a:solidFill>
                <a:latin typeface="UbuntuMono NF" panose="020B0509030602030204" pitchFamily="49" charset="0"/>
              </a:rPr>
              <a:t>, </a:t>
            </a:r>
            <a:r>
              <a:rPr lang="en-US" altLang="ja-JP" sz="1567" dirty="0">
                <a:solidFill>
                  <a:srgbClr val="8CC0B0"/>
                </a:solidFill>
                <a:latin typeface="UbuntuMono NF" panose="020B0509030602030204" pitchFamily="49" charset="0"/>
              </a:rPr>
              <a:t>5</a:t>
            </a:r>
            <a:r>
              <a:rPr lang="en-US" altLang="ja-JP" sz="1567" dirty="0">
                <a:solidFill>
                  <a:srgbClr val="EEE0C5"/>
                </a:solidFill>
                <a:latin typeface="UbuntuMono NF" panose="020B0509030602030204" pitchFamily="49" charset="0"/>
              </a:rPr>
              <a:t>, </a:t>
            </a:r>
            <a:r>
              <a:rPr lang="en-US" altLang="ja-JP" sz="1567" dirty="0">
                <a:solidFill>
                  <a:srgbClr val="8CC0B0"/>
                </a:solidFill>
                <a:latin typeface="UbuntuMono NF" panose="020B0509030602030204" pitchFamily="49" charset="0"/>
              </a:rPr>
              <a:t>6</a:t>
            </a:r>
            <a:r>
              <a:rPr lang="en-US" altLang="ja-JP" sz="1567" dirty="0">
                <a:solidFill>
                  <a:srgbClr val="EEE0C5"/>
                </a:solidFill>
                <a:latin typeface="UbuntuMono NF" panose="020B0509030602030204" pitchFamily="49" charset="0"/>
              </a:rPr>
              <a:t>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図 36" descr="ロゴ, アイコン&#10;&#10;自動的に生成された説明">
            <a:extLst>
              <a:ext uri="{FF2B5EF4-FFF2-40B4-BE49-F238E27FC236}">
                <a16:creationId xmlns:a16="http://schemas.microsoft.com/office/drawing/2014/main" id="{CFF1DCED-6CB0-383A-0CB6-7E90F7D8D69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0084" y="-269055"/>
            <a:ext cx="8621812" cy="739611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AA8119-4EFC-559D-69CD-2548A84C145E}"/>
              </a:ext>
            </a:extLst>
          </p:cNvPr>
          <p:cNvSpPr txBox="1"/>
          <p:nvPr/>
        </p:nvSpPr>
        <p:spPr>
          <a:xfrm>
            <a:off x="160436" y="641727"/>
            <a:ext cx="9664983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800" b="1">
                <a:latin typeface="+mn-ea"/>
              </a:rPr>
              <a:t>開発を支援するツール群</a:t>
            </a:r>
          </a:p>
        </p:txBody>
      </p:sp>
      <p:pic>
        <p:nvPicPr>
          <p:cNvPr id="14" name="図 13" descr="テキスト&#10;&#10;自動的に生成された説明">
            <a:extLst>
              <a:ext uri="{FF2B5EF4-FFF2-40B4-BE49-F238E27FC236}">
                <a16:creationId xmlns:a16="http://schemas.microsoft.com/office/drawing/2014/main" id="{F9379A71-71AF-1BE6-0611-D4A8F88458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28" y="1453521"/>
            <a:ext cx="3000125" cy="2084102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9DC2B10-2FBC-B4D8-3807-7270F92B72D8}"/>
              </a:ext>
            </a:extLst>
          </p:cNvPr>
          <p:cNvSpPr txBox="1"/>
          <p:nvPr/>
        </p:nvSpPr>
        <p:spPr>
          <a:xfrm>
            <a:off x="-298270" y="1149900"/>
            <a:ext cx="4387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/>
              <a:t>コンパイラ</a:t>
            </a:r>
          </a:p>
        </p:txBody>
      </p:sp>
      <p:pic>
        <p:nvPicPr>
          <p:cNvPr id="17" name="図 16" descr="テキスト&#10;&#10;自動的に生成された説明">
            <a:extLst>
              <a:ext uri="{FF2B5EF4-FFF2-40B4-BE49-F238E27FC236}">
                <a16:creationId xmlns:a16="http://schemas.microsoft.com/office/drawing/2014/main" id="{F41F744B-1B1D-0FC9-7BE2-CDFE669A23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791" y="1453521"/>
            <a:ext cx="3076275" cy="2084102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44DCF25-B32F-B03D-A41F-862F36EED5E3}"/>
              </a:ext>
            </a:extLst>
          </p:cNvPr>
          <p:cNvSpPr txBox="1"/>
          <p:nvPr/>
        </p:nvSpPr>
        <p:spPr>
          <a:xfrm>
            <a:off x="2735719" y="1149901"/>
            <a:ext cx="4387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/>
              <a:t>Language Server</a:t>
            </a:r>
            <a:endParaRPr lang="ja-JP" altLang="en-US" sz="1400"/>
          </a:p>
        </p:txBody>
      </p:sp>
      <p:pic>
        <p:nvPicPr>
          <p:cNvPr id="22" name="図 21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D5A09220-0BCA-6FE7-54FC-199E6B6806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29" y="3991923"/>
            <a:ext cx="4173369" cy="2123803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05DE86A-A081-ED18-1187-2834E500A88A}"/>
              </a:ext>
            </a:extLst>
          </p:cNvPr>
          <p:cNvSpPr txBox="1"/>
          <p:nvPr/>
        </p:nvSpPr>
        <p:spPr>
          <a:xfrm>
            <a:off x="252116" y="3690565"/>
            <a:ext cx="4387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/>
              <a:t>パッケージレジストリ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E5B2B8B-EE22-93A3-74E8-C755FC6C12F7}"/>
              </a:ext>
            </a:extLst>
          </p:cNvPr>
          <p:cNvSpPr txBox="1"/>
          <p:nvPr/>
        </p:nvSpPr>
        <p:spPr>
          <a:xfrm>
            <a:off x="5872410" y="1149901"/>
            <a:ext cx="4387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/>
              <a:t>パッケージマネージャ</a:t>
            </a:r>
          </a:p>
        </p:txBody>
      </p:sp>
      <p:pic>
        <p:nvPicPr>
          <p:cNvPr id="26" name="図 25" descr="テキスト&#10;&#10;自動的に生成された説明">
            <a:extLst>
              <a:ext uri="{FF2B5EF4-FFF2-40B4-BE49-F238E27FC236}">
                <a16:creationId xmlns:a16="http://schemas.microsoft.com/office/drawing/2014/main" id="{6D10CC91-08FC-91AC-44CC-B09F432CE9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062" y="1453521"/>
            <a:ext cx="2951819" cy="2084102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FB91496-7FDC-DEA6-D259-5EB21A80AB3B}"/>
              </a:ext>
            </a:extLst>
          </p:cNvPr>
          <p:cNvSpPr txBox="1"/>
          <p:nvPr/>
        </p:nvSpPr>
        <p:spPr>
          <a:xfrm>
            <a:off x="4716211" y="3985085"/>
            <a:ext cx="4794561" cy="2452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9792" indent="-27979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400"/>
              <a:t>強力な静的解析に基づく詳細かつわかりやすい</a:t>
            </a:r>
            <a:br>
              <a:rPr lang="en-US" altLang="ja-JP" sz="1400" dirty="0"/>
            </a:br>
            <a:r>
              <a:rPr lang="ja-JP" altLang="en-US" sz="1400"/>
              <a:t>エラー報告</a:t>
            </a:r>
            <a:endParaRPr lang="en-US" altLang="ja-JP" sz="1400" dirty="0"/>
          </a:p>
          <a:p>
            <a:pPr marL="279792" indent="-27979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400"/>
              <a:t>処理系だけでなく開発環境も整え，実用</a:t>
            </a:r>
            <a:br>
              <a:rPr lang="en-US" altLang="ja-JP" sz="1400" dirty="0"/>
            </a:br>
            <a:r>
              <a:rPr lang="ja-JP" altLang="en-US" sz="1400"/>
              <a:t>プログラミング言語としての基盤を実装</a:t>
            </a:r>
            <a:endParaRPr lang="en-US" altLang="ja-JP" sz="1400" dirty="0"/>
          </a:p>
          <a:p>
            <a:pPr marL="279792" indent="-27979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400"/>
              <a:t>パッケージレジストリには著名な</a:t>
            </a:r>
            <a:r>
              <a:rPr lang="en-US" altLang="ja-JP" sz="1400" dirty="0"/>
              <a:t>Python</a:t>
            </a:r>
            <a:br>
              <a:rPr lang="en-US" altLang="ja-JP" sz="1400" dirty="0"/>
            </a:br>
            <a:r>
              <a:rPr lang="ja-JP" altLang="en-US" sz="1400"/>
              <a:t>パッケージの型定義ライブラリを登録済み</a:t>
            </a:r>
            <a:endParaRPr lang="en-US" altLang="ja-JP" sz="1400" dirty="0"/>
          </a:p>
          <a:p>
            <a:pPr marL="279792" indent="-279792">
              <a:buFont typeface="Arial" panose="020B0604020202020204" pitchFamily="34" charset="0"/>
              <a:buChar char="•"/>
            </a:pPr>
            <a:endParaRPr lang="en-US" altLang="ja-JP" sz="1400" dirty="0"/>
          </a:p>
          <a:p>
            <a:pPr marL="279792" indent="-279792">
              <a:buFont typeface="Arial" panose="020B0604020202020204" pitchFamily="34" charset="0"/>
              <a:buChar char="•"/>
            </a:pPr>
            <a:endParaRPr lang="en-US" altLang="ja-JP" sz="1337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570A328-8F23-0309-4C51-EA48EA6EC7B0}"/>
              </a:ext>
            </a:extLst>
          </p:cNvPr>
          <p:cNvSpPr txBox="1"/>
          <p:nvPr/>
        </p:nvSpPr>
        <p:spPr>
          <a:xfrm>
            <a:off x="428226" y="231915"/>
            <a:ext cx="9705387" cy="27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75" dirty="0"/>
              <a:t>2023</a:t>
            </a:r>
            <a:r>
              <a:rPr lang="ja-JP" altLang="en-US" sz="1175"/>
              <a:t>年度未踏</a:t>
            </a:r>
            <a:r>
              <a:rPr lang="en-US" altLang="ja-JP" sz="1175" dirty="0"/>
              <a:t>IT</a:t>
            </a:r>
            <a:r>
              <a:rPr lang="ja-JP" altLang="en-US" sz="1175"/>
              <a:t>人材発掘・育成事業</a:t>
            </a:r>
          </a:p>
        </p:txBody>
      </p:sp>
    </p:spTree>
    <p:extLst>
      <p:ext uri="{BB962C8B-B14F-4D97-AF65-F5344CB8AC3E}">
        <p14:creationId xmlns:p14="http://schemas.microsoft.com/office/powerpoint/2010/main" val="1837161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1C699"/>
      </a:hlink>
      <a:folHlink>
        <a:srgbClr val="800080"/>
      </a:folHlink>
    </a:clrScheme>
    <a:fontScheme name="ユーザー定義 2">
      <a:majorFont>
        <a:latin typeface="Calibri"/>
        <a:ea typeface="游ゴシック Light"/>
        <a:cs typeface=""/>
      </a:majorFont>
      <a:minorFont>
        <a:latin typeface="Calibri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</TotalTime>
  <Words>272</Words>
  <Application>Microsoft Macintosh PowerPoint</Application>
  <PresentationFormat>A4 210 x 297 mm</PresentationFormat>
  <Paragraphs>34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源ノ明朝</vt:lpstr>
      <vt:lpstr>游ゴシック</vt:lpstr>
      <vt:lpstr>Arial</vt:lpstr>
      <vt:lpstr>Calibri</vt:lpstr>
      <vt:lpstr>Microsoft Sans Serif</vt:lpstr>
      <vt:lpstr>Tahoma</vt:lpstr>
      <vt:lpstr>UbuntuMono NF</vt:lpstr>
      <vt:lpstr>Office Theme</vt:lpstr>
      <vt:lpstr>Pythonにトランスパイル可能な静的型付けプログラミング言語の開発 ― Erg Programming Language ―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Pythonにトランスパイル可能な 静的型付け言語の開発</dc:title>
  <cp:lastModifiedBy>駿介 芝山</cp:lastModifiedBy>
  <cp:revision>31</cp:revision>
  <dcterms:created xsi:type="dcterms:W3CDTF">2023-04-05T15:51:25Z</dcterms:created>
  <dcterms:modified xsi:type="dcterms:W3CDTF">2024-03-01T09:53:24Z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2023-04-05T00:00:00Z</vt:filetime>
  </property>
  <property fmtid="{D5CDD505-2E9C-101B-9397-08002B2CF9AE}" pid="3" name="Creator">
    <vt:lpwstr>Chromium</vt:lpwstr>
  </property>
  <property fmtid="{D5CDD505-2E9C-101B-9397-08002B2CF9AE}" pid="4" name="LastSaved">
    <vt:filetime>2023-04-05T00:00:00Z</vt:filetime>
  </property>
</Properties>
</file>