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8" r:id="rId6"/>
    <p:sldId id="269" r:id="rId7"/>
    <p:sldId id="263" r:id="rId8"/>
    <p:sldId id="260" r:id="rId9"/>
    <p:sldId id="275" r:id="rId10"/>
    <p:sldId id="279" r:id="rId11"/>
    <p:sldId id="283" r:id="rId12"/>
    <p:sldId id="276" r:id="rId13"/>
    <p:sldId id="286" r:id="rId14"/>
    <p:sldId id="261" r:id="rId15"/>
    <p:sldId id="280" r:id="rId16"/>
    <p:sldId id="270" r:id="rId17"/>
    <p:sldId id="271" r:id="rId18"/>
    <p:sldId id="272" r:id="rId19"/>
    <p:sldId id="273" r:id="rId20"/>
    <p:sldId id="284" r:id="rId21"/>
    <p:sldId id="277" r:id="rId22"/>
    <p:sldId id="278" r:id="rId23"/>
    <p:sldId id="282" r:id="rId24"/>
    <p:sldId id="265" r:id="rId25"/>
    <p:sldId id="285" r:id="rId26"/>
    <p:sldId id="287" r:id="rId27"/>
    <p:sldId id="292" r:id="rId28"/>
    <p:sldId id="288" r:id="rId29"/>
    <p:sldId id="289" r:id="rId30"/>
    <p:sldId id="290" r:id="rId31"/>
    <p:sldId id="291" r:id="rId32"/>
  </p:sldIdLst>
  <p:sldSz cx="18288000" cy="10287000"/>
  <p:notesSz cx="18288000" cy="10287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C699"/>
    <a:srgbClr val="9B81BB"/>
    <a:srgbClr val="2A2B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78" y="11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芝山 駿介" userId="7ffdaefeaf1c6957" providerId="LiveId" clId="{9CE4A086-7057-4565-AEBA-062C6AF2D142}"/>
    <pc:docChg chg="undo custSel addSld delSld modSld sldOrd">
      <pc:chgData name="芝山 駿介" userId="7ffdaefeaf1c6957" providerId="LiveId" clId="{9CE4A086-7057-4565-AEBA-062C6AF2D142}" dt="2023-04-14T22:48:10.894" v="26053" actId="20577"/>
      <pc:docMkLst>
        <pc:docMk/>
      </pc:docMkLst>
      <pc:sldChg chg="modSp mod">
        <pc:chgData name="芝山 駿介" userId="7ffdaefeaf1c6957" providerId="LiveId" clId="{9CE4A086-7057-4565-AEBA-062C6AF2D142}" dt="2023-04-11T16:31:56.311" v="16517" actId="20577"/>
        <pc:sldMkLst>
          <pc:docMk/>
          <pc:sldMk cId="0" sldId="257"/>
        </pc:sldMkLst>
        <pc:spChg chg="mod">
          <ac:chgData name="芝山 駿介" userId="7ffdaefeaf1c6957" providerId="LiveId" clId="{9CE4A086-7057-4565-AEBA-062C6AF2D142}" dt="2023-04-11T16:31:56.311" v="16517" actId="20577"/>
          <ac:spMkLst>
            <pc:docMk/>
            <pc:sldMk cId="0" sldId="257"/>
            <ac:spMk id="4" creationId="{00000000-0000-0000-0000-000000000000}"/>
          </ac:spMkLst>
        </pc:spChg>
      </pc:sldChg>
      <pc:sldChg chg="addSp modSp mod">
        <pc:chgData name="芝山 駿介" userId="7ffdaefeaf1c6957" providerId="LiveId" clId="{9CE4A086-7057-4565-AEBA-062C6AF2D142}" dt="2023-04-11T13:52:11.312" v="13410"/>
        <pc:sldMkLst>
          <pc:docMk/>
          <pc:sldMk cId="0" sldId="258"/>
        </pc:sldMkLst>
        <pc:spChg chg="mod">
          <ac:chgData name="芝山 駿介" userId="7ffdaefeaf1c6957" providerId="LiveId" clId="{9CE4A086-7057-4565-AEBA-062C6AF2D142}" dt="2023-04-11T10:42:57.340" v="12140" actId="20577"/>
          <ac:spMkLst>
            <pc:docMk/>
            <pc:sldMk cId="0" sldId="258"/>
            <ac:spMk id="2" creationId="{00000000-0000-0000-0000-000000000000}"/>
          </ac:spMkLst>
        </pc:spChg>
        <pc:spChg chg="add mod">
          <ac:chgData name="芝山 駿介" userId="7ffdaefeaf1c6957" providerId="LiveId" clId="{9CE4A086-7057-4565-AEBA-062C6AF2D142}" dt="2023-04-11T10:44:43.107" v="12261" actId="5793"/>
          <ac:spMkLst>
            <pc:docMk/>
            <pc:sldMk cId="0" sldId="258"/>
            <ac:spMk id="6" creationId="{EF7F04EF-0ECE-BC76-4807-6AEEBBE34216}"/>
          </ac:spMkLst>
        </pc:spChg>
        <pc:spChg chg="mod">
          <ac:chgData name="芝山 駿介" userId="7ffdaefeaf1c6957" providerId="LiveId" clId="{9CE4A086-7057-4565-AEBA-062C6AF2D142}" dt="2023-04-07T05:06:50.928" v="1341" actId="2711"/>
          <ac:spMkLst>
            <pc:docMk/>
            <pc:sldMk cId="0" sldId="258"/>
            <ac:spMk id="12" creationId="{EF817EAD-8125-4EE3-F7ED-0D7CD169FDDD}"/>
          </ac:spMkLst>
        </pc:spChg>
        <pc:picChg chg="add mod">
          <ac:chgData name="芝山 駿介" userId="7ffdaefeaf1c6957" providerId="LiveId" clId="{9CE4A086-7057-4565-AEBA-062C6AF2D142}" dt="2023-04-11T13:52:11.312" v="13410"/>
          <ac:picMkLst>
            <pc:docMk/>
            <pc:sldMk cId="0" sldId="258"/>
            <ac:picMk id="5" creationId="{E0110C99-13A5-4B5E-1B2B-D88467EDB993}"/>
          </ac:picMkLst>
        </pc:picChg>
      </pc:sldChg>
      <pc:sldChg chg="addSp modSp mod">
        <pc:chgData name="芝山 駿介" userId="7ffdaefeaf1c6957" providerId="LiveId" clId="{9CE4A086-7057-4565-AEBA-062C6AF2D142}" dt="2023-04-11T14:40:53.989" v="15525" actId="20577"/>
        <pc:sldMkLst>
          <pc:docMk/>
          <pc:sldMk cId="0" sldId="259"/>
        </pc:sldMkLst>
        <pc:spChg chg="mod">
          <ac:chgData name="芝山 駿介" userId="7ffdaefeaf1c6957" providerId="LiveId" clId="{9CE4A086-7057-4565-AEBA-062C6AF2D142}" dt="2023-04-07T05:07:22.761" v="1344" actId="2711"/>
          <ac:spMkLst>
            <pc:docMk/>
            <pc:sldMk cId="0" sldId="259"/>
            <ac:spMk id="2" creationId="{00000000-0000-0000-0000-000000000000}"/>
          </ac:spMkLst>
        </pc:spChg>
        <pc:spChg chg="mod">
          <ac:chgData name="芝山 駿介" userId="7ffdaefeaf1c6957" providerId="LiveId" clId="{9CE4A086-7057-4565-AEBA-062C6AF2D142}" dt="2023-04-11T14:40:53.989" v="15525" actId="20577"/>
          <ac:spMkLst>
            <pc:docMk/>
            <pc:sldMk cId="0" sldId="259"/>
            <ac:spMk id="3" creationId="{00000000-0000-0000-0000-000000000000}"/>
          </ac:spMkLst>
        </pc:spChg>
        <pc:spChg chg="add mod">
          <ac:chgData name="芝山 駿介" userId="7ffdaefeaf1c6957" providerId="LiveId" clId="{9CE4A086-7057-4565-AEBA-062C6AF2D142}" dt="2023-04-11T10:57:08.990" v="12408" actId="1076"/>
          <ac:spMkLst>
            <pc:docMk/>
            <pc:sldMk cId="0" sldId="259"/>
            <ac:spMk id="5" creationId="{44AFE4A9-FCBA-6218-8ACB-78FA3A5B4F00}"/>
          </ac:spMkLst>
        </pc:spChg>
      </pc:sldChg>
      <pc:sldChg chg="addSp delSp modSp mod">
        <pc:chgData name="芝山 駿介" userId="7ffdaefeaf1c6957" providerId="LiveId" clId="{9CE4A086-7057-4565-AEBA-062C6AF2D142}" dt="2023-04-11T16:30:57.212" v="16464" actId="20577"/>
        <pc:sldMkLst>
          <pc:docMk/>
          <pc:sldMk cId="0" sldId="260"/>
        </pc:sldMkLst>
        <pc:spChg chg="mod">
          <ac:chgData name="芝山 駿介" userId="7ffdaefeaf1c6957" providerId="LiveId" clId="{9CE4A086-7057-4565-AEBA-062C6AF2D142}" dt="2023-04-11T16:30:57.212" v="16464" actId="20577"/>
          <ac:spMkLst>
            <pc:docMk/>
            <pc:sldMk cId="0" sldId="260"/>
            <ac:spMk id="2" creationId="{00000000-0000-0000-0000-000000000000}"/>
          </ac:spMkLst>
        </pc:spChg>
        <pc:spChg chg="add mod">
          <ac:chgData name="芝山 駿介" userId="7ffdaefeaf1c6957" providerId="LiveId" clId="{9CE4A086-7057-4565-AEBA-062C6AF2D142}" dt="2023-04-11T13:53:49.117" v="13422" actId="1076"/>
          <ac:spMkLst>
            <pc:docMk/>
            <pc:sldMk cId="0" sldId="260"/>
            <ac:spMk id="3" creationId="{1D02DC34-E4C2-20AF-C47E-51EFF59C811A}"/>
          </ac:spMkLst>
        </pc:spChg>
        <pc:spChg chg="del mod">
          <ac:chgData name="芝山 駿介" userId="7ffdaefeaf1c6957" providerId="LiveId" clId="{9CE4A086-7057-4565-AEBA-062C6AF2D142}" dt="2023-04-07T07:34:02.735" v="6347" actId="478"/>
          <ac:spMkLst>
            <pc:docMk/>
            <pc:sldMk cId="0" sldId="260"/>
            <ac:spMk id="6" creationId="{00000000-0000-0000-0000-000000000000}"/>
          </ac:spMkLst>
        </pc:spChg>
        <pc:spChg chg="del">
          <ac:chgData name="芝山 駿介" userId="7ffdaefeaf1c6957" providerId="LiveId" clId="{9CE4A086-7057-4565-AEBA-062C6AF2D142}" dt="2023-04-07T07:34:08.081" v="6349" actId="478"/>
          <ac:spMkLst>
            <pc:docMk/>
            <pc:sldMk cId="0" sldId="260"/>
            <ac:spMk id="7" creationId="{00000000-0000-0000-0000-000000000000}"/>
          </ac:spMkLst>
        </pc:spChg>
        <pc:spChg chg="del">
          <ac:chgData name="芝山 駿介" userId="7ffdaefeaf1c6957" providerId="LiveId" clId="{9CE4A086-7057-4565-AEBA-062C6AF2D142}" dt="2023-04-07T07:34:03.919" v="6348" actId="478"/>
          <ac:spMkLst>
            <pc:docMk/>
            <pc:sldMk cId="0" sldId="260"/>
            <ac:spMk id="8" creationId="{00000000-0000-0000-0000-000000000000}"/>
          </ac:spMkLst>
        </pc:spChg>
        <pc:grpChg chg="del">
          <ac:chgData name="芝山 駿介" userId="7ffdaefeaf1c6957" providerId="LiveId" clId="{9CE4A086-7057-4565-AEBA-062C6AF2D142}" dt="2023-04-07T07:33:59.803" v="6345" actId="478"/>
          <ac:grpSpMkLst>
            <pc:docMk/>
            <pc:sldMk cId="0" sldId="260"/>
            <ac:grpSpMk id="3" creationId="{00000000-0000-0000-0000-000000000000}"/>
          </ac:grpSpMkLst>
        </pc:grpChg>
      </pc:sldChg>
      <pc:sldChg chg="addSp delSp modSp mod">
        <pc:chgData name="芝山 駿介" userId="7ffdaefeaf1c6957" providerId="LiveId" clId="{9CE4A086-7057-4565-AEBA-062C6AF2D142}" dt="2023-04-11T14:51:45.412" v="16018" actId="207"/>
        <pc:sldMkLst>
          <pc:docMk/>
          <pc:sldMk cId="0" sldId="261"/>
        </pc:sldMkLst>
        <pc:spChg chg="mod">
          <ac:chgData name="芝山 駿介" userId="7ffdaefeaf1c6957" providerId="LiveId" clId="{9CE4A086-7057-4565-AEBA-062C6AF2D142}" dt="2023-04-06T16:54:38.603" v="62" actId="20577"/>
          <ac:spMkLst>
            <pc:docMk/>
            <pc:sldMk cId="0" sldId="261"/>
            <ac:spMk id="2" creationId="{00000000-0000-0000-0000-000000000000}"/>
          </ac:spMkLst>
        </pc:spChg>
        <pc:spChg chg="mod">
          <ac:chgData name="芝山 駿介" userId="7ffdaefeaf1c6957" providerId="LiveId" clId="{9CE4A086-7057-4565-AEBA-062C6AF2D142}" dt="2023-04-11T14:51:45.412" v="16018" actId="207"/>
          <ac:spMkLst>
            <pc:docMk/>
            <pc:sldMk cId="0" sldId="261"/>
            <ac:spMk id="3" creationId="{00000000-0000-0000-0000-000000000000}"/>
          </ac:spMkLst>
        </pc:spChg>
        <pc:picChg chg="add del">
          <ac:chgData name="芝山 駿介" userId="7ffdaefeaf1c6957" providerId="LiveId" clId="{9CE4A086-7057-4565-AEBA-062C6AF2D142}" dt="2023-04-06T17:07:59.352" v="1219" actId="478"/>
          <ac:picMkLst>
            <pc:docMk/>
            <pc:sldMk cId="0" sldId="261"/>
            <ac:picMk id="4" creationId="{00000000-0000-0000-0000-000000000000}"/>
          </ac:picMkLst>
        </pc:picChg>
        <pc:picChg chg="add mod">
          <ac:chgData name="芝山 駿介" userId="7ffdaefeaf1c6957" providerId="LiveId" clId="{9CE4A086-7057-4565-AEBA-062C6AF2D142}" dt="2023-04-07T08:43:15.413" v="11360" actId="1076"/>
          <ac:picMkLst>
            <pc:docMk/>
            <pc:sldMk cId="0" sldId="261"/>
            <ac:picMk id="6" creationId="{75134B74-941C-39C5-F7D7-6FD7B6208B5A}"/>
          </ac:picMkLst>
        </pc:picChg>
        <pc:picChg chg="add del mod">
          <ac:chgData name="芝山 駿介" userId="7ffdaefeaf1c6957" providerId="LiveId" clId="{9CE4A086-7057-4565-AEBA-062C6AF2D142}" dt="2023-04-06T17:07:57.090" v="1218" actId="478"/>
          <ac:picMkLst>
            <pc:docMk/>
            <pc:sldMk cId="0" sldId="261"/>
            <ac:picMk id="7" creationId="{2B7131BA-68A7-225D-E4D4-C270E66384CF}"/>
          </ac:picMkLst>
        </pc:picChg>
        <pc:picChg chg="add del mod">
          <ac:chgData name="芝山 駿介" userId="7ffdaefeaf1c6957" providerId="LiveId" clId="{9CE4A086-7057-4565-AEBA-062C6AF2D142}" dt="2023-04-07T08:39:27.798" v="11352" actId="478"/>
          <ac:picMkLst>
            <pc:docMk/>
            <pc:sldMk cId="0" sldId="261"/>
            <ac:picMk id="9" creationId="{498F2270-21AC-1C03-BAB0-77385BD38468}"/>
          </ac:picMkLst>
        </pc:picChg>
      </pc:sldChg>
      <pc:sldChg chg="modSp del mod">
        <pc:chgData name="芝山 駿介" userId="7ffdaefeaf1c6957" providerId="LiveId" clId="{9CE4A086-7057-4565-AEBA-062C6AF2D142}" dt="2023-04-11T14:45:06.525" v="15730" actId="47"/>
        <pc:sldMkLst>
          <pc:docMk/>
          <pc:sldMk cId="0" sldId="262"/>
        </pc:sldMkLst>
        <pc:spChg chg="mod">
          <ac:chgData name="芝山 駿介" userId="7ffdaefeaf1c6957" providerId="LiveId" clId="{9CE4A086-7057-4565-AEBA-062C6AF2D142}" dt="2023-04-07T07:12:41.508" v="4314" actId="20577"/>
          <ac:spMkLst>
            <pc:docMk/>
            <pc:sldMk cId="0" sldId="262"/>
            <ac:spMk id="3" creationId="{00000000-0000-0000-0000-000000000000}"/>
          </ac:spMkLst>
        </pc:spChg>
        <pc:spChg chg="mod">
          <ac:chgData name="芝山 駿介" userId="7ffdaefeaf1c6957" providerId="LiveId" clId="{9CE4A086-7057-4565-AEBA-062C6AF2D142}" dt="2023-04-07T08:46:41.710" v="11371" actId="14100"/>
          <ac:spMkLst>
            <pc:docMk/>
            <pc:sldMk cId="0" sldId="262"/>
            <ac:spMk id="12" creationId="{00000000-0000-0000-0000-000000000000}"/>
          </ac:spMkLst>
        </pc:spChg>
      </pc:sldChg>
      <pc:sldChg chg="delSp modSp mod ord">
        <pc:chgData name="芝山 駿介" userId="7ffdaefeaf1c6957" providerId="LiveId" clId="{9CE4A086-7057-4565-AEBA-062C6AF2D142}" dt="2023-04-06T17:05:38.089" v="994" actId="122"/>
        <pc:sldMkLst>
          <pc:docMk/>
          <pc:sldMk cId="0" sldId="263"/>
        </pc:sldMkLst>
        <pc:spChg chg="mod">
          <ac:chgData name="芝山 駿介" userId="7ffdaefeaf1c6957" providerId="LiveId" clId="{9CE4A086-7057-4565-AEBA-062C6AF2D142}" dt="2023-04-06T17:05:38.089" v="994" actId="122"/>
          <ac:spMkLst>
            <pc:docMk/>
            <pc:sldMk cId="0" sldId="263"/>
            <ac:spMk id="2" creationId="{00000000-0000-0000-0000-000000000000}"/>
          </ac:spMkLst>
        </pc:spChg>
        <pc:spChg chg="del mod">
          <ac:chgData name="芝山 駿介" userId="7ffdaefeaf1c6957" providerId="LiveId" clId="{9CE4A086-7057-4565-AEBA-062C6AF2D142}" dt="2023-04-06T16:58:03.982" v="133" actId="478"/>
          <ac:spMkLst>
            <pc:docMk/>
            <pc:sldMk cId="0" sldId="263"/>
            <ac:spMk id="3" creationId="{00000000-0000-0000-0000-000000000000}"/>
          </ac:spMkLst>
        </pc:spChg>
      </pc:sldChg>
      <pc:sldChg chg="del">
        <pc:chgData name="芝山 駿介" userId="7ffdaefeaf1c6957" providerId="LiveId" clId="{9CE4A086-7057-4565-AEBA-062C6AF2D142}" dt="2023-04-11T14:45:02.059" v="15727" actId="47"/>
        <pc:sldMkLst>
          <pc:docMk/>
          <pc:sldMk cId="0" sldId="264"/>
        </pc:sldMkLst>
      </pc:sldChg>
      <pc:sldChg chg="addSp delSp modSp mod">
        <pc:chgData name="芝山 駿介" userId="7ffdaefeaf1c6957" providerId="LiveId" clId="{9CE4A086-7057-4565-AEBA-062C6AF2D142}" dt="2023-04-12T13:21:11.551" v="18676" actId="255"/>
        <pc:sldMkLst>
          <pc:docMk/>
          <pc:sldMk cId="0" sldId="265"/>
        </pc:sldMkLst>
        <pc:spChg chg="mod">
          <ac:chgData name="芝山 駿介" userId="7ffdaefeaf1c6957" providerId="LiveId" clId="{9CE4A086-7057-4565-AEBA-062C6AF2D142}" dt="2023-04-12T13:21:11.551" v="18676" actId="255"/>
          <ac:spMkLst>
            <pc:docMk/>
            <pc:sldMk cId="0" sldId="265"/>
            <ac:spMk id="3" creationId="{00000000-0000-0000-0000-000000000000}"/>
          </ac:spMkLst>
        </pc:spChg>
        <pc:spChg chg="mod">
          <ac:chgData name="芝山 駿介" userId="7ffdaefeaf1c6957" providerId="LiveId" clId="{9CE4A086-7057-4565-AEBA-062C6AF2D142}" dt="2023-04-12T13:20:59.976" v="18675" actId="255"/>
          <ac:spMkLst>
            <pc:docMk/>
            <pc:sldMk cId="0" sldId="265"/>
            <ac:spMk id="5" creationId="{00000000-0000-0000-0000-000000000000}"/>
          </ac:spMkLst>
        </pc:spChg>
        <pc:spChg chg="del mod">
          <ac:chgData name="芝山 駿介" userId="7ffdaefeaf1c6957" providerId="LiveId" clId="{9CE4A086-7057-4565-AEBA-062C6AF2D142}" dt="2023-04-11T14:49:30.838" v="16015" actId="478"/>
          <ac:spMkLst>
            <pc:docMk/>
            <pc:sldMk cId="0" sldId="265"/>
            <ac:spMk id="6" creationId="{00000000-0000-0000-0000-000000000000}"/>
          </ac:spMkLst>
        </pc:spChg>
        <pc:spChg chg="add del">
          <ac:chgData name="芝山 駿介" userId="7ffdaefeaf1c6957" providerId="LiveId" clId="{9CE4A086-7057-4565-AEBA-062C6AF2D142}" dt="2023-04-11T14:48:00.480" v="15945" actId="22"/>
          <ac:spMkLst>
            <pc:docMk/>
            <pc:sldMk cId="0" sldId="265"/>
            <ac:spMk id="8" creationId="{5CC987DD-D2BA-5DCC-8021-54F0352BD0E7}"/>
          </ac:spMkLst>
        </pc:spChg>
        <pc:spChg chg="add mod">
          <ac:chgData name="芝山 駿介" userId="7ffdaefeaf1c6957" providerId="LiveId" clId="{9CE4A086-7057-4565-AEBA-062C6AF2D142}" dt="2023-04-11T14:48:20.449" v="15946"/>
          <ac:spMkLst>
            <pc:docMk/>
            <pc:sldMk cId="0" sldId="265"/>
            <ac:spMk id="9" creationId="{7279DF5D-C466-52A5-2849-77280054EF7B}"/>
          </ac:spMkLst>
        </pc:spChg>
        <pc:spChg chg="del mod">
          <ac:chgData name="芝山 駿介" userId="7ffdaefeaf1c6957" providerId="LiveId" clId="{9CE4A086-7057-4565-AEBA-062C6AF2D142}" dt="2023-04-11T14:47:57.837" v="15943" actId="478"/>
          <ac:spMkLst>
            <pc:docMk/>
            <pc:sldMk cId="0" sldId="265"/>
            <ac:spMk id="11" creationId="{00000000-0000-0000-0000-000000000000}"/>
          </ac:spMkLst>
        </pc:spChg>
        <pc:spChg chg="add del mod">
          <ac:chgData name="芝山 駿介" userId="7ffdaefeaf1c6957" providerId="LiveId" clId="{9CE4A086-7057-4565-AEBA-062C6AF2D142}" dt="2023-04-11T14:49:34.650" v="16016" actId="478"/>
          <ac:spMkLst>
            <pc:docMk/>
            <pc:sldMk cId="0" sldId="265"/>
            <ac:spMk id="12" creationId="{48DAF383-12CB-FF8B-C63C-9B6A3A77F478}"/>
          </ac:spMkLst>
        </pc:spChg>
        <pc:spChg chg="add mod">
          <ac:chgData name="芝山 駿介" userId="7ffdaefeaf1c6957" providerId="LiveId" clId="{9CE4A086-7057-4565-AEBA-062C6AF2D142}" dt="2023-04-11T14:49:48.478" v="16017"/>
          <ac:spMkLst>
            <pc:docMk/>
            <pc:sldMk cId="0" sldId="265"/>
            <ac:spMk id="13" creationId="{35C29F35-58DD-0626-154D-ED1677BC2254}"/>
          </ac:spMkLst>
        </pc:spChg>
      </pc:sldChg>
      <pc:sldChg chg="del">
        <pc:chgData name="芝山 駿介" userId="7ffdaefeaf1c6957" providerId="LiveId" clId="{9CE4A086-7057-4565-AEBA-062C6AF2D142}" dt="2023-04-11T14:45:03.602" v="15728" actId="47"/>
        <pc:sldMkLst>
          <pc:docMk/>
          <pc:sldMk cId="0" sldId="266"/>
        </pc:sldMkLst>
      </pc:sldChg>
      <pc:sldChg chg="del">
        <pc:chgData name="芝山 駿介" userId="7ffdaefeaf1c6957" providerId="LiveId" clId="{9CE4A086-7057-4565-AEBA-062C6AF2D142}" dt="2023-04-11T14:45:04.911" v="15729" actId="47"/>
        <pc:sldMkLst>
          <pc:docMk/>
          <pc:sldMk cId="0" sldId="267"/>
        </pc:sldMkLst>
      </pc:sldChg>
      <pc:sldChg chg="addSp delSp modSp add mod">
        <pc:chgData name="芝山 駿介" userId="7ffdaefeaf1c6957" providerId="LiveId" clId="{9CE4A086-7057-4565-AEBA-062C6AF2D142}" dt="2023-04-13T15:27:29.304" v="20302" actId="1076"/>
        <pc:sldMkLst>
          <pc:docMk/>
          <pc:sldMk cId="1780079773" sldId="268"/>
        </pc:sldMkLst>
        <pc:spChg chg="mod">
          <ac:chgData name="芝山 駿介" userId="7ffdaefeaf1c6957" providerId="LiveId" clId="{9CE4A086-7057-4565-AEBA-062C6AF2D142}" dt="2023-04-07T05:07:29.427" v="1345" actId="2711"/>
          <ac:spMkLst>
            <pc:docMk/>
            <pc:sldMk cId="1780079773" sldId="268"/>
            <ac:spMk id="2" creationId="{00000000-0000-0000-0000-000000000000}"/>
          </ac:spMkLst>
        </pc:spChg>
        <pc:spChg chg="mod">
          <ac:chgData name="芝山 駿介" userId="7ffdaefeaf1c6957" providerId="LiveId" clId="{9CE4A086-7057-4565-AEBA-062C6AF2D142}" dt="2023-04-13T15:26:20.386" v="20243" actId="20577"/>
          <ac:spMkLst>
            <pc:docMk/>
            <pc:sldMk cId="1780079773" sldId="268"/>
            <ac:spMk id="3" creationId="{00000000-0000-0000-0000-000000000000}"/>
          </ac:spMkLst>
        </pc:spChg>
        <pc:spChg chg="add del mod">
          <ac:chgData name="芝山 駿介" userId="7ffdaefeaf1c6957" providerId="LiveId" clId="{9CE4A086-7057-4565-AEBA-062C6AF2D142}" dt="2023-04-13T15:25:41.634" v="20228"/>
          <ac:spMkLst>
            <pc:docMk/>
            <pc:sldMk cId="1780079773" sldId="268"/>
            <ac:spMk id="7" creationId="{20D813D2-4E54-6771-EA0D-463EE1CD3262}"/>
          </ac:spMkLst>
        </pc:spChg>
        <pc:spChg chg="add mod">
          <ac:chgData name="芝山 駿介" userId="7ffdaefeaf1c6957" providerId="LiveId" clId="{9CE4A086-7057-4565-AEBA-062C6AF2D142}" dt="2023-04-13T15:27:29.304" v="20302" actId="1076"/>
          <ac:spMkLst>
            <pc:docMk/>
            <pc:sldMk cId="1780079773" sldId="268"/>
            <ac:spMk id="8" creationId="{21D531EA-BEE0-14A1-747D-C75539E4302D}"/>
          </ac:spMkLst>
        </pc:spChg>
        <pc:picChg chg="add mod">
          <ac:chgData name="芝山 駿介" userId="7ffdaefeaf1c6957" providerId="LiveId" clId="{9CE4A086-7057-4565-AEBA-062C6AF2D142}" dt="2023-04-13T15:24:26.512" v="20222" actId="1076"/>
          <ac:picMkLst>
            <pc:docMk/>
            <pc:sldMk cId="1780079773" sldId="268"/>
            <ac:picMk id="6" creationId="{168C84E9-DCF3-A07E-942E-C159D0CAB84F}"/>
          </ac:picMkLst>
        </pc:picChg>
      </pc:sldChg>
      <pc:sldChg chg="addSp delSp modSp add mod">
        <pc:chgData name="芝山 駿介" userId="7ffdaefeaf1c6957" providerId="LiveId" clId="{9CE4A086-7057-4565-AEBA-062C6AF2D142}" dt="2023-04-07T08:45:23.079" v="11361" actId="1076"/>
        <pc:sldMkLst>
          <pc:docMk/>
          <pc:sldMk cId="3775067412" sldId="269"/>
        </pc:sldMkLst>
        <pc:spChg chg="mod">
          <ac:chgData name="芝山 駿介" userId="7ffdaefeaf1c6957" providerId="LiveId" clId="{9CE4A086-7057-4565-AEBA-062C6AF2D142}" dt="2023-04-07T05:07:59.123" v="1347" actId="2711"/>
          <ac:spMkLst>
            <pc:docMk/>
            <pc:sldMk cId="3775067412" sldId="269"/>
            <ac:spMk id="2" creationId="{00000000-0000-0000-0000-000000000000}"/>
          </ac:spMkLst>
        </pc:spChg>
        <pc:spChg chg="mod">
          <ac:chgData name="芝山 駿介" userId="7ffdaefeaf1c6957" providerId="LiveId" clId="{9CE4A086-7057-4565-AEBA-062C6AF2D142}" dt="2023-04-07T05:42:10.362" v="3361" actId="255"/>
          <ac:spMkLst>
            <pc:docMk/>
            <pc:sldMk cId="3775067412" sldId="269"/>
            <ac:spMk id="3" creationId="{00000000-0000-0000-0000-000000000000}"/>
          </ac:spMkLst>
        </pc:spChg>
        <pc:spChg chg="add del mod">
          <ac:chgData name="芝山 駿介" userId="7ffdaefeaf1c6957" providerId="LiveId" clId="{9CE4A086-7057-4565-AEBA-062C6AF2D142}" dt="2023-04-07T05:24:33.705" v="2339"/>
          <ac:spMkLst>
            <pc:docMk/>
            <pc:sldMk cId="3775067412" sldId="269"/>
            <ac:spMk id="5" creationId="{B0DF4807-970D-D237-B010-DCD7C29CB236}"/>
          </ac:spMkLst>
        </pc:spChg>
        <pc:spChg chg="add mod topLvl">
          <ac:chgData name="芝山 駿介" userId="7ffdaefeaf1c6957" providerId="LiveId" clId="{9CE4A086-7057-4565-AEBA-062C6AF2D142}" dt="2023-04-07T05:44:02.358" v="3379" actId="255"/>
          <ac:spMkLst>
            <pc:docMk/>
            <pc:sldMk cId="3775067412" sldId="269"/>
            <ac:spMk id="7" creationId="{F22493FC-273A-4628-0021-DEAF6CD34F19}"/>
          </ac:spMkLst>
        </pc:spChg>
        <pc:spChg chg="add del mod">
          <ac:chgData name="芝山 駿介" userId="7ffdaefeaf1c6957" providerId="LiveId" clId="{9CE4A086-7057-4565-AEBA-062C6AF2D142}" dt="2023-04-07T05:43:12.716" v="3367" actId="478"/>
          <ac:spMkLst>
            <pc:docMk/>
            <pc:sldMk cId="3775067412" sldId="269"/>
            <ac:spMk id="8" creationId="{AA62D020-CC4D-3CD6-7018-16BCCBC65155}"/>
          </ac:spMkLst>
        </pc:spChg>
        <pc:spChg chg="add del mod">
          <ac:chgData name="芝山 駿介" userId="7ffdaefeaf1c6957" providerId="LiveId" clId="{9CE4A086-7057-4565-AEBA-062C6AF2D142}" dt="2023-04-07T05:43:19.931" v="3371" actId="478"/>
          <ac:spMkLst>
            <pc:docMk/>
            <pc:sldMk cId="3775067412" sldId="269"/>
            <ac:spMk id="10" creationId="{C9DE7E7F-3781-4F84-BE3E-5695A0BF05E0}"/>
          </ac:spMkLst>
        </pc:spChg>
        <pc:spChg chg="add del mod topLvl">
          <ac:chgData name="芝山 駿介" userId="7ffdaefeaf1c6957" providerId="LiveId" clId="{9CE4A086-7057-4565-AEBA-062C6AF2D142}" dt="2023-04-07T05:43:29.730" v="3375" actId="478"/>
          <ac:spMkLst>
            <pc:docMk/>
            <pc:sldMk cId="3775067412" sldId="269"/>
            <ac:spMk id="11" creationId="{22925B3A-9BC9-3F08-7A6F-97B8A2D20E69}"/>
          </ac:spMkLst>
        </pc:spChg>
        <pc:spChg chg="add del mod">
          <ac:chgData name="芝山 駿介" userId="7ffdaefeaf1c6957" providerId="LiveId" clId="{9CE4A086-7057-4565-AEBA-062C6AF2D142}" dt="2023-04-07T05:37:24.428" v="2799"/>
          <ac:spMkLst>
            <pc:docMk/>
            <pc:sldMk cId="3775067412" sldId="269"/>
            <ac:spMk id="12" creationId="{CA1E743F-8F21-965A-737B-16B560B2C83B}"/>
          </ac:spMkLst>
        </pc:spChg>
        <pc:spChg chg="add del mod">
          <ac:chgData name="芝山 駿介" userId="7ffdaefeaf1c6957" providerId="LiveId" clId="{9CE4A086-7057-4565-AEBA-062C6AF2D142}" dt="2023-04-07T05:37:24.428" v="2801"/>
          <ac:spMkLst>
            <pc:docMk/>
            <pc:sldMk cId="3775067412" sldId="269"/>
            <ac:spMk id="13" creationId="{B5AD924D-25F0-10D0-17FC-C2BFDF6222C6}"/>
          </ac:spMkLst>
        </pc:spChg>
        <pc:spChg chg="add mod">
          <ac:chgData name="芝山 駿介" userId="7ffdaefeaf1c6957" providerId="LiveId" clId="{9CE4A086-7057-4565-AEBA-062C6AF2D142}" dt="2023-04-07T08:45:23.079" v="11361" actId="1076"/>
          <ac:spMkLst>
            <pc:docMk/>
            <pc:sldMk cId="3775067412" sldId="269"/>
            <ac:spMk id="14" creationId="{1A91642F-63D8-DCAA-859E-71D472E87E65}"/>
          </ac:spMkLst>
        </pc:spChg>
        <pc:grpChg chg="add del mod">
          <ac:chgData name="芝山 駿介" userId="7ffdaefeaf1c6957" providerId="LiveId" clId="{9CE4A086-7057-4565-AEBA-062C6AF2D142}" dt="2023-04-07T05:43:29.730" v="3375" actId="478"/>
          <ac:grpSpMkLst>
            <pc:docMk/>
            <pc:sldMk cId="3775067412" sldId="269"/>
            <ac:grpSpMk id="15" creationId="{C57EC35E-98B2-5490-CCEE-C2AA7198C3EA}"/>
          </ac:grpSpMkLst>
        </pc:grpChg>
      </pc:sldChg>
      <pc:sldChg chg="delSp modSp add mod">
        <pc:chgData name="芝山 駿介" userId="7ffdaefeaf1c6957" providerId="LiveId" clId="{9CE4A086-7057-4565-AEBA-062C6AF2D142}" dt="2023-04-11T14:53:14.702" v="16049" actId="255"/>
        <pc:sldMkLst>
          <pc:docMk/>
          <pc:sldMk cId="1552753481" sldId="270"/>
        </pc:sldMkLst>
        <pc:spChg chg="mod">
          <ac:chgData name="芝山 駿介" userId="7ffdaefeaf1c6957" providerId="LiveId" clId="{9CE4A086-7057-4565-AEBA-062C6AF2D142}" dt="2023-04-11T14:53:14.702" v="16049" actId="255"/>
          <ac:spMkLst>
            <pc:docMk/>
            <pc:sldMk cId="1552753481" sldId="270"/>
            <ac:spMk id="3" creationId="{00000000-0000-0000-0000-000000000000}"/>
          </ac:spMkLst>
        </pc:spChg>
        <pc:picChg chg="del">
          <ac:chgData name="芝山 駿介" userId="7ffdaefeaf1c6957" providerId="LiveId" clId="{9CE4A086-7057-4565-AEBA-062C6AF2D142}" dt="2023-04-06T17:10:14.484" v="1338" actId="478"/>
          <ac:picMkLst>
            <pc:docMk/>
            <pc:sldMk cId="1552753481" sldId="270"/>
            <ac:picMk id="4" creationId="{00000000-0000-0000-0000-000000000000}"/>
          </ac:picMkLst>
        </pc:picChg>
        <pc:picChg chg="mod">
          <ac:chgData name="芝山 駿介" userId="7ffdaefeaf1c6957" providerId="LiveId" clId="{9CE4A086-7057-4565-AEBA-062C6AF2D142}" dt="2023-04-06T17:10:30.849" v="1339" actId="1076"/>
          <ac:picMkLst>
            <pc:docMk/>
            <pc:sldMk cId="1552753481" sldId="270"/>
            <ac:picMk id="7" creationId="{2B7131BA-68A7-225D-E4D4-C270E66384CF}"/>
          </ac:picMkLst>
        </pc:picChg>
      </pc:sldChg>
      <pc:sldChg chg="delSp modSp add mod">
        <pc:chgData name="芝山 駿介" userId="7ffdaefeaf1c6957" providerId="LiveId" clId="{9CE4A086-7057-4565-AEBA-062C6AF2D142}" dt="2023-04-12T16:46:41.133" v="20097" actId="20577"/>
        <pc:sldMkLst>
          <pc:docMk/>
          <pc:sldMk cId="1909154404" sldId="271"/>
        </pc:sldMkLst>
        <pc:spChg chg="mod">
          <ac:chgData name="芝山 駿介" userId="7ffdaefeaf1c6957" providerId="LiveId" clId="{9CE4A086-7057-4565-AEBA-062C6AF2D142}" dt="2023-04-07T07:13:18.152" v="4381"/>
          <ac:spMkLst>
            <pc:docMk/>
            <pc:sldMk cId="1909154404" sldId="271"/>
            <ac:spMk id="2" creationId="{00000000-0000-0000-0000-000000000000}"/>
          </ac:spMkLst>
        </pc:spChg>
        <pc:spChg chg="mod">
          <ac:chgData name="芝山 駿介" userId="7ffdaefeaf1c6957" providerId="LiveId" clId="{9CE4A086-7057-4565-AEBA-062C6AF2D142}" dt="2023-04-12T16:46:41.133" v="20097" actId="20577"/>
          <ac:spMkLst>
            <pc:docMk/>
            <pc:sldMk cId="1909154404" sldId="271"/>
            <ac:spMk id="3" creationId="{00000000-0000-0000-0000-000000000000}"/>
          </ac:spMkLst>
        </pc:spChg>
        <pc:spChg chg="del mod">
          <ac:chgData name="芝山 駿介" userId="7ffdaefeaf1c6957" providerId="LiveId" clId="{9CE4A086-7057-4565-AEBA-062C6AF2D142}" dt="2023-04-07T07:13:28.676" v="4386" actId="478"/>
          <ac:spMkLst>
            <pc:docMk/>
            <pc:sldMk cId="1909154404" sldId="271"/>
            <ac:spMk id="7" creationId="{F22493FC-273A-4628-0021-DEAF6CD34F19}"/>
          </ac:spMkLst>
        </pc:spChg>
        <pc:spChg chg="mod">
          <ac:chgData name="芝山 駿介" userId="7ffdaefeaf1c6957" providerId="LiveId" clId="{9CE4A086-7057-4565-AEBA-062C6AF2D142}" dt="2023-04-07T08:46:10.662" v="11364" actId="14100"/>
          <ac:spMkLst>
            <pc:docMk/>
            <pc:sldMk cId="1909154404" sldId="271"/>
            <ac:spMk id="9" creationId="{00000000-0000-0000-0000-000000000000}"/>
          </ac:spMkLst>
        </pc:spChg>
        <pc:spChg chg="del mod">
          <ac:chgData name="芝山 駿介" userId="7ffdaefeaf1c6957" providerId="LiveId" clId="{9CE4A086-7057-4565-AEBA-062C6AF2D142}" dt="2023-04-07T07:13:25.772" v="4384" actId="478"/>
          <ac:spMkLst>
            <pc:docMk/>
            <pc:sldMk cId="1909154404" sldId="271"/>
            <ac:spMk id="14" creationId="{1A91642F-63D8-DCAA-859E-71D472E87E65}"/>
          </ac:spMkLst>
        </pc:spChg>
      </pc:sldChg>
      <pc:sldChg chg="addSp delSp modSp add mod">
        <pc:chgData name="芝山 駿介" userId="7ffdaefeaf1c6957" providerId="LiveId" clId="{9CE4A086-7057-4565-AEBA-062C6AF2D142}" dt="2023-04-12T07:44:46.847" v="18474" actId="1076"/>
        <pc:sldMkLst>
          <pc:docMk/>
          <pc:sldMk cId="3708303956" sldId="272"/>
        </pc:sldMkLst>
        <pc:spChg chg="mod">
          <ac:chgData name="芝山 駿介" userId="7ffdaefeaf1c6957" providerId="LiveId" clId="{9CE4A086-7057-4565-AEBA-062C6AF2D142}" dt="2023-04-12T07:44:39.064" v="18473" actId="20577"/>
          <ac:spMkLst>
            <pc:docMk/>
            <pc:sldMk cId="3708303956" sldId="272"/>
            <ac:spMk id="3" creationId="{00000000-0000-0000-0000-000000000000}"/>
          </ac:spMkLst>
        </pc:spChg>
        <pc:spChg chg="add del mod">
          <ac:chgData name="芝山 駿介" userId="7ffdaefeaf1c6957" providerId="LiveId" clId="{9CE4A086-7057-4565-AEBA-062C6AF2D142}" dt="2023-04-11T14:36:23.395" v="15101"/>
          <ac:spMkLst>
            <pc:docMk/>
            <pc:sldMk cId="3708303956" sldId="272"/>
            <ac:spMk id="5" creationId="{07255288-BE32-F095-64AA-18B2CA76B9AC}"/>
          </ac:spMkLst>
        </pc:spChg>
        <pc:spChg chg="mod">
          <ac:chgData name="芝山 駿介" userId="7ffdaefeaf1c6957" providerId="LiveId" clId="{9CE4A086-7057-4565-AEBA-062C6AF2D142}" dt="2023-04-07T07:20:14.671" v="5373"/>
          <ac:spMkLst>
            <pc:docMk/>
            <pc:sldMk cId="3708303956" sldId="272"/>
            <ac:spMk id="6" creationId="{4243ACB6-3E7C-5C03-6B4B-AC294F147AC0}"/>
          </ac:spMkLst>
        </pc:spChg>
        <pc:spChg chg="add mod">
          <ac:chgData name="芝山 駿介" userId="7ffdaefeaf1c6957" providerId="LiveId" clId="{9CE4A086-7057-4565-AEBA-062C6AF2D142}" dt="2023-04-12T07:44:46.847" v="18474" actId="1076"/>
          <ac:spMkLst>
            <pc:docMk/>
            <pc:sldMk cId="3708303956" sldId="272"/>
            <ac:spMk id="6" creationId="{CF65077C-54C9-B38D-9E95-38A14FDEB334}"/>
          </ac:spMkLst>
        </pc:spChg>
        <pc:spChg chg="mod">
          <ac:chgData name="芝山 駿介" userId="7ffdaefeaf1c6957" providerId="LiveId" clId="{9CE4A086-7057-4565-AEBA-062C6AF2D142}" dt="2023-04-07T07:20:14.671" v="5373"/>
          <ac:spMkLst>
            <pc:docMk/>
            <pc:sldMk cId="3708303956" sldId="272"/>
            <ac:spMk id="7" creationId="{CF8F0BE3-4540-3D7A-86CA-64C0F776B2ED}"/>
          </ac:spMkLst>
        </pc:spChg>
        <pc:spChg chg="add del mod">
          <ac:chgData name="芝山 駿介" userId="7ffdaefeaf1c6957" providerId="LiveId" clId="{9CE4A086-7057-4565-AEBA-062C6AF2D142}" dt="2023-04-07T07:27:26.666" v="5460" actId="478"/>
          <ac:spMkLst>
            <pc:docMk/>
            <pc:sldMk cId="3708303956" sldId="272"/>
            <ac:spMk id="8" creationId="{226A04E9-1D91-D410-9DDD-6B9AC96051DA}"/>
          </ac:spMkLst>
        </pc:spChg>
        <pc:spChg chg="mod">
          <ac:chgData name="芝山 駿介" userId="7ffdaefeaf1c6957" providerId="LiveId" clId="{9CE4A086-7057-4565-AEBA-062C6AF2D142}" dt="2023-04-07T08:46:15.600" v="11365" actId="14100"/>
          <ac:spMkLst>
            <pc:docMk/>
            <pc:sldMk cId="3708303956" sldId="272"/>
            <ac:spMk id="9" creationId="{00000000-0000-0000-0000-000000000000}"/>
          </ac:spMkLst>
        </pc:spChg>
        <pc:spChg chg="add del mod">
          <ac:chgData name="芝山 駿介" userId="7ffdaefeaf1c6957" providerId="LiveId" clId="{9CE4A086-7057-4565-AEBA-062C6AF2D142}" dt="2023-04-07T07:27:30.087" v="5462" actId="478"/>
          <ac:spMkLst>
            <pc:docMk/>
            <pc:sldMk cId="3708303956" sldId="272"/>
            <ac:spMk id="10" creationId="{45737603-BDCB-F635-5FB3-F1C133D217CD}"/>
          </ac:spMkLst>
        </pc:spChg>
        <pc:spChg chg="add del mod">
          <ac:chgData name="芝山 駿介" userId="7ffdaefeaf1c6957" providerId="LiveId" clId="{9CE4A086-7057-4565-AEBA-062C6AF2D142}" dt="2023-04-07T07:27:31.582" v="5463" actId="478"/>
          <ac:spMkLst>
            <pc:docMk/>
            <pc:sldMk cId="3708303956" sldId="272"/>
            <ac:spMk id="11" creationId="{0C2618ED-7B76-4C85-5759-62C5A194DA1A}"/>
          </ac:spMkLst>
        </pc:spChg>
        <pc:spChg chg="add del">
          <ac:chgData name="芝山 駿介" userId="7ffdaefeaf1c6957" providerId="LiveId" clId="{9CE4A086-7057-4565-AEBA-062C6AF2D142}" dt="2023-04-07T07:21:20.515" v="5385"/>
          <ac:spMkLst>
            <pc:docMk/>
            <pc:sldMk cId="3708303956" sldId="272"/>
            <ac:spMk id="12" creationId="{BB7FC02E-EBBE-3459-F87C-12B3D7503820}"/>
          </ac:spMkLst>
        </pc:spChg>
        <pc:spChg chg="add del">
          <ac:chgData name="芝山 駿介" userId="7ffdaefeaf1c6957" providerId="LiveId" clId="{9CE4A086-7057-4565-AEBA-062C6AF2D142}" dt="2023-04-07T07:21:23.348" v="5387"/>
          <ac:spMkLst>
            <pc:docMk/>
            <pc:sldMk cId="3708303956" sldId="272"/>
            <ac:spMk id="13" creationId="{3E130DD6-6739-88FD-7B96-E828B5656F71}"/>
          </ac:spMkLst>
        </pc:spChg>
        <pc:grpChg chg="add del mod">
          <ac:chgData name="芝山 駿介" userId="7ffdaefeaf1c6957" providerId="LiveId" clId="{9CE4A086-7057-4565-AEBA-062C6AF2D142}" dt="2023-04-07T07:20:19.344" v="5376"/>
          <ac:grpSpMkLst>
            <pc:docMk/>
            <pc:sldMk cId="3708303956" sldId="272"/>
            <ac:grpSpMk id="5" creationId="{A7121029-CCAC-9CF6-F1F8-47E236C07A9C}"/>
          </ac:grpSpMkLst>
        </pc:grpChg>
      </pc:sldChg>
      <pc:sldChg chg="modSp add mod">
        <pc:chgData name="芝山 駿介" userId="7ffdaefeaf1c6957" providerId="LiveId" clId="{9CE4A086-7057-4565-AEBA-062C6AF2D142}" dt="2023-04-12T13:22:40.822" v="18678" actId="20577"/>
        <pc:sldMkLst>
          <pc:docMk/>
          <pc:sldMk cId="653434619" sldId="273"/>
        </pc:sldMkLst>
        <pc:spChg chg="mod">
          <ac:chgData name="芝山 駿介" userId="7ffdaefeaf1c6957" providerId="LiveId" clId="{9CE4A086-7057-4565-AEBA-062C6AF2D142}" dt="2023-04-12T13:22:40.822" v="18678" actId="20577"/>
          <ac:spMkLst>
            <pc:docMk/>
            <pc:sldMk cId="653434619" sldId="273"/>
            <ac:spMk id="3" creationId="{00000000-0000-0000-0000-000000000000}"/>
          </ac:spMkLst>
        </pc:spChg>
        <pc:spChg chg="mod">
          <ac:chgData name="芝山 駿介" userId="7ffdaefeaf1c6957" providerId="LiveId" clId="{9CE4A086-7057-4565-AEBA-062C6AF2D142}" dt="2023-04-07T08:46:20.518" v="11366" actId="14100"/>
          <ac:spMkLst>
            <pc:docMk/>
            <pc:sldMk cId="653434619" sldId="273"/>
            <ac:spMk id="9" creationId="{00000000-0000-0000-0000-000000000000}"/>
          </ac:spMkLst>
        </pc:spChg>
      </pc:sldChg>
      <pc:sldChg chg="modSp add del mod">
        <pc:chgData name="芝山 駿介" userId="7ffdaefeaf1c6957" providerId="LiveId" clId="{9CE4A086-7057-4565-AEBA-062C6AF2D142}" dt="2023-04-07T07:39:19.665" v="6421" actId="47"/>
        <pc:sldMkLst>
          <pc:docMk/>
          <pc:sldMk cId="1887746920" sldId="274"/>
        </pc:sldMkLst>
        <pc:spChg chg="mod">
          <ac:chgData name="芝山 駿介" userId="7ffdaefeaf1c6957" providerId="LiveId" clId="{9CE4A086-7057-4565-AEBA-062C6AF2D142}" dt="2023-04-07T07:39:00.061" v="6419" actId="20577"/>
          <ac:spMkLst>
            <pc:docMk/>
            <pc:sldMk cId="1887746920" sldId="274"/>
            <ac:spMk id="2" creationId="{00000000-0000-0000-0000-000000000000}"/>
          </ac:spMkLst>
        </pc:spChg>
      </pc:sldChg>
      <pc:sldChg chg="addSp delSp modSp add mod">
        <pc:chgData name="芝山 駿介" userId="7ffdaefeaf1c6957" providerId="LiveId" clId="{9CE4A086-7057-4565-AEBA-062C6AF2D142}" dt="2023-04-12T16:58:19.563" v="20163"/>
        <pc:sldMkLst>
          <pc:docMk/>
          <pc:sldMk cId="166653948" sldId="275"/>
        </pc:sldMkLst>
        <pc:spChg chg="mod">
          <ac:chgData name="芝山 駿介" userId="7ffdaefeaf1c6957" providerId="LiveId" clId="{9CE4A086-7057-4565-AEBA-062C6AF2D142}" dt="2023-04-07T07:39:30.926" v="6477" actId="20577"/>
          <ac:spMkLst>
            <pc:docMk/>
            <pc:sldMk cId="166653948" sldId="275"/>
            <ac:spMk id="2" creationId="{00000000-0000-0000-0000-000000000000}"/>
          </ac:spMkLst>
        </pc:spChg>
        <pc:spChg chg="mod">
          <ac:chgData name="芝山 駿介" userId="7ffdaefeaf1c6957" providerId="LiveId" clId="{9CE4A086-7057-4565-AEBA-062C6AF2D142}" dt="2023-04-12T16:58:19.563" v="20163"/>
          <ac:spMkLst>
            <pc:docMk/>
            <pc:sldMk cId="166653948" sldId="275"/>
            <ac:spMk id="3" creationId="{00000000-0000-0000-0000-000000000000}"/>
          </ac:spMkLst>
        </pc:spChg>
        <pc:spChg chg="add del mod">
          <ac:chgData name="芝山 駿介" userId="7ffdaefeaf1c6957" providerId="LiveId" clId="{9CE4A086-7057-4565-AEBA-062C6AF2D142}" dt="2023-04-11T14:01:52.313" v="13890" actId="478"/>
          <ac:spMkLst>
            <pc:docMk/>
            <pc:sldMk cId="166653948" sldId="275"/>
            <ac:spMk id="10" creationId="{F6436F52-5784-CC0D-8857-D4A4C6F6C5FB}"/>
          </ac:spMkLst>
        </pc:spChg>
        <pc:spChg chg="add del mod">
          <ac:chgData name="芝山 駿介" userId="7ffdaefeaf1c6957" providerId="LiveId" clId="{9CE4A086-7057-4565-AEBA-062C6AF2D142}" dt="2023-04-11T14:01:09.727" v="13886" actId="767"/>
          <ac:spMkLst>
            <pc:docMk/>
            <pc:sldMk cId="166653948" sldId="275"/>
            <ac:spMk id="11" creationId="{D4DD6709-F485-DBBA-F45B-3513FE00868A}"/>
          </ac:spMkLst>
        </pc:spChg>
        <pc:spChg chg="add mod">
          <ac:chgData name="芝山 駿介" userId="7ffdaefeaf1c6957" providerId="LiveId" clId="{9CE4A086-7057-4565-AEBA-062C6AF2D142}" dt="2023-04-11T14:16:57.157" v="13963" actId="208"/>
          <ac:spMkLst>
            <pc:docMk/>
            <pc:sldMk cId="166653948" sldId="275"/>
            <ac:spMk id="20" creationId="{5DC8D1A7-B052-D868-B422-C8645DD838AF}"/>
          </ac:spMkLst>
        </pc:spChg>
        <pc:spChg chg="add mod">
          <ac:chgData name="芝山 駿介" userId="7ffdaefeaf1c6957" providerId="LiveId" clId="{9CE4A086-7057-4565-AEBA-062C6AF2D142}" dt="2023-04-11T14:17:05.483" v="13965" actId="207"/>
          <ac:spMkLst>
            <pc:docMk/>
            <pc:sldMk cId="166653948" sldId="275"/>
            <ac:spMk id="21" creationId="{E5FFFCCE-7F81-192F-0ADB-C6C48174FA3F}"/>
          </ac:spMkLst>
        </pc:spChg>
        <pc:picChg chg="add mod">
          <ac:chgData name="芝山 駿介" userId="7ffdaefeaf1c6957" providerId="LiveId" clId="{9CE4A086-7057-4565-AEBA-062C6AF2D142}" dt="2023-04-11T14:55:39.822" v="16389" actId="207"/>
          <ac:picMkLst>
            <pc:docMk/>
            <pc:sldMk cId="166653948" sldId="275"/>
            <ac:picMk id="6" creationId="{2DA8EE4A-EB9E-A08F-246E-1A3A847C4025}"/>
          </ac:picMkLst>
        </pc:picChg>
        <pc:picChg chg="add del mod">
          <ac:chgData name="芝山 駿介" userId="7ffdaefeaf1c6957" providerId="LiveId" clId="{9CE4A086-7057-4565-AEBA-062C6AF2D142}" dt="2023-04-07T08:24:00.381" v="10777" actId="478"/>
          <ac:picMkLst>
            <pc:docMk/>
            <pc:sldMk cId="166653948" sldId="275"/>
            <ac:picMk id="6" creationId="{4B9FB37D-1708-6704-E5CE-8DC493010BD6}"/>
          </ac:picMkLst>
        </pc:picChg>
        <pc:picChg chg="add del mod">
          <ac:chgData name="芝山 駿介" userId="7ffdaefeaf1c6957" providerId="LiveId" clId="{9CE4A086-7057-4565-AEBA-062C6AF2D142}" dt="2023-04-11T14:21:06.775" v="14102" actId="478"/>
          <ac:picMkLst>
            <pc:docMk/>
            <pc:sldMk cId="166653948" sldId="275"/>
            <ac:picMk id="8" creationId="{ED1D444E-BC62-6F37-40DE-4C4E4DAFC6BC}"/>
          </ac:picMkLst>
        </pc:picChg>
        <pc:picChg chg="add del mod">
          <ac:chgData name="芝山 駿介" userId="7ffdaefeaf1c6957" providerId="LiveId" clId="{9CE4A086-7057-4565-AEBA-062C6AF2D142}" dt="2023-04-11T14:03:20.600" v="13899" actId="478"/>
          <ac:picMkLst>
            <pc:docMk/>
            <pc:sldMk cId="166653948" sldId="275"/>
            <ac:picMk id="13" creationId="{A17ED687-2E09-E536-E0E6-64B8BC71B458}"/>
          </ac:picMkLst>
        </pc:picChg>
        <pc:picChg chg="add del mod">
          <ac:chgData name="芝山 駿介" userId="7ffdaefeaf1c6957" providerId="LiveId" clId="{9CE4A086-7057-4565-AEBA-062C6AF2D142}" dt="2023-04-11T14:04:04.669" v="13908" actId="478"/>
          <ac:picMkLst>
            <pc:docMk/>
            <pc:sldMk cId="166653948" sldId="275"/>
            <ac:picMk id="15" creationId="{7BDDE0B3-C356-6FE8-7A29-5B12E8D6D34A}"/>
          </ac:picMkLst>
        </pc:picChg>
        <pc:picChg chg="add mod">
          <ac:chgData name="芝山 駿介" userId="7ffdaefeaf1c6957" providerId="LiveId" clId="{9CE4A086-7057-4565-AEBA-062C6AF2D142}" dt="2023-04-11T14:57:38.505" v="16412"/>
          <ac:picMkLst>
            <pc:docMk/>
            <pc:sldMk cId="166653948" sldId="275"/>
            <ac:picMk id="17" creationId="{53151012-FFF8-D06B-D2BC-0F95E429C45F}"/>
          </ac:picMkLst>
        </pc:picChg>
        <pc:picChg chg="add mod">
          <ac:chgData name="芝山 駿介" userId="7ffdaefeaf1c6957" providerId="LiveId" clId="{9CE4A086-7057-4565-AEBA-062C6AF2D142}" dt="2023-04-11T14:55:49.338" v="16390"/>
          <ac:picMkLst>
            <pc:docMk/>
            <pc:sldMk cId="166653948" sldId="275"/>
            <ac:picMk id="19" creationId="{BDD4F297-A1FD-E4A2-C87C-AF189D20FF83}"/>
          </ac:picMkLst>
        </pc:picChg>
        <pc:picChg chg="add del mod">
          <ac:chgData name="芝山 駿介" userId="7ffdaefeaf1c6957" providerId="LiveId" clId="{9CE4A086-7057-4565-AEBA-062C6AF2D142}" dt="2023-04-11T14:19:21.865" v="14092" actId="478"/>
          <ac:picMkLst>
            <pc:docMk/>
            <pc:sldMk cId="166653948" sldId="275"/>
            <ac:picMk id="23" creationId="{A25D32E3-76CD-85BF-F592-658DFE89D51C}"/>
          </ac:picMkLst>
        </pc:picChg>
        <pc:picChg chg="add mod">
          <ac:chgData name="芝山 駿介" userId="7ffdaefeaf1c6957" providerId="LiveId" clId="{9CE4A086-7057-4565-AEBA-062C6AF2D142}" dt="2023-04-11T14:57:21.222" v="16395"/>
          <ac:picMkLst>
            <pc:docMk/>
            <pc:sldMk cId="166653948" sldId="275"/>
            <ac:picMk id="25" creationId="{CD07FE8A-D222-D053-C0DD-4E08F62032CF}"/>
          </ac:picMkLst>
        </pc:picChg>
      </pc:sldChg>
      <pc:sldChg chg="addSp delSp modSp add mod">
        <pc:chgData name="芝山 駿介" userId="7ffdaefeaf1c6957" providerId="LiveId" clId="{9CE4A086-7057-4565-AEBA-062C6AF2D142}" dt="2023-04-11T16:32:31.136" v="16604"/>
        <pc:sldMkLst>
          <pc:docMk/>
          <pc:sldMk cId="416454194" sldId="276"/>
        </pc:sldMkLst>
        <pc:spChg chg="mod">
          <ac:chgData name="芝山 駿介" userId="7ffdaefeaf1c6957" providerId="LiveId" clId="{9CE4A086-7057-4565-AEBA-062C6AF2D142}" dt="2023-04-11T16:32:31.136" v="16604"/>
          <ac:spMkLst>
            <pc:docMk/>
            <pc:sldMk cId="416454194" sldId="276"/>
            <ac:spMk id="3" creationId="{00000000-0000-0000-0000-000000000000}"/>
          </ac:spMkLst>
        </pc:spChg>
        <pc:spChg chg="add mod">
          <ac:chgData name="芝山 駿介" userId="7ffdaefeaf1c6957" providerId="LiveId" clId="{9CE4A086-7057-4565-AEBA-062C6AF2D142}" dt="2023-04-07T08:02:07.343" v="8092" actId="14100"/>
          <ac:spMkLst>
            <pc:docMk/>
            <pc:sldMk cId="416454194" sldId="276"/>
            <ac:spMk id="8" creationId="{666FE15A-851F-6AD1-91C6-52E56545B3CE}"/>
          </ac:spMkLst>
        </pc:spChg>
        <pc:spChg chg="mod">
          <ac:chgData name="芝山 駿介" userId="7ffdaefeaf1c6957" providerId="LiveId" clId="{9CE4A086-7057-4565-AEBA-062C6AF2D142}" dt="2023-04-07T08:45:57.926" v="11363" actId="14100"/>
          <ac:spMkLst>
            <pc:docMk/>
            <pc:sldMk cId="416454194" sldId="276"/>
            <ac:spMk id="9" creationId="{00000000-0000-0000-0000-000000000000}"/>
          </ac:spMkLst>
        </pc:spChg>
        <pc:picChg chg="del">
          <ac:chgData name="芝山 駿介" userId="7ffdaefeaf1c6957" providerId="LiveId" clId="{9CE4A086-7057-4565-AEBA-062C6AF2D142}" dt="2023-04-07T07:46:10.596" v="7223" actId="478"/>
          <ac:picMkLst>
            <pc:docMk/>
            <pc:sldMk cId="416454194" sldId="276"/>
            <ac:picMk id="6" creationId="{4B9FB37D-1708-6704-E5CE-8DC493010BD6}"/>
          </ac:picMkLst>
        </pc:picChg>
        <pc:picChg chg="add mod">
          <ac:chgData name="芝山 駿介" userId="7ffdaefeaf1c6957" providerId="LiveId" clId="{9CE4A086-7057-4565-AEBA-062C6AF2D142}" dt="2023-04-07T08:02:45.433" v="8094" actId="1076"/>
          <ac:picMkLst>
            <pc:docMk/>
            <pc:sldMk cId="416454194" sldId="276"/>
            <ac:picMk id="7" creationId="{EC1AB495-990B-02AE-F4AE-30CFCB1D873E}"/>
          </ac:picMkLst>
        </pc:picChg>
      </pc:sldChg>
      <pc:sldChg chg="modSp add mod">
        <pc:chgData name="芝山 駿介" userId="7ffdaefeaf1c6957" providerId="LiveId" clId="{9CE4A086-7057-4565-AEBA-062C6AF2D142}" dt="2023-04-13T01:55:11.889" v="20203" actId="20577"/>
        <pc:sldMkLst>
          <pc:docMk/>
          <pc:sldMk cId="1166602806" sldId="277"/>
        </pc:sldMkLst>
        <pc:spChg chg="mod">
          <ac:chgData name="芝山 駿介" userId="7ffdaefeaf1c6957" providerId="LiveId" clId="{9CE4A086-7057-4565-AEBA-062C6AF2D142}" dt="2023-04-07T08:09:51.303" v="8345"/>
          <ac:spMkLst>
            <pc:docMk/>
            <pc:sldMk cId="1166602806" sldId="277"/>
            <ac:spMk id="2" creationId="{00000000-0000-0000-0000-000000000000}"/>
          </ac:spMkLst>
        </pc:spChg>
        <pc:spChg chg="mod">
          <ac:chgData name="芝山 駿介" userId="7ffdaefeaf1c6957" providerId="LiveId" clId="{9CE4A086-7057-4565-AEBA-062C6AF2D142}" dt="2023-04-13T01:55:11.889" v="20203" actId="20577"/>
          <ac:spMkLst>
            <pc:docMk/>
            <pc:sldMk cId="1166602806" sldId="277"/>
            <ac:spMk id="3" creationId="{00000000-0000-0000-0000-000000000000}"/>
          </ac:spMkLst>
        </pc:spChg>
        <pc:spChg chg="mod">
          <ac:chgData name="芝山 駿介" userId="7ffdaefeaf1c6957" providerId="LiveId" clId="{9CE4A086-7057-4565-AEBA-062C6AF2D142}" dt="2023-04-07T08:46:24.626" v="11367" actId="14100"/>
          <ac:spMkLst>
            <pc:docMk/>
            <pc:sldMk cId="1166602806" sldId="277"/>
            <ac:spMk id="9" creationId="{00000000-0000-0000-0000-000000000000}"/>
          </ac:spMkLst>
        </pc:spChg>
      </pc:sldChg>
      <pc:sldChg chg="modSp add mod">
        <pc:chgData name="芝山 駿介" userId="7ffdaefeaf1c6957" providerId="LiveId" clId="{9CE4A086-7057-4565-AEBA-062C6AF2D142}" dt="2023-04-14T10:36:00.655" v="20370" actId="20577"/>
        <pc:sldMkLst>
          <pc:docMk/>
          <pc:sldMk cId="3440480675" sldId="278"/>
        </pc:sldMkLst>
        <pc:spChg chg="mod">
          <ac:chgData name="芝山 駿介" userId="7ffdaefeaf1c6957" providerId="LiveId" clId="{9CE4A086-7057-4565-AEBA-062C6AF2D142}" dt="2023-04-14T10:36:00.655" v="20370" actId="20577"/>
          <ac:spMkLst>
            <pc:docMk/>
            <pc:sldMk cId="3440480675" sldId="278"/>
            <ac:spMk id="3" creationId="{00000000-0000-0000-0000-000000000000}"/>
          </ac:spMkLst>
        </pc:spChg>
        <pc:spChg chg="mod">
          <ac:chgData name="芝山 駿介" userId="7ffdaefeaf1c6957" providerId="LiveId" clId="{9CE4A086-7057-4565-AEBA-062C6AF2D142}" dt="2023-04-07T08:46:33.791" v="11370" actId="14100"/>
          <ac:spMkLst>
            <pc:docMk/>
            <pc:sldMk cId="3440480675" sldId="278"/>
            <ac:spMk id="9" creationId="{00000000-0000-0000-0000-000000000000}"/>
          </ac:spMkLst>
        </pc:spChg>
      </pc:sldChg>
      <pc:sldChg chg="addSp delSp modSp add mod">
        <pc:chgData name="芝山 駿介" userId="7ffdaefeaf1c6957" providerId="LiveId" clId="{9CE4A086-7057-4565-AEBA-062C6AF2D142}" dt="2023-04-13T01:48:10.544" v="20167"/>
        <pc:sldMkLst>
          <pc:docMk/>
          <pc:sldMk cId="2237279117" sldId="279"/>
        </pc:sldMkLst>
        <pc:spChg chg="mod">
          <ac:chgData name="芝山 駿介" userId="7ffdaefeaf1c6957" providerId="LiveId" clId="{9CE4A086-7057-4565-AEBA-062C6AF2D142}" dt="2023-04-13T01:48:10.544" v="20167"/>
          <ac:spMkLst>
            <pc:docMk/>
            <pc:sldMk cId="2237279117" sldId="279"/>
            <ac:spMk id="3" creationId="{00000000-0000-0000-0000-000000000000}"/>
          </ac:spMkLst>
        </pc:spChg>
        <pc:spChg chg="mod">
          <ac:chgData name="芝山 駿介" userId="7ffdaefeaf1c6957" providerId="LiveId" clId="{9CE4A086-7057-4565-AEBA-062C6AF2D142}" dt="2023-04-07T08:45:48.343" v="11362" actId="14100"/>
          <ac:spMkLst>
            <pc:docMk/>
            <pc:sldMk cId="2237279117" sldId="279"/>
            <ac:spMk id="9" creationId="{00000000-0000-0000-0000-000000000000}"/>
          </ac:spMkLst>
        </pc:spChg>
        <pc:picChg chg="del">
          <ac:chgData name="芝山 駿介" userId="7ffdaefeaf1c6957" providerId="LiveId" clId="{9CE4A086-7057-4565-AEBA-062C6AF2D142}" dt="2023-04-11T14:40:30.113" v="15524" actId="478"/>
          <ac:picMkLst>
            <pc:docMk/>
            <pc:sldMk cId="2237279117" sldId="279"/>
            <ac:picMk id="6" creationId="{4B9FB37D-1708-6704-E5CE-8DC493010BD6}"/>
          </ac:picMkLst>
        </pc:picChg>
        <pc:picChg chg="add mod">
          <ac:chgData name="芝山 駿介" userId="7ffdaefeaf1c6957" providerId="LiveId" clId="{9CE4A086-7057-4565-AEBA-062C6AF2D142}" dt="2023-04-12T07:37:27.639" v="17746" actId="1076"/>
          <ac:picMkLst>
            <pc:docMk/>
            <pc:sldMk cId="2237279117" sldId="279"/>
            <ac:picMk id="6" creationId="{B3F1CE3F-14A0-6831-E710-F5AC362A835C}"/>
          </ac:picMkLst>
        </pc:picChg>
      </pc:sldChg>
      <pc:sldChg chg="modSp add mod">
        <pc:chgData name="芝山 駿介" userId="7ffdaefeaf1c6957" providerId="LiveId" clId="{9CE4A086-7057-4565-AEBA-062C6AF2D142}" dt="2023-04-12T09:41:32.858" v="18476" actId="20577"/>
        <pc:sldMkLst>
          <pc:docMk/>
          <pc:sldMk cId="3332500172" sldId="280"/>
        </pc:sldMkLst>
        <pc:spChg chg="mod">
          <ac:chgData name="芝山 駿介" userId="7ffdaefeaf1c6957" providerId="LiveId" clId="{9CE4A086-7057-4565-AEBA-062C6AF2D142}" dt="2023-04-12T09:41:32.858" v="18476" actId="20577"/>
          <ac:spMkLst>
            <pc:docMk/>
            <pc:sldMk cId="3332500172" sldId="280"/>
            <ac:spMk id="3" creationId="{00000000-0000-0000-0000-000000000000}"/>
          </ac:spMkLst>
        </pc:spChg>
      </pc:sldChg>
      <pc:sldChg chg="modSp add del mod">
        <pc:chgData name="芝山 駿介" userId="7ffdaefeaf1c6957" providerId="LiveId" clId="{9CE4A086-7057-4565-AEBA-062C6AF2D142}" dt="2023-04-11T14:33:40.297" v="15014" actId="47"/>
        <pc:sldMkLst>
          <pc:docMk/>
          <pc:sldMk cId="3969634636" sldId="281"/>
        </pc:sldMkLst>
        <pc:spChg chg="mod">
          <ac:chgData name="芝山 駿介" userId="7ffdaefeaf1c6957" providerId="LiveId" clId="{9CE4A086-7057-4565-AEBA-062C6AF2D142}" dt="2023-04-11T14:24:16.732" v="14436"/>
          <ac:spMkLst>
            <pc:docMk/>
            <pc:sldMk cId="3969634636" sldId="281"/>
            <ac:spMk id="3" creationId="{00000000-0000-0000-0000-000000000000}"/>
          </ac:spMkLst>
        </pc:spChg>
      </pc:sldChg>
      <pc:sldChg chg="modSp add mod">
        <pc:chgData name="芝山 駿介" userId="7ffdaefeaf1c6957" providerId="LiveId" clId="{9CE4A086-7057-4565-AEBA-062C6AF2D142}" dt="2023-04-11T14:32:38.771" v="15013"/>
        <pc:sldMkLst>
          <pc:docMk/>
          <pc:sldMk cId="2848815222" sldId="282"/>
        </pc:sldMkLst>
        <pc:spChg chg="mod">
          <ac:chgData name="芝山 駿介" userId="7ffdaefeaf1c6957" providerId="LiveId" clId="{9CE4A086-7057-4565-AEBA-062C6AF2D142}" dt="2023-04-11T14:32:38.771" v="15013"/>
          <ac:spMkLst>
            <pc:docMk/>
            <pc:sldMk cId="2848815222" sldId="282"/>
            <ac:spMk id="3" creationId="{00000000-0000-0000-0000-000000000000}"/>
          </ac:spMkLst>
        </pc:spChg>
      </pc:sldChg>
      <pc:sldChg chg="modSp add mod">
        <pc:chgData name="芝山 駿介" userId="7ffdaefeaf1c6957" providerId="LiveId" clId="{9CE4A086-7057-4565-AEBA-062C6AF2D142}" dt="2023-04-11T14:42:12.545" v="15593" actId="20577"/>
        <pc:sldMkLst>
          <pc:docMk/>
          <pc:sldMk cId="1987628876" sldId="283"/>
        </pc:sldMkLst>
        <pc:spChg chg="mod">
          <ac:chgData name="芝山 駿介" userId="7ffdaefeaf1c6957" providerId="LiveId" clId="{9CE4A086-7057-4565-AEBA-062C6AF2D142}" dt="2023-04-11T14:42:12.545" v="15593" actId="20577"/>
          <ac:spMkLst>
            <pc:docMk/>
            <pc:sldMk cId="1987628876" sldId="283"/>
            <ac:spMk id="3" creationId="{00000000-0000-0000-0000-000000000000}"/>
          </ac:spMkLst>
        </pc:spChg>
      </pc:sldChg>
      <pc:sldChg chg="new del">
        <pc:chgData name="芝山 駿介" userId="7ffdaefeaf1c6957" providerId="LiveId" clId="{9CE4A086-7057-4565-AEBA-062C6AF2D142}" dt="2023-04-11T14:43:01.919" v="15596" actId="680"/>
        <pc:sldMkLst>
          <pc:docMk/>
          <pc:sldMk cId="141008471" sldId="284"/>
        </pc:sldMkLst>
      </pc:sldChg>
      <pc:sldChg chg="modSp add mod">
        <pc:chgData name="芝山 駿介" userId="7ffdaefeaf1c6957" providerId="LiveId" clId="{9CE4A086-7057-4565-AEBA-062C6AF2D142}" dt="2023-04-11T14:47:01.484" v="15935" actId="14100"/>
        <pc:sldMkLst>
          <pc:docMk/>
          <pc:sldMk cId="3502473215" sldId="284"/>
        </pc:sldMkLst>
        <pc:spChg chg="mod">
          <ac:chgData name="芝山 駿介" userId="7ffdaefeaf1c6957" providerId="LiveId" clId="{9CE4A086-7057-4565-AEBA-062C6AF2D142}" dt="2023-04-11T14:43:57.407" v="15726" actId="1076"/>
          <ac:spMkLst>
            <pc:docMk/>
            <pc:sldMk cId="3502473215" sldId="284"/>
            <ac:spMk id="2" creationId="{00000000-0000-0000-0000-000000000000}"/>
          </ac:spMkLst>
        </pc:spChg>
        <pc:spChg chg="mod">
          <ac:chgData name="芝山 駿介" userId="7ffdaefeaf1c6957" providerId="LiveId" clId="{9CE4A086-7057-4565-AEBA-062C6AF2D142}" dt="2023-04-11T14:47:01.484" v="15935" actId="14100"/>
          <ac:spMkLst>
            <pc:docMk/>
            <pc:sldMk cId="3502473215" sldId="284"/>
            <ac:spMk id="9" creationId="{00000000-0000-0000-0000-000000000000}"/>
          </ac:spMkLst>
        </pc:spChg>
      </pc:sldChg>
      <pc:sldChg chg="addSp delSp modSp add mod ord modShow">
        <pc:chgData name="芝山 駿介" userId="7ffdaefeaf1c6957" providerId="LiveId" clId="{9CE4A086-7057-4565-AEBA-062C6AF2D142}" dt="2023-04-14T13:55:52.718" v="21386" actId="22"/>
        <pc:sldMkLst>
          <pc:docMk/>
          <pc:sldMk cId="482596152" sldId="285"/>
        </pc:sldMkLst>
        <pc:spChg chg="mod">
          <ac:chgData name="芝山 駿介" userId="7ffdaefeaf1c6957" providerId="LiveId" clId="{9CE4A086-7057-4565-AEBA-062C6AF2D142}" dt="2023-04-14T13:28:54.288" v="21382" actId="20577"/>
          <ac:spMkLst>
            <pc:docMk/>
            <pc:sldMk cId="482596152" sldId="285"/>
            <ac:spMk id="3" creationId="{00000000-0000-0000-0000-000000000000}"/>
          </ac:spMkLst>
        </pc:spChg>
        <pc:spChg chg="add del">
          <ac:chgData name="芝山 駿介" userId="7ffdaefeaf1c6957" providerId="LiveId" clId="{9CE4A086-7057-4565-AEBA-062C6AF2D142}" dt="2023-04-14T13:55:52.718" v="21386" actId="22"/>
          <ac:spMkLst>
            <pc:docMk/>
            <pc:sldMk cId="482596152" sldId="285"/>
            <ac:spMk id="6" creationId="{1A0FFC91-2886-FFC8-B2AD-2CE224A7E8F3}"/>
          </ac:spMkLst>
        </pc:spChg>
        <pc:spChg chg="add del">
          <ac:chgData name="芝山 駿介" userId="7ffdaefeaf1c6957" providerId="LiveId" clId="{9CE4A086-7057-4565-AEBA-062C6AF2D142}" dt="2023-04-14T13:55:52.273" v="21385" actId="22"/>
          <ac:spMkLst>
            <pc:docMk/>
            <pc:sldMk cId="482596152" sldId="285"/>
            <ac:spMk id="8" creationId="{A07AAF50-F40A-0972-7225-E4AF253B865F}"/>
          </ac:spMkLst>
        </pc:spChg>
      </pc:sldChg>
      <pc:sldChg chg="new del">
        <pc:chgData name="芝山 駿介" userId="7ffdaefeaf1c6957" providerId="LiveId" clId="{9CE4A086-7057-4565-AEBA-062C6AF2D142}" dt="2023-04-12T16:29:24.160" v="18680" actId="47"/>
        <pc:sldMkLst>
          <pc:docMk/>
          <pc:sldMk cId="3859185715" sldId="285"/>
        </pc:sldMkLst>
      </pc:sldChg>
      <pc:sldChg chg="addSp delSp modSp add mod">
        <pc:chgData name="芝山 駿介" userId="7ffdaefeaf1c6957" providerId="LiveId" clId="{9CE4A086-7057-4565-AEBA-062C6AF2D142}" dt="2023-04-14T12:59:28.102" v="21231" actId="20577"/>
        <pc:sldMkLst>
          <pc:docMk/>
          <pc:sldMk cId="3020885628" sldId="286"/>
        </pc:sldMkLst>
        <pc:spChg chg="mod">
          <ac:chgData name="芝山 駿介" userId="7ffdaefeaf1c6957" providerId="LiveId" clId="{9CE4A086-7057-4565-AEBA-062C6AF2D142}" dt="2023-04-14T12:59:28.102" v="21231" actId="20577"/>
          <ac:spMkLst>
            <pc:docMk/>
            <pc:sldMk cId="3020885628" sldId="286"/>
            <ac:spMk id="3" creationId="{00000000-0000-0000-0000-000000000000}"/>
          </ac:spMkLst>
        </pc:spChg>
        <pc:spChg chg="del mod">
          <ac:chgData name="芝山 駿介" userId="7ffdaefeaf1c6957" providerId="LiveId" clId="{9CE4A086-7057-4565-AEBA-062C6AF2D142}" dt="2023-04-14T12:51:35.936" v="20769" actId="478"/>
          <ac:spMkLst>
            <pc:docMk/>
            <pc:sldMk cId="3020885628" sldId="286"/>
            <ac:spMk id="8" creationId="{666FE15A-851F-6AD1-91C6-52E56545B3CE}"/>
          </ac:spMkLst>
        </pc:spChg>
        <pc:picChg chg="add del mod">
          <ac:chgData name="芝山 駿介" userId="7ffdaefeaf1c6957" providerId="LiveId" clId="{9CE4A086-7057-4565-AEBA-062C6AF2D142}" dt="2023-04-14T12:55:01.189" v="20891" actId="478"/>
          <ac:picMkLst>
            <pc:docMk/>
            <pc:sldMk cId="3020885628" sldId="286"/>
            <ac:picMk id="6" creationId="{8812453E-4F7F-8CBC-EF92-D8E90812F222}"/>
          </ac:picMkLst>
        </pc:picChg>
        <pc:picChg chg="del">
          <ac:chgData name="芝山 駿介" userId="7ffdaefeaf1c6957" providerId="LiveId" clId="{9CE4A086-7057-4565-AEBA-062C6AF2D142}" dt="2023-04-14T12:49:45.799" v="20433" actId="478"/>
          <ac:picMkLst>
            <pc:docMk/>
            <pc:sldMk cId="3020885628" sldId="286"/>
            <ac:picMk id="7" creationId="{EC1AB495-990B-02AE-F4AE-30CFCB1D873E}"/>
          </ac:picMkLst>
        </pc:picChg>
        <pc:picChg chg="add mod">
          <ac:chgData name="芝山 駿介" userId="7ffdaefeaf1c6957" providerId="LiveId" clId="{9CE4A086-7057-4565-AEBA-062C6AF2D142}" dt="2023-04-14T12:55:19.812" v="20898" actId="1076"/>
          <ac:picMkLst>
            <pc:docMk/>
            <pc:sldMk cId="3020885628" sldId="286"/>
            <ac:picMk id="11" creationId="{09B3CEEB-1DEF-181C-10C9-4852709E69F4}"/>
          </ac:picMkLst>
        </pc:picChg>
      </pc:sldChg>
      <pc:sldChg chg="modSp add mod">
        <pc:chgData name="芝山 駿介" userId="7ffdaefeaf1c6957" providerId="LiveId" clId="{9CE4A086-7057-4565-AEBA-062C6AF2D142}" dt="2023-04-14T14:06:10.063" v="22441" actId="20577"/>
        <pc:sldMkLst>
          <pc:docMk/>
          <pc:sldMk cId="1190173680" sldId="287"/>
        </pc:sldMkLst>
        <pc:spChg chg="mod">
          <ac:chgData name="芝山 駿介" userId="7ffdaefeaf1c6957" providerId="LiveId" clId="{9CE4A086-7057-4565-AEBA-062C6AF2D142}" dt="2023-04-14T14:06:10.063" v="22441" actId="20577"/>
          <ac:spMkLst>
            <pc:docMk/>
            <pc:sldMk cId="1190173680" sldId="287"/>
            <ac:spMk id="3" creationId="{00000000-0000-0000-0000-000000000000}"/>
          </ac:spMkLst>
        </pc:spChg>
      </pc:sldChg>
      <pc:sldChg chg="add del">
        <pc:chgData name="芝山 駿介" userId="7ffdaefeaf1c6957" providerId="LiveId" clId="{9CE4A086-7057-4565-AEBA-062C6AF2D142}" dt="2023-04-14T13:56:03.880" v="21389"/>
        <pc:sldMkLst>
          <pc:docMk/>
          <pc:sldMk cId="1917864650" sldId="288"/>
        </pc:sldMkLst>
      </pc:sldChg>
      <pc:sldChg chg="addSp modSp add mod">
        <pc:chgData name="芝山 駿介" userId="7ffdaefeaf1c6957" providerId="LiveId" clId="{9CE4A086-7057-4565-AEBA-062C6AF2D142}" dt="2023-04-14T14:08:20.440" v="22572" actId="20577"/>
        <pc:sldMkLst>
          <pc:docMk/>
          <pc:sldMk cId="2498120481" sldId="288"/>
        </pc:sldMkLst>
        <pc:spChg chg="mod">
          <ac:chgData name="芝山 駿介" userId="7ffdaefeaf1c6957" providerId="LiveId" clId="{9CE4A086-7057-4565-AEBA-062C6AF2D142}" dt="2023-04-14T14:07:51.957" v="22570"/>
          <ac:spMkLst>
            <pc:docMk/>
            <pc:sldMk cId="2498120481" sldId="288"/>
            <ac:spMk id="3" creationId="{00000000-0000-0000-0000-000000000000}"/>
          </ac:spMkLst>
        </pc:spChg>
        <pc:spChg chg="add mod">
          <ac:chgData name="芝山 駿介" userId="7ffdaefeaf1c6957" providerId="LiveId" clId="{9CE4A086-7057-4565-AEBA-062C6AF2D142}" dt="2023-04-14T14:07:42.828" v="22550" actId="1076"/>
          <ac:spMkLst>
            <pc:docMk/>
            <pc:sldMk cId="2498120481" sldId="288"/>
            <ac:spMk id="10" creationId="{7B3B2F4A-C18B-16B7-07B2-D2BF7B826FD1}"/>
          </ac:spMkLst>
        </pc:spChg>
        <pc:spChg chg="add mod">
          <ac:chgData name="芝山 駿介" userId="7ffdaefeaf1c6957" providerId="LiveId" clId="{9CE4A086-7057-4565-AEBA-062C6AF2D142}" dt="2023-04-14T14:08:20.440" v="22572" actId="20577"/>
          <ac:spMkLst>
            <pc:docMk/>
            <pc:sldMk cId="2498120481" sldId="288"/>
            <ac:spMk id="11" creationId="{B7FCCDD8-8064-332B-67F7-954661F4809A}"/>
          </ac:spMkLst>
        </pc:spChg>
        <pc:picChg chg="add mod">
          <ac:chgData name="芝山 駿介" userId="7ffdaefeaf1c6957" providerId="LiveId" clId="{9CE4A086-7057-4565-AEBA-062C6AF2D142}" dt="2023-04-14T14:07:35.342" v="22549" actId="1076"/>
          <ac:picMkLst>
            <pc:docMk/>
            <pc:sldMk cId="2498120481" sldId="288"/>
            <ac:picMk id="6" creationId="{1F3052F9-8EA9-1203-BF0A-A0F2FB5BF145}"/>
          </ac:picMkLst>
        </pc:picChg>
        <pc:picChg chg="add mod">
          <ac:chgData name="芝山 駿介" userId="7ffdaefeaf1c6957" providerId="LiveId" clId="{9CE4A086-7057-4565-AEBA-062C6AF2D142}" dt="2023-04-14T14:00:33.074" v="22045" actId="1076"/>
          <ac:picMkLst>
            <pc:docMk/>
            <pc:sldMk cId="2498120481" sldId="288"/>
            <ac:picMk id="8" creationId="{109904B3-570C-B687-E67C-80D6C8126E95}"/>
          </ac:picMkLst>
        </pc:picChg>
      </pc:sldChg>
      <pc:sldChg chg="delSp modSp add mod">
        <pc:chgData name="芝山 駿介" userId="7ffdaefeaf1c6957" providerId="LiveId" clId="{9CE4A086-7057-4565-AEBA-062C6AF2D142}" dt="2023-04-14T22:30:24.805" v="23167"/>
        <pc:sldMkLst>
          <pc:docMk/>
          <pc:sldMk cId="2628463508" sldId="289"/>
        </pc:sldMkLst>
        <pc:spChg chg="mod">
          <ac:chgData name="芝山 駿介" userId="7ffdaefeaf1c6957" providerId="LiveId" clId="{9CE4A086-7057-4565-AEBA-062C6AF2D142}" dt="2023-04-14T22:30:24.805" v="23167"/>
          <ac:spMkLst>
            <pc:docMk/>
            <pc:sldMk cId="2628463508" sldId="289"/>
            <ac:spMk id="3" creationId="{00000000-0000-0000-0000-000000000000}"/>
          </ac:spMkLst>
        </pc:spChg>
        <pc:spChg chg="del">
          <ac:chgData name="芝山 駿介" userId="7ffdaefeaf1c6957" providerId="LiveId" clId="{9CE4A086-7057-4565-AEBA-062C6AF2D142}" dt="2023-04-14T22:27:54.771" v="22761" actId="478"/>
          <ac:spMkLst>
            <pc:docMk/>
            <pc:sldMk cId="2628463508" sldId="289"/>
            <ac:spMk id="10" creationId="{7B3B2F4A-C18B-16B7-07B2-D2BF7B826FD1}"/>
          </ac:spMkLst>
        </pc:spChg>
        <pc:spChg chg="del mod">
          <ac:chgData name="芝山 駿介" userId="7ffdaefeaf1c6957" providerId="LiveId" clId="{9CE4A086-7057-4565-AEBA-062C6AF2D142}" dt="2023-04-14T22:27:40.481" v="22755" actId="478"/>
          <ac:spMkLst>
            <pc:docMk/>
            <pc:sldMk cId="2628463508" sldId="289"/>
            <ac:spMk id="11" creationId="{B7FCCDD8-8064-332B-67F7-954661F4809A}"/>
          </ac:spMkLst>
        </pc:spChg>
        <pc:picChg chg="del">
          <ac:chgData name="芝山 駿介" userId="7ffdaefeaf1c6957" providerId="LiveId" clId="{9CE4A086-7057-4565-AEBA-062C6AF2D142}" dt="2023-04-14T22:27:37.859" v="22752" actId="478"/>
          <ac:picMkLst>
            <pc:docMk/>
            <pc:sldMk cId="2628463508" sldId="289"/>
            <ac:picMk id="6" creationId="{1F3052F9-8EA9-1203-BF0A-A0F2FB5BF145}"/>
          </ac:picMkLst>
        </pc:picChg>
        <pc:picChg chg="del">
          <ac:chgData name="芝山 駿介" userId="7ffdaefeaf1c6957" providerId="LiveId" clId="{9CE4A086-7057-4565-AEBA-062C6AF2D142}" dt="2023-04-14T22:27:38.646" v="22753" actId="478"/>
          <ac:picMkLst>
            <pc:docMk/>
            <pc:sldMk cId="2628463508" sldId="289"/>
            <ac:picMk id="8" creationId="{109904B3-570C-B687-E67C-80D6C8126E95}"/>
          </ac:picMkLst>
        </pc:picChg>
      </pc:sldChg>
      <pc:sldChg chg="modSp add mod">
        <pc:chgData name="芝山 駿介" userId="7ffdaefeaf1c6957" providerId="LiveId" clId="{9CE4A086-7057-4565-AEBA-062C6AF2D142}" dt="2023-04-14T22:36:46.395" v="23884" actId="20577"/>
        <pc:sldMkLst>
          <pc:docMk/>
          <pc:sldMk cId="841502754" sldId="290"/>
        </pc:sldMkLst>
        <pc:spChg chg="mod">
          <ac:chgData name="芝山 駿介" userId="7ffdaefeaf1c6957" providerId="LiveId" clId="{9CE4A086-7057-4565-AEBA-062C6AF2D142}" dt="2023-04-14T22:36:46.395" v="23884" actId="20577"/>
          <ac:spMkLst>
            <pc:docMk/>
            <pc:sldMk cId="841502754" sldId="290"/>
            <ac:spMk id="3" creationId="{00000000-0000-0000-0000-000000000000}"/>
          </ac:spMkLst>
        </pc:spChg>
      </pc:sldChg>
      <pc:sldChg chg="modSp add mod">
        <pc:chgData name="芝山 駿介" userId="7ffdaefeaf1c6957" providerId="LiveId" clId="{9CE4A086-7057-4565-AEBA-062C6AF2D142}" dt="2023-04-14T22:41:07.246" v="24897" actId="20577"/>
        <pc:sldMkLst>
          <pc:docMk/>
          <pc:sldMk cId="926915781" sldId="291"/>
        </pc:sldMkLst>
        <pc:spChg chg="mod">
          <ac:chgData name="芝山 駿介" userId="7ffdaefeaf1c6957" providerId="LiveId" clId="{9CE4A086-7057-4565-AEBA-062C6AF2D142}" dt="2023-04-14T22:41:07.246" v="24897" actId="20577"/>
          <ac:spMkLst>
            <pc:docMk/>
            <pc:sldMk cId="926915781" sldId="291"/>
            <ac:spMk id="3" creationId="{00000000-0000-0000-0000-000000000000}"/>
          </ac:spMkLst>
        </pc:spChg>
      </pc:sldChg>
      <pc:sldChg chg="modSp add mod">
        <pc:chgData name="芝山 駿介" userId="7ffdaefeaf1c6957" providerId="LiveId" clId="{9CE4A086-7057-4565-AEBA-062C6AF2D142}" dt="2023-04-14T22:48:10.894" v="26053" actId="20577"/>
        <pc:sldMkLst>
          <pc:docMk/>
          <pc:sldMk cId="1390205170" sldId="292"/>
        </pc:sldMkLst>
        <pc:spChg chg="mod">
          <ac:chgData name="芝山 駿介" userId="7ffdaefeaf1c6957" providerId="LiveId" clId="{9CE4A086-7057-4565-AEBA-062C6AF2D142}" dt="2023-04-14T22:48:10.894" v="26053" actId="20577"/>
          <ac:spMkLst>
            <pc:docMk/>
            <pc:sldMk cId="1390205170" sldId="29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A3E8B597-2264-48CE-B38B-CBBB482BA537}" type="datetimeFigureOut">
              <a:rPr kumimoji="1" lang="ja-JP" altLang="en-US" smtClean="0"/>
              <a:t>2023/4/15</a:t>
            </a:fld>
            <a:endParaRPr kumimoji="1" lang="ja-JP" altLang="en-US"/>
          </a:p>
        </p:txBody>
      </p:sp>
      <p:sp>
        <p:nvSpPr>
          <p:cNvPr id="4" name="スライド イメージ プレースホルダー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0B8DF6DF-C8D3-4FC2-91E5-ACEC6D9B198D}" type="slidenum">
              <a:rPr kumimoji="1" lang="ja-JP" altLang="en-US" smtClean="0"/>
              <a:t>‹#›</a:t>
            </a:fld>
            <a:endParaRPr kumimoji="1" lang="ja-JP" altLang="en-US"/>
          </a:p>
        </p:txBody>
      </p:sp>
    </p:spTree>
    <p:extLst>
      <p:ext uri="{BB962C8B-B14F-4D97-AF65-F5344CB8AC3E}">
        <p14:creationId xmlns:p14="http://schemas.microsoft.com/office/powerpoint/2010/main" val="32413142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B8DF6DF-C8D3-4FC2-91E5-ACEC6D9B198D}" type="slidenum">
              <a:rPr kumimoji="1" lang="ja-JP" altLang="en-US" smtClean="0"/>
              <a:t>7</a:t>
            </a:fld>
            <a:endParaRPr kumimoji="1" lang="ja-JP" altLang="en-US"/>
          </a:p>
        </p:txBody>
      </p:sp>
    </p:spTree>
    <p:extLst>
      <p:ext uri="{BB962C8B-B14F-4D97-AF65-F5344CB8AC3E}">
        <p14:creationId xmlns:p14="http://schemas.microsoft.com/office/powerpoint/2010/main" val="822911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B8DF6DF-C8D3-4FC2-91E5-ACEC6D9B198D}" type="slidenum">
              <a:rPr kumimoji="1" lang="ja-JP" altLang="en-US" smtClean="0"/>
              <a:t>14</a:t>
            </a:fld>
            <a:endParaRPr kumimoji="1" lang="ja-JP" altLang="en-US"/>
          </a:p>
        </p:txBody>
      </p:sp>
    </p:spTree>
    <p:extLst>
      <p:ext uri="{BB962C8B-B14F-4D97-AF65-F5344CB8AC3E}">
        <p14:creationId xmlns:p14="http://schemas.microsoft.com/office/powerpoint/2010/main" val="945281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B8DF6DF-C8D3-4FC2-91E5-ACEC6D9B198D}" type="slidenum">
              <a:rPr kumimoji="1" lang="ja-JP" altLang="en-US" smtClean="0"/>
              <a:t>15</a:t>
            </a:fld>
            <a:endParaRPr kumimoji="1" lang="ja-JP" altLang="en-US"/>
          </a:p>
        </p:txBody>
      </p:sp>
    </p:spTree>
    <p:extLst>
      <p:ext uri="{BB962C8B-B14F-4D97-AF65-F5344CB8AC3E}">
        <p14:creationId xmlns:p14="http://schemas.microsoft.com/office/powerpoint/2010/main" val="3250941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B8DF6DF-C8D3-4FC2-91E5-ACEC6D9B198D}" type="slidenum">
              <a:rPr kumimoji="1" lang="ja-JP" altLang="en-US" smtClean="0"/>
              <a:t>16</a:t>
            </a:fld>
            <a:endParaRPr kumimoji="1" lang="ja-JP" altLang="en-US"/>
          </a:p>
        </p:txBody>
      </p:sp>
    </p:spTree>
    <p:extLst>
      <p:ext uri="{BB962C8B-B14F-4D97-AF65-F5344CB8AC3E}">
        <p14:creationId xmlns:p14="http://schemas.microsoft.com/office/powerpoint/2010/main" val="283705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B8DF6DF-C8D3-4FC2-91E5-ACEC6D9B198D}" type="slidenum">
              <a:rPr kumimoji="1" lang="ja-JP" altLang="en-US" smtClean="0"/>
              <a:t>20</a:t>
            </a:fld>
            <a:endParaRPr kumimoji="1" lang="ja-JP" altLang="en-US"/>
          </a:p>
        </p:txBody>
      </p:sp>
    </p:spTree>
    <p:extLst>
      <p:ext uri="{BB962C8B-B14F-4D97-AF65-F5344CB8AC3E}">
        <p14:creationId xmlns:p14="http://schemas.microsoft.com/office/powerpoint/2010/main" val="4126238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6" name="Holder 6"/>
          <p:cNvSpPr>
            <a:spLocks noGrp="1"/>
          </p:cNvSpPr>
          <p:nvPr>
            <p:ph type="sldNum" sz="quarter" idx="7"/>
          </p:nvPr>
        </p:nvSpPr>
        <p:spPr/>
        <p:txBody>
          <a:bodyPr lIns="0" tIns="0" rIns="0" bIns="0"/>
          <a:lstStyle>
            <a:lvl1pPr>
              <a:defRPr sz="1950" b="0" i="0">
                <a:solidFill>
                  <a:srgbClr val="9296A8"/>
                </a:solidFill>
                <a:latin typeface="Microsoft Sans Serif"/>
                <a:cs typeface="Microsoft Sans Serif"/>
              </a:defRPr>
            </a:lvl1pPr>
          </a:lstStyle>
          <a:p>
            <a:pPr marL="38100">
              <a:lnSpc>
                <a:spcPct val="100000"/>
              </a:lnSpc>
              <a:spcBef>
                <a:spcPts val="234"/>
              </a:spcBef>
            </a:pPr>
            <a:fld id="{81D60167-4931-47E6-BA6A-407CBD079E47}" type="slidenum">
              <a:rPr spc="30" dirty="0"/>
              <a:t>‹#›</a:t>
            </a:fld>
            <a:endParaRPr spc="3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0" b="1"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9000" b="1" i="0">
                <a:solidFill>
                  <a:schemeClr val="bg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6" name="Holder 6"/>
          <p:cNvSpPr>
            <a:spLocks noGrp="1"/>
          </p:cNvSpPr>
          <p:nvPr>
            <p:ph type="sldNum" sz="quarter" idx="7"/>
          </p:nvPr>
        </p:nvSpPr>
        <p:spPr/>
        <p:txBody>
          <a:bodyPr lIns="0" tIns="0" rIns="0" bIns="0"/>
          <a:lstStyle>
            <a:lvl1pPr>
              <a:defRPr sz="1950" b="0" i="0">
                <a:solidFill>
                  <a:srgbClr val="9296A8"/>
                </a:solidFill>
                <a:latin typeface="Microsoft Sans Serif"/>
                <a:cs typeface="Microsoft Sans Serif"/>
              </a:defRPr>
            </a:lvl1pPr>
          </a:lstStyle>
          <a:p>
            <a:pPr marL="38100">
              <a:lnSpc>
                <a:spcPct val="100000"/>
              </a:lnSpc>
              <a:spcBef>
                <a:spcPts val="234"/>
              </a:spcBef>
            </a:pPr>
            <a:fld id="{81D60167-4931-47E6-BA6A-407CBD079E47}" type="slidenum">
              <a:rPr spc="30" dirty="0"/>
              <a:t>‹#›</a:t>
            </a:fld>
            <a:endParaRPr spc="3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0" b="1" i="0">
                <a:solidFill>
                  <a:schemeClr val="bg1"/>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7" name="Holder 7"/>
          <p:cNvSpPr>
            <a:spLocks noGrp="1"/>
          </p:cNvSpPr>
          <p:nvPr>
            <p:ph type="sldNum" sz="quarter" idx="7"/>
          </p:nvPr>
        </p:nvSpPr>
        <p:spPr/>
        <p:txBody>
          <a:bodyPr lIns="0" tIns="0" rIns="0" bIns="0"/>
          <a:lstStyle>
            <a:lvl1pPr>
              <a:defRPr sz="1950" b="0" i="0">
                <a:solidFill>
                  <a:srgbClr val="9296A8"/>
                </a:solidFill>
                <a:latin typeface="Microsoft Sans Serif"/>
                <a:cs typeface="Microsoft Sans Serif"/>
              </a:defRPr>
            </a:lvl1pPr>
          </a:lstStyle>
          <a:p>
            <a:pPr marL="38100">
              <a:lnSpc>
                <a:spcPct val="100000"/>
              </a:lnSpc>
              <a:spcBef>
                <a:spcPts val="234"/>
              </a:spcBef>
            </a:pPr>
            <a:fld id="{81D60167-4931-47E6-BA6A-407CBD079E47}" type="slidenum">
              <a:rPr spc="30" dirty="0"/>
              <a:t>‹#›</a:t>
            </a:fld>
            <a:endParaRPr spc="3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0" b="1"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5" name="Holder 5"/>
          <p:cNvSpPr>
            <a:spLocks noGrp="1"/>
          </p:cNvSpPr>
          <p:nvPr>
            <p:ph type="sldNum" sz="quarter" idx="7"/>
          </p:nvPr>
        </p:nvSpPr>
        <p:spPr/>
        <p:txBody>
          <a:bodyPr lIns="0" tIns="0" rIns="0" bIns="0"/>
          <a:lstStyle>
            <a:lvl1pPr>
              <a:defRPr sz="1950" b="0" i="0">
                <a:solidFill>
                  <a:srgbClr val="9296A8"/>
                </a:solidFill>
                <a:latin typeface="Microsoft Sans Serif"/>
                <a:cs typeface="Microsoft Sans Serif"/>
              </a:defRPr>
            </a:lvl1pPr>
          </a:lstStyle>
          <a:p>
            <a:pPr marL="38100">
              <a:lnSpc>
                <a:spcPct val="100000"/>
              </a:lnSpc>
              <a:spcBef>
                <a:spcPts val="234"/>
              </a:spcBef>
            </a:pPr>
            <a:fld id="{81D60167-4931-47E6-BA6A-407CBD079E47}" type="slidenum">
              <a:rPr spc="30" dirty="0"/>
              <a:t>‹#›</a:t>
            </a:fld>
            <a:endParaRPr spc="3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4" name="Holder 4"/>
          <p:cNvSpPr>
            <a:spLocks noGrp="1"/>
          </p:cNvSpPr>
          <p:nvPr>
            <p:ph type="sldNum" sz="quarter" idx="7"/>
          </p:nvPr>
        </p:nvSpPr>
        <p:spPr/>
        <p:txBody>
          <a:bodyPr lIns="0" tIns="0" rIns="0" bIns="0"/>
          <a:lstStyle>
            <a:lvl1pPr>
              <a:defRPr sz="1950" b="0" i="0">
                <a:solidFill>
                  <a:srgbClr val="9296A8"/>
                </a:solidFill>
                <a:latin typeface="Microsoft Sans Serif"/>
                <a:cs typeface="Microsoft Sans Serif"/>
              </a:defRPr>
            </a:lvl1pPr>
          </a:lstStyle>
          <a:p>
            <a:pPr marL="38100">
              <a:lnSpc>
                <a:spcPct val="100000"/>
              </a:lnSpc>
              <a:spcBef>
                <a:spcPts val="234"/>
              </a:spcBef>
            </a:pPr>
            <a:fld id="{81D60167-4931-47E6-BA6A-407CBD079E47}" type="slidenum">
              <a:rPr spc="30" dirty="0"/>
              <a:t>‹#›</a:t>
            </a:fld>
            <a:endParaRPr spc="3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8000" cy="10287000"/>
          </a:xfrm>
          <a:prstGeom prst="rect">
            <a:avLst/>
          </a:prstGeom>
        </p:spPr>
      </p:pic>
      <p:sp>
        <p:nvSpPr>
          <p:cNvPr id="2" name="Holder 2"/>
          <p:cNvSpPr>
            <a:spLocks noGrp="1"/>
          </p:cNvSpPr>
          <p:nvPr>
            <p:ph type="title"/>
          </p:nvPr>
        </p:nvSpPr>
        <p:spPr>
          <a:xfrm>
            <a:off x="1665486" y="2789589"/>
            <a:ext cx="14957027" cy="2533650"/>
          </a:xfrm>
          <a:prstGeom prst="rect">
            <a:avLst/>
          </a:prstGeom>
        </p:spPr>
        <p:txBody>
          <a:bodyPr wrap="square" lIns="0" tIns="0" rIns="0" bIns="0">
            <a:spAutoFit/>
          </a:bodyPr>
          <a:lstStyle>
            <a:lvl1pPr>
              <a:defRPr sz="9000" b="1" i="0">
                <a:solidFill>
                  <a:schemeClr val="bg1"/>
                </a:solidFill>
                <a:latin typeface="Tahoma"/>
                <a:cs typeface="Tahoma"/>
              </a:defRPr>
            </a:lvl1pPr>
          </a:lstStyle>
          <a:p>
            <a:endParaRPr/>
          </a:p>
        </p:txBody>
      </p:sp>
      <p:sp>
        <p:nvSpPr>
          <p:cNvPr id="3" name="Holder 3"/>
          <p:cNvSpPr>
            <a:spLocks noGrp="1"/>
          </p:cNvSpPr>
          <p:nvPr>
            <p:ph type="body" idx="1"/>
          </p:nvPr>
        </p:nvSpPr>
        <p:spPr>
          <a:xfrm>
            <a:off x="1665486" y="2789589"/>
            <a:ext cx="14957027" cy="2533650"/>
          </a:xfrm>
          <a:prstGeom prst="rect">
            <a:avLst/>
          </a:prstGeom>
        </p:spPr>
        <p:txBody>
          <a:bodyPr wrap="square" lIns="0" tIns="0" rIns="0" bIns="0">
            <a:spAutoFit/>
          </a:bodyPr>
          <a:lstStyle>
            <a:lvl1pPr>
              <a:defRPr sz="9000" b="1" i="0">
                <a:solidFill>
                  <a:schemeClr val="bg1"/>
                </a:solidFill>
                <a:latin typeface="Tahoma"/>
                <a:cs typeface="Tahom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4/15/2023</a:t>
            </a:fld>
            <a:endParaRPr lang="en-US"/>
          </a:p>
        </p:txBody>
      </p:sp>
      <p:sp>
        <p:nvSpPr>
          <p:cNvPr id="6" name="Holder 6"/>
          <p:cNvSpPr>
            <a:spLocks noGrp="1"/>
          </p:cNvSpPr>
          <p:nvPr>
            <p:ph type="sldNum" sz="quarter" idx="7"/>
          </p:nvPr>
        </p:nvSpPr>
        <p:spPr>
          <a:xfrm>
            <a:off x="17693163" y="9609511"/>
            <a:ext cx="218440" cy="363220"/>
          </a:xfrm>
          <a:prstGeom prst="rect">
            <a:avLst/>
          </a:prstGeom>
        </p:spPr>
        <p:txBody>
          <a:bodyPr wrap="square" lIns="0" tIns="0" rIns="0" bIns="0">
            <a:spAutoFit/>
          </a:bodyPr>
          <a:lstStyle>
            <a:lvl1pPr>
              <a:defRPr sz="1950" b="0" i="0">
                <a:solidFill>
                  <a:srgbClr val="9296A8"/>
                </a:solidFill>
                <a:latin typeface="Microsoft Sans Serif"/>
                <a:cs typeface="Microsoft Sans Serif"/>
              </a:defRPr>
            </a:lvl1pPr>
          </a:lstStyle>
          <a:p>
            <a:pPr marL="38100">
              <a:lnSpc>
                <a:spcPct val="100000"/>
              </a:lnSpc>
              <a:spcBef>
                <a:spcPts val="234"/>
              </a:spcBef>
            </a:pPr>
            <a:fld id="{81D60167-4931-47E6-BA6A-407CBD079E47}" type="slidenum">
              <a:rPr spc="30" dirty="0"/>
              <a:t>‹#›</a:t>
            </a:fld>
            <a:endParaRPr spc="3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ala-lang.org/"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rg-lang.org/the-erg-boo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erg-lang/e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hyperlink" Target="https://erg-lang.org/web-id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PyO3/pyo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biobootloader/wolverin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mtshiba/pylyze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nluu.com/empirical-pl/" TargetMode="External"/><Relationship Id="rId2" Type="http://schemas.openxmlformats.org/officeDocument/2006/relationships/hyperlink" Target="http://www.washi.cs.waseda.ac.jp/wp-content/uploads/2016/11/HASE_2017_paper_25.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atwikkansal/wtfpytho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svg"/><Relationship Id="rId7"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7000"/>
          </a:xfrm>
          <a:prstGeom prst="rect">
            <a:avLst/>
          </a:prstGeom>
        </p:spPr>
      </p:pic>
      <p:sp>
        <p:nvSpPr>
          <p:cNvPr id="3" name="object 3"/>
          <p:cNvSpPr txBox="1">
            <a:spLocks noGrp="1"/>
          </p:cNvSpPr>
          <p:nvPr>
            <p:ph type="title"/>
          </p:nvPr>
        </p:nvSpPr>
        <p:spPr>
          <a:xfrm>
            <a:off x="3269433" y="3014222"/>
            <a:ext cx="11558270" cy="2042226"/>
          </a:xfrm>
          <a:prstGeom prst="rect">
            <a:avLst/>
          </a:prstGeom>
        </p:spPr>
        <p:txBody>
          <a:bodyPr vert="horz" wrap="square" lIns="0" tIns="193675" rIns="0" bIns="0" rtlCol="0">
            <a:spAutoFit/>
          </a:bodyPr>
          <a:lstStyle/>
          <a:p>
            <a:pPr algn="ctr">
              <a:lnSpc>
                <a:spcPct val="100000"/>
              </a:lnSpc>
              <a:spcBef>
                <a:spcPts val="1525"/>
              </a:spcBef>
            </a:pPr>
            <a:r>
              <a:rPr lang="en-US" altLang="ja-JP" sz="6000" dirty="0">
                <a:latin typeface="游明朝 Demibold" panose="02020600000000000000" pitchFamily="18" charset="-128"/>
                <a:ea typeface="游明朝 Demibold" panose="02020600000000000000" pitchFamily="18" charset="-128"/>
                <a:cs typeface="Microsoft Sans Serif"/>
              </a:rPr>
              <a:t>Python</a:t>
            </a:r>
            <a:r>
              <a:rPr lang="ja-JP" altLang="en-US" sz="6000" dirty="0">
                <a:latin typeface="游明朝 Demibold" panose="02020600000000000000" pitchFamily="18" charset="-128"/>
                <a:ea typeface="游明朝 Demibold" panose="02020600000000000000" pitchFamily="18" charset="-128"/>
                <a:cs typeface="Microsoft Sans Serif"/>
              </a:rPr>
              <a:t>にトランスパイル可能な</a:t>
            </a:r>
            <a:br>
              <a:rPr lang="en-US" altLang="ja-JP" sz="6000" dirty="0">
                <a:latin typeface="游明朝 Demibold" panose="02020600000000000000" pitchFamily="18" charset="-128"/>
                <a:ea typeface="游明朝 Demibold" panose="02020600000000000000" pitchFamily="18" charset="-128"/>
                <a:cs typeface="Microsoft Sans Serif"/>
              </a:rPr>
            </a:br>
            <a:r>
              <a:rPr lang="ja-JP" altLang="en-US" sz="6000" dirty="0">
                <a:latin typeface="游明朝 Demibold" panose="02020600000000000000" pitchFamily="18" charset="-128"/>
                <a:ea typeface="游明朝 Demibold" panose="02020600000000000000" pitchFamily="18" charset="-128"/>
                <a:cs typeface="Microsoft Sans Serif"/>
              </a:rPr>
              <a:t>静的型付け言語の開発</a:t>
            </a:r>
            <a:endParaRPr sz="6000" dirty="0">
              <a:latin typeface="游明朝 Demibold" panose="02020600000000000000" pitchFamily="18" charset="-128"/>
              <a:ea typeface="游明朝 Demibold" panose="02020600000000000000" pitchFamily="18" charset="-128"/>
              <a:cs typeface="Microsoft Sans Serif"/>
            </a:endParaRPr>
          </a:p>
        </p:txBody>
      </p:sp>
      <p:sp>
        <p:nvSpPr>
          <p:cNvPr id="4" name="object 4"/>
          <p:cNvSpPr txBox="1"/>
          <p:nvPr/>
        </p:nvSpPr>
        <p:spPr>
          <a:xfrm>
            <a:off x="8849118" y="1726134"/>
            <a:ext cx="536575" cy="345440"/>
          </a:xfrm>
          <a:prstGeom prst="rect">
            <a:avLst/>
          </a:prstGeom>
        </p:spPr>
        <p:txBody>
          <a:bodyPr vert="horz" wrap="square" lIns="0" tIns="12700" rIns="0" bIns="0" rtlCol="0">
            <a:spAutoFit/>
          </a:bodyPr>
          <a:lstStyle/>
          <a:p>
            <a:pPr marL="12700">
              <a:lnSpc>
                <a:spcPct val="100000"/>
              </a:lnSpc>
              <a:spcBef>
                <a:spcPts val="100"/>
              </a:spcBef>
            </a:pPr>
            <a:r>
              <a:rPr sz="2100" spc="-30" dirty="0">
                <a:solidFill>
                  <a:srgbClr val="A1C699"/>
                </a:solidFill>
                <a:latin typeface="Microsoft Sans Serif"/>
                <a:cs typeface="Microsoft Sans Serif"/>
              </a:rPr>
              <a:t>&lt;</a:t>
            </a:r>
            <a:r>
              <a:rPr sz="2100" spc="-140" dirty="0">
                <a:solidFill>
                  <a:srgbClr val="A1C699"/>
                </a:solidFill>
                <a:latin typeface="Microsoft Sans Serif"/>
                <a:cs typeface="Microsoft Sans Serif"/>
              </a:rPr>
              <a:t> </a:t>
            </a:r>
            <a:r>
              <a:rPr sz="2100" spc="195" dirty="0">
                <a:solidFill>
                  <a:srgbClr val="A1C699"/>
                </a:solidFill>
                <a:latin typeface="Microsoft Sans Serif"/>
                <a:cs typeface="Microsoft Sans Serif"/>
              </a:rPr>
              <a:t>/</a:t>
            </a:r>
            <a:r>
              <a:rPr sz="2100" spc="-140" dirty="0">
                <a:solidFill>
                  <a:srgbClr val="A1C699"/>
                </a:solidFill>
                <a:latin typeface="Microsoft Sans Serif"/>
                <a:cs typeface="Microsoft Sans Serif"/>
              </a:rPr>
              <a:t> </a:t>
            </a:r>
            <a:r>
              <a:rPr sz="2100" spc="-30" dirty="0">
                <a:solidFill>
                  <a:srgbClr val="A1C699"/>
                </a:solidFill>
                <a:latin typeface="Microsoft Sans Serif"/>
                <a:cs typeface="Microsoft Sans Serif"/>
              </a:rPr>
              <a:t>&gt;</a:t>
            </a:r>
            <a:endParaRPr sz="2100">
              <a:latin typeface="Microsoft Sans Serif"/>
              <a:cs typeface="Microsoft Sans Serif"/>
            </a:endParaRPr>
          </a:p>
        </p:txBody>
      </p:sp>
      <p:sp>
        <p:nvSpPr>
          <p:cNvPr id="5" name="object 5"/>
          <p:cNvSpPr txBox="1"/>
          <p:nvPr/>
        </p:nvSpPr>
        <p:spPr>
          <a:xfrm>
            <a:off x="4372731" y="5546044"/>
            <a:ext cx="9561830" cy="1733808"/>
          </a:xfrm>
          <a:prstGeom prst="rect">
            <a:avLst/>
          </a:prstGeom>
        </p:spPr>
        <p:txBody>
          <a:bodyPr vert="horz" wrap="square" lIns="0" tIns="12700" rIns="0" bIns="0" rtlCol="0">
            <a:spAutoFit/>
          </a:bodyPr>
          <a:lstStyle/>
          <a:p>
            <a:pPr algn="ctr">
              <a:lnSpc>
                <a:spcPct val="100000"/>
              </a:lnSpc>
              <a:spcBef>
                <a:spcPts val="100"/>
              </a:spcBef>
            </a:pPr>
            <a:r>
              <a:rPr lang="ja-JP" altLang="en-US" sz="3600" spc="80" dirty="0">
                <a:solidFill>
                  <a:srgbClr val="FFFFFF"/>
                </a:solidFill>
                <a:latin typeface="源ノ明朝" panose="02020400000000000000" pitchFamily="18" charset="-128"/>
                <a:ea typeface="源ノ明朝" panose="02020400000000000000" pitchFamily="18" charset="-128"/>
                <a:cs typeface="Microsoft Sans Serif"/>
              </a:rPr>
              <a:t>早稲田大学先進理工学部 </a:t>
            </a:r>
            <a:r>
              <a:rPr lang="en-US" altLang="ja-JP" sz="3600" spc="80" dirty="0">
                <a:solidFill>
                  <a:srgbClr val="FFFFFF"/>
                </a:solidFill>
                <a:latin typeface="源ノ明朝" panose="02020400000000000000" pitchFamily="18" charset="-128"/>
                <a:ea typeface="源ノ明朝" panose="02020400000000000000" pitchFamily="18" charset="-128"/>
                <a:cs typeface="Microsoft Sans Serif"/>
              </a:rPr>
              <a:t>4</a:t>
            </a:r>
            <a:r>
              <a:rPr lang="ja-JP" altLang="en-US" sz="3600" spc="80" dirty="0">
                <a:solidFill>
                  <a:srgbClr val="FFFFFF"/>
                </a:solidFill>
                <a:latin typeface="源ノ明朝" panose="02020400000000000000" pitchFamily="18" charset="-128"/>
                <a:ea typeface="源ノ明朝" panose="02020400000000000000" pitchFamily="18" charset="-128"/>
                <a:cs typeface="Microsoft Sans Serif"/>
              </a:rPr>
              <a:t>年</a:t>
            </a:r>
            <a:endParaRPr lang="en-US" sz="3600" dirty="0">
              <a:latin typeface="源ノ明朝" panose="02020400000000000000" pitchFamily="18" charset="-128"/>
              <a:ea typeface="源ノ明朝" panose="02020400000000000000" pitchFamily="18" charset="-128"/>
              <a:cs typeface="Microsoft Sans Serif"/>
            </a:endParaRPr>
          </a:p>
          <a:p>
            <a:pPr marR="13970" algn="ctr">
              <a:lnSpc>
                <a:spcPct val="100000"/>
              </a:lnSpc>
              <a:spcBef>
                <a:spcPts val="3715"/>
              </a:spcBef>
            </a:pPr>
            <a:r>
              <a:rPr lang="ja-JP" altLang="en-US" sz="4500" spc="80" dirty="0">
                <a:solidFill>
                  <a:srgbClr val="FFFFFF"/>
                </a:solidFill>
                <a:latin typeface="源ノ明朝" panose="02020400000000000000" pitchFamily="18" charset="-128"/>
                <a:ea typeface="源ノ明朝" panose="02020400000000000000" pitchFamily="18" charset="-128"/>
                <a:cs typeface="Microsoft Sans Serif"/>
              </a:rPr>
              <a:t>芝山駿介</a:t>
            </a:r>
            <a:endParaRPr lang="ja-JP" altLang="en-US" sz="4500" dirty="0">
              <a:latin typeface="源ノ明朝" panose="02020400000000000000" pitchFamily="18" charset="-128"/>
              <a:ea typeface="源ノ明朝" panose="02020400000000000000" pitchFamily="18" charset="-128"/>
              <a:cs typeface="Microsoft Sans Serif"/>
            </a:endParaRPr>
          </a:p>
        </p:txBody>
      </p:sp>
      <p:sp>
        <p:nvSpPr>
          <p:cNvPr id="10" name="object 10"/>
          <p:cNvSpPr txBox="1">
            <a:spLocks noGrp="1"/>
          </p:cNvSpPr>
          <p:nvPr>
            <p:ph type="sldNum" sz="quarter" idx="7"/>
          </p:nvPr>
        </p:nvSpPr>
        <p:spPr>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1</a:t>
            </a:fld>
            <a:endParaRPr spc="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1488"/>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新言語のコンセプト</a:t>
            </a:r>
            <a:endParaRPr sz="4800" dirty="0">
              <a:latin typeface="+mj-ea"/>
            </a:endParaRPr>
          </a:p>
        </p:txBody>
      </p:sp>
      <p:sp>
        <p:nvSpPr>
          <p:cNvPr id="3" name="object 3"/>
          <p:cNvSpPr txBox="1"/>
          <p:nvPr/>
        </p:nvSpPr>
        <p:spPr>
          <a:xfrm>
            <a:off x="1511300" y="2247900"/>
            <a:ext cx="15101569" cy="5237331"/>
          </a:xfrm>
          <a:prstGeom prst="rect">
            <a:avLst/>
          </a:prstGeom>
        </p:spPr>
        <p:txBody>
          <a:bodyPr vert="horz" wrap="square" lIns="0" tIns="12700" rIns="0" bIns="0" rtlCol="0">
            <a:spAutoFit/>
          </a:bodyPr>
          <a:lstStyle/>
          <a:p>
            <a:pPr marL="12700" algn="just">
              <a:lnSpc>
                <a:spcPct val="100000"/>
              </a:lnSpc>
              <a:spcBef>
                <a:spcPts val="100"/>
              </a:spcBef>
            </a:pPr>
            <a:r>
              <a:rPr lang="ja-JP" altLang="en-US" sz="4400" spc="35" dirty="0">
                <a:solidFill>
                  <a:srgbClr val="9B81BB"/>
                </a:solidFill>
                <a:latin typeface="Microsoft Sans Serif"/>
                <a:cs typeface="Microsoft Sans Serif"/>
              </a:rPr>
              <a:t>高度な静的型システムを持つ</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静的型付けは実行効率のみのためにあらず</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型システムはコードの堅牢性を高めてくれる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新言語は依存型と呼ばれる高度な型を持つ</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これを用いると例えば配列の境界チェックなどを</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コンパイル時にも検査できる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xfrm>
            <a:off x="17693162" y="9609511"/>
            <a:ext cx="424501" cy="334589"/>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10</a:t>
            </a:fld>
            <a:endParaRPr spc="30" dirty="0"/>
          </a:p>
        </p:txBody>
      </p:sp>
      <p:pic>
        <p:nvPicPr>
          <p:cNvPr id="6" name="図 5">
            <a:extLst>
              <a:ext uri="{FF2B5EF4-FFF2-40B4-BE49-F238E27FC236}">
                <a16:creationId xmlns:a16="http://schemas.microsoft.com/office/drawing/2014/main" id="{B3F1CE3F-14A0-6831-E710-F5AC362A8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392" y="3282734"/>
            <a:ext cx="6379770" cy="3721532"/>
          </a:xfrm>
          <a:prstGeom prst="rect">
            <a:avLst/>
          </a:prstGeom>
        </p:spPr>
      </p:pic>
    </p:spTree>
    <p:extLst>
      <p:ext uri="{BB962C8B-B14F-4D97-AF65-F5344CB8AC3E}">
        <p14:creationId xmlns:p14="http://schemas.microsoft.com/office/powerpoint/2010/main" val="2237279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1488"/>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新言語のコンセプト</a:t>
            </a:r>
            <a:endParaRPr sz="4800" dirty="0">
              <a:latin typeface="+mj-ea"/>
            </a:endParaRPr>
          </a:p>
        </p:txBody>
      </p:sp>
      <p:sp>
        <p:nvSpPr>
          <p:cNvPr id="3" name="object 3"/>
          <p:cNvSpPr txBox="1"/>
          <p:nvPr/>
        </p:nvSpPr>
        <p:spPr>
          <a:xfrm>
            <a:off x="1511300" y="2247900"/>
            <a:ext cx="15101569" cy="3721532"/>
          </a:xfrm>
          <a:prstGeom prst="rect">
            <a:avLst/>
          </a:prstGeom>
        </p:spPr>
        <p:txBody>
          <a:bodyPr vert="horz" wrap="square" lIns="0" tIns="12700" rIns="0" bIns="0" rtlCol="0">
            <a:spAutoFit/>
          </a:bodyPr>
          <a:lstStyle/>
          <a:p>
            <a:pPr marL="12700" algn="just">
              <a:lnSpc>
                <a:spcPct val="100000"/>
              </a:lnSpc>
              <a:spcBef>
                <a:spcPts val="100"/>
              </a:spcBef>
            </a:pPr>
            <a:r>
              <a:rPr lang="ja-JP" altLang="en-US" sz="4400" spc="35" dirty="0">
                <a:solidFill>
                  <a:srgbClr val="9B81BB"/>
                </a:solidFill>
                <a:latin typeface="Microsoft Sans Serif"/>
                <a:cs typeface="Microsoft Sans Serif"/>
              </a:rPr>
              <a:t>型推論機能を持つ</a:t>
            </a:r>
            <a:endParaRPr lang="en-US" altLang="ja-JP" sz="4400" spc="35" dirty="0">
              <a:solidFill>
                <a:srgbClr val="9B81BB"/>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型推論とは変数や関数の型を指定せずとも</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自動で推論してくれる機能</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動的型付けのようなシンプルな記述</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でありながら検査はしっかりと行われている</a:t>
            </a:r>
            <a:endParaRPr lang="en-US" altLang="ja-JP" sz="32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xfrm>
            <a:off x="17693162" y="9609511"/>
            <a:ext cx="424501" cy="334589"/>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11</a:t>
            </a:fld>
            <a:endParaRPr spc="30" dirty="0"/>
          </a:p>
        </p:txBody>
      </p:sp>
      <p:pic>
        <p:nvPicPr>
          <p:cNvPr id="6" name="図 5">
            <a:extLst>
              <a:ext uri="{FF2B5EF4-FFF2-40B4-BE49-F238E27FC236}">
                <a16:creationId xmlns:a16="http://schemas.microsoft.com/office/drawing/2014/main" id="{4B9FB37D-1708-6704-E5CE-8DC493010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3756753"/>
            <a:ext cx="7983064" cy="3229426"/>
          </a:xfrm>
          <a:prstGeom prst="rect">
            <a:avLst/>
          </a:prstGeom>
        </p:spPr>
      </p:pic>
    </p:spTree>
    <p:extLst>
      <p:ext uri="{BB962C8B-B14F-4D97-AF65-F5344CB8AC3E}">
        <p14:creationId xmlns:p14="http://schemas.microsoft.com/office/powerpoint/2010/main" val="198762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1488"/>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新言語のコンセプト</a:t>
            </a:r>
            <a:endParaRPr sz="4800" dirty="0">
              <a:latin typeface="+mj-ea"/>
            </a:endParaRPr>
          </a:p>
        </p:txBody>
      </p:sp>
      <p:sp>
        <p:nvSpPr>
          <p:cNvPr id="3" name="object 3"/>
          <p:cNvSpPr txBox="1"/>
          <p:nvPr/>
        </p:nvSpPr>
        <p:spPr>
          <a:xfrm>
            <a:off x="1511300" y="2171700"/>
            <a:ext cx="15101569" cy="7763664"/>
          </a:xfrm>
          <a:prstGeom prst="rect">
            <a:avLst/>
          </a:prstGeom>
        </p:spPr>
        <p:txBody>
          <a:bodyPr vert="horz" wrap="square" lIns="0" tIns="12700" rIns="0" bIns="0" rtlCol="0">
            <a:spAutoFit/>
          </a:bodyPr>
          <a:lstStyle/>
          <a:p>
            <a:pPr marL="12700" algn="just">
              <a:lnSpc>
                <a:spcPct val="100000"/>
              </a:lnSpc>
              <a:spcBef>
                <a:spcPts val="100"/>
              </a:spcBef>
            </a:pPr>
            <a:r>
              <a:rPr lang="ja-JP" altLang="en-US" sz="4400" spc="35" dirty="0">
                <a:solidFill>
                  <a:srgbClr val="9B81BB"/>
                </a:solidFill>
                <a:latin typeface="Microsoft Sans Serif"/>
                <a:cs typeface="Microsoft Sans Serif"/>
              </a:rPr>
              <a:t>関数型</a:t>
            </a:r>
            <a:r>
              <a:rPr lang="en-US" altLang="ja-JP" sz="4400" spc="35" dirty="0">
                <a:solidFill>
                  <a:srgbClr val="9B81BB"/>
                </a:solidFill>
                <a:latin typeface="Microsoft Sans Serif"/>
                <a:cs typeface="Microsoft Sans Serif"/>
              </a:rPr>
              <a:t>+</a:t>
            </a:r>
            <a:r>
              <a:rPr lang="ja-JP" altLang="en-US" sz="4400" spc="35" dirty="0">
                <a:solidFill>
                  <a:srgbClr val="9B81BB"/>
                </a:solidFill>
                <a:latin typeface="Microsoft Sans Serif"/>
                <a:cs typeface="Microsoft Sans Serif"/>
              </a:rPr>
              <a:t>オブジェクト指向</a:t>
            </a:r>
            <a:endParaRPr lang="en-US" altLang="ja-JP" sz="4400" spc="35" dirty="0">
              <a:solidFill>
                <a:srgbClr val="9B81BB"/>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rgbClr val="A1C699"/>
                </a:solidFill>
                <a:latin typeface="Microsoft Sans Serif"/>
                <a:cs typeface="Microsoft Sans Serif"/>
              </a:rPr>
              <a:t>オブジェクト指向</a:t>
            </a:r>
            <a:r>
              <a:rPr lang="en-US" altLang="ja-JP" sz="3200" spc="55" dirty="0">
                <a:solidFill>
                  <a:srgbClr val="A1C699"/>
                </a:solidFill>
                <a:latin typeface="Microsoft Sans Serif"/>
                <a:cs typeface="Microsoft Sans Serif"/>
              </a:rPr>
              <a:t>(Object-oriented)</a:t>
            </a:r>
            <a:r>
              <a:rPr lang="ja-JP" altLang="en-US" sz="3200" spc="55" dirty="0">
                <a:solidFill>
                  <a:schemeClr val="bg1">
                    <a:lumMod val="85000"/>
                  </a:schemeClr>
                </a:solidFill>
                <a:latin typeface="Microsoft Sans Serif"/>
                <a:cs typeface="Microsoft Sans Serif"/>
              </a:rPr>
              <a:t>は</a:t>
            </a:r>
            <a:r>
              <a:rPr lang="en-US" altLang="ja-JP" sz="3200" spc="55" dirty="0">
                <a:solidFill>
                  <a:schemeClr val="bg1">
                    <a:lumMod val="85000"/>
                  </a:schemeClr>
                </a:solidFill>
                <a:latin typeface="Microsoft Sans Serif"/>
                <a:cs typeface="Microsoft Sans Serif"/>
              </a:rPr>
              <a:t>Python</a:t>
            </a:r>
            <a:r>
              <a:rPr lang="ja-JP" altLang="en-US" sz="3200" spc="55" dirty="0">
                <a:solidFill>
                  <a:schemeClr val="bg1">
                    <a:lumMod val="85000"/>
                  </a:schemeClr>
                </a:solidFill>
                <a:latin typeface="Microsoft Sans Serif"/>
                <a:cs typeface="Microsoft Sans Serif"/>
              </a:rPr>
              <a:t>や</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Java</a:t>
            </a:r>
            <a:r>
              <a:rPr lang="ja-JP" altLang="en-US" sz="3200" spc="55" dirty="0">
                <a:solidFill>
                  <a:schemeClr val="bg1">
                    <a:lumMod val="85000"/>
                  </a:schemeClr>
                </a:solidFill>
                <a:latin typeface="Microsoft Sans Serif"/>
                <a:cs typeface="Microsoft Sans Serif"/>
              </a:rPr>
              <a:t>など多くの言語が採用するパラダイム</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しかし近年は、より数学的で形式的な取り扱いが</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容易な</a:t>
            </a:r>
            <a:r>
              <a:rPr lang="ja-JP" altLang="en-US" sz="3200" spc="55" dirty="0">
                <a:solidFill>
                  <a:srgbClr val="A1C699"/>
                </a:solidFill>
                <a:latin typeface="Microsoft Sans Serif"/>
                <a:cs typeface="Microsoft Sans Serif"/>
              </a:rPr>
              <a:t>関数型</a:t>
            </a:r>
            <a:r>
              <a:rPr lang="en-US" altLang="ja-JP" sz="3200" spc="55" dirty="0">
                <a:solidFill>
                  <a:srgbClr val="A1C699"/>
                </a:solidFill>
                <a:latin typeface="Microsoft Sans Serif"/>
                <a:cs typeface="Microsoft Sans Serif"/>
              </a:rPr>
              <a:t>(Functional)</a:t>
            </a:r>
            <a:r>
              <a:rPr lang="ja-JP" altLang="en-US" sz="3200" spc="55" dirty="0">
                <a:solidFill>
                  <a:srgbClr val="A1C699"/>
                </a:solidFill>
                <a:latin typeface="Microsoft Sans Serif"/>
                <a:cs typeface="Microsoft Sans Serif"/>
              </a:rPr>
              <a:t>プログラミング</a:t>
            </a:r>
            <a:r>
              <a:rPr lang="ja-JP" altLang="en-US" sz="3200" spc="55" dirty="0">
                <a:solidFill>
                  <a:schemeClr val="bg1">
                    <a:lumMod val="85000"/>
                  </a:schemeClr>
                </a:solidFill>
                <a:latin typeface="Microsoft Sans Serif"/>
                <a:cs typeface="Microsoft Sans Serif"/>
              </a:rPr>
              <a:t>が</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注目されている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両者は組み合わせることも可能であり、</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そのようなアプローチを取る言語もある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(e.g. Scala)</a:t>
            </a: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提案する言語もこのアプローチでいく</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xfrm>
            <a:off x="17693162" y="9609511"/>
            <a:ext cx="327209" cy="330218"/>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12</a:t>
            </a:fld>
            <a:endParaRPr spc="30" dirty="0"/>
          </a:p>
        </p:txBody>
      </p:sp>
      <p:pic>
        <p:nvPicPr>
          <p:cNvPr id="7" name="図 6">
            <a:extLst>
              <a:ext uri="{FF2B5EF4-FFF2-40B4-BE49-F238E27FC236}">
                <a16:creationId xmlns:a16="http://schemas.microsoft.com/office/drawing/2014/main" id="{EC1AB495-990B-02AE-F4AE-30CFCB1D8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0847" y="1733103"/>
            <a:ext cx="6754168" cy="7297168"/>
          </a:xfrm>
          <a:prstGeom prst="rect">
            <a:avLst/>
          </a:prstGeom>
        </p:spPr>
      </p:pic>
      <p:sp>
        <p:nvSpPr>
          <p:cNvPr id="8" name="テキスト ボックス 7">
            <a:extLst>
              <a:ext uri="{FF2B5EF4-FFF2-40B4-BE49-F238E27FC236}">
                <a16:creationId xmlns:a16="http://schemas.microsoft.com/office/drawing/2014/main" id="{666FE15A-851F-6AD1-91C6-52E56545B3CE}"/>
              </a:ext>
            </a:extLst>
          </p:cNvPr>
          <p:cNvSpPr txBox="1"/>
          <p:nvPr/>
        </p:nvSpPr>
        <p:spPr>
          <a:xfrm>
            <a:off x="15087600" y="9035208"/>
            <a:ext cx="2932772" cy="369332"/>
          </a:xfrm>
          <a:prstGeom prst="rect">
            <a:avLst/>
          </a:prstGeom>
          <a:noFill/>
        </p:spPr>
        <p:txBody>
          <a:bodyPr wrap="square" rtlCol="0">
            <a:spAutoFit/>
          </a:bodyPr>
          <a:lstStyle/>
          <a:p>
            <a:r>
              <a:rPr kumimoji="1" lang="en-US" altLang="ja-JP" i="1" dirty="0">
                <a:solidFill>
                  <a:schemeClr val="bg1">
                    <a:lumMod val="95000"/>
                  </a:schemeClr>
                </a:solidFill>
              </a:rPr>
              <a:t>Source:</a:t>
            </a:r>
            <a:r>
              <a:rPr lang="en-US" altLang="ja-JP" i="1" dirty="0">
                <a:solidFill>
                  <a:schemeClr val="bg1">
                    <a:lumMod val="95000"/>
                  </a:schemeClr>
                </a:solidFill>
              </a:rPr>
              <a:t> </a:t>
            </a:r>
            <a:r>
              <a:rPr kumimoji="1" lang="en-US" altLang="ja-JP" dirty="0">
                <a:hlinkClick r:id="rId3"/>
              </a:rPr>
              <a:t>https://scala-lang.org</a:t>
            </a:r>
            <a:endParaRPr kumimoji="1" lang="en-US" altLang="ja-JP" dirty="0"/>
          </a:p>
        </p:txBody>
      </p:sp>
    </p:spTree>
    <p:extLst>
      <p:ext uri="{BB962C8B-B14F-4D97-AF65-F5344CB8AC3E}">
        <p14:creationId xmlns:p14="http://schemas.microsoft.com/office/powerpoint/2010/main" val="41645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1488"/>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新言語のコンセプト</a:t>
            </a:r>
            <a:endParaRPr sz="4800" dirty="0">
              <a:latin typeface="+mj-ea"/>
            </a:endParaRPr>
          </a:p>
        </p:txBody>
      </p:sp>
      <p:sp>
        <p:nvSpPr>
          <p:cNvPr id="3" name="object 3"/>
          <p:cNvSpPr txBox="1"/>
          <p:nvPr/>
        </p:nvSpPr>
        <p:spPr>
          <a:xfrm>
            <a:off x="1511300" y="2171700"/>
            <a:ext cx="15101569" cy="4732065"/>
          </a:xfrm>
          <a:prstGeom prst="rect">
            <a:avLst/>
          </a:prstGeom>
        </p:spPr>
        <p:txBody>
          <a:bodyPr vert="horz" wrap="square" lIns="0" tIns="12700" rIns="0" bIns="0" rtlCol="0">
            <a:spAutoFit/>
          </a:bodyPr>
          <a:lstStyle/>
          <a:p>
            <a:pPr marL="12700" algn="just">
              <a:lnSpc>
                <a:spcPct val="100000"/>
              </a:lnSpc>
              <a:spcBef>
                <a:spcPts val="100"/>
              </a:spcBef>
            </a:pPr>
            <a:r>
              <a:rPr lang="ja-JP" altLang="en-US" sz="4400" spc="35" dirty="0">
                <a:solidFill>
                  <a:srgbClr val="9B81BB"/>
                </a:solidFill>
                <a:latin typeface="Microsoft Sans Serif"/>
                <a:cs typeface="Microsoft Sans Serif"/>
              </a:rPr>
              <a:t>開発ツールの統合</a:t>
            </a:r>
            <a:endParaRPr lang="en-US" altLang="ja-JP" sz="4400" spc="35" dirty="0">
              <a:solidFill>
                <a:srgbClr val="9B81BB"/>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仮想環境マネージャ、フォーマッタ、</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パッケージマネージャ、</a:t>
            </a:r>
            <a:r>
              <a:rPr lang="en-US" altLang="ja-JP" sz="3200" spc="55" dirty="0">
                <a:solidFill>
                  <a:schemeClr val="bg1">
                    <a:lumMod val="85000"/>
                  </a:schemeClr>
                </a:solidFill>
                <a:latin typeface="Microsoft Sans Serif"/>
                <a:cs typeface="Microsoft Sans Serif"/>
              </a:rPr>
              <a:t>linter</a:t>
            </a:r>
            <a:r>
              <a:rPr lang="ja-JP" altLang="en-US" sz="3200" spc="55" dirty="0">
                <a:solidFill>
                  <a:schemeClr val="bg1">
                    <a:lumMod val="85000"/>
                  </a:schemeClr>
                </a:solidFill>
                <a:latin typeface="Microsoft Sans Serif"/>
                <a:cs typeface="Microsoft Sans Serif"/>
              </a:rPr>
              <a:t>などを</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すべてコマンドひとつに統合</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このようなアプローチは</a:t>
            </a:r>
            <a:r>
              <a:rPr lang="en-US" altLang="ja-JP" sz="3200" spc="55" dirty="0">
                <a:solidFill>
                  <a:schemeClr val="bg1">
                    <a:lumMod val="85000"/>
                  </a:schemeClr>
                </a:solidFill>
                <a:latin typeface="Microsoft Sans Serif"/>
                <a:cs typeface="Microsoft Sans Serif"/>
              </a:rPr>
              <a:t>Go</a:t>
            </a:r>
            <a:r>
              <a:rPr lang="ja-JP" altLang="en-US" sz="3200" spc="55" dirty="0">
                <a:solidFill>
                  <a:schemeClr val="bg1">
                    <a:lumMod val="85000"/>
                  </a:schemeClr>
                </a:solidFill>
                <a:latin typeface="Microsoft Sans Serif"/>
                <a:cs typeface="Microsoft Sans Serif"/>
              </a:rPr>
              <a:t>言語などが採用</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環境構築が容易になり、</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高い再現性も保証される</a:t>
            </a:r>
            <a:endParaRPr lang="en-US" altLang="ja-JP" sz="32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xfrm>
            <a:off x="17693162" y="9609511"/>
            <a:ext cx="327209" cy="330218"/>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13</a:t>
            </a:fld>
            <a:endParaRPr spc="30" dirty="0"/>
          </a:p>
        </p:txBody>
      </p:sp>
      <p:pic>
        <p:nvPicPr>
          <p:cNvPr id="11" name="図 10">
            <a:extLst>
              <a:ext uri="{FF2B5EF4-FFF2-40B4-BE49-F238E27FC236}">
                <a16:creationId xmlns:a16="http://schemas.microsoft.com/office/drawing/2014/main" id="{09B3CEEB-1DEF-181C-10C9-4852709E6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4843" y="2585097"/>
            <a:ext cx="7508319" cy="7024414"/>
          </a:xfrm>
          <a:prstGeom prst="rect">
            <a:avLst/>
          </a:prstGeom>
        </p:spPr>
      </p:pic>
    </p:spTree>
    <p:extLst>
      <p:ext uri="{BB962C8B-B14F-4D97-AF65-F5344CB8AC3E}">
        <p14:creationId xmlns:p14="http://schemas.microsoft.com/office/powerpoint/2010/main" val="3020885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9065" y="978534"/>
            <a:ext cx="5248275" cy="751488"/>
          </a:xfrm>
          <a:prstGeom prst="rect">
            <a:avLst/>
          </a:prstGeom>
        </p:spPr>
        <p:txBody>
          <a:bodyPr vert="horz" wrap="square" lIns="0" tIns="12700" rIns="0" bIns="0" rtlCol="0">
            <a:spAutoFit/>
          </a:bodyPr>
          <a:lstStyle/>
          <a:p>
            <a:pPr marL="12700">
              <a:lnSpc>
                <a:spcPct val="100000"/>
              </a:lnSpc>
              <a:spcBef>
                <a:spcPts val="100"/>
              </a:spcBef>
            </a:pPr>
            <a:r>
              <a:rPr lang="ja-JP" altLang="en-US" sz="4800" spc="25" dirty="0"/>
              <a:t>現時点の進捗</a:t>
            </a:r>
            <a:endParaRPr sz="4800" dirty="0"/>
          </a:p>
        </p:txBody>
      </p:sp>
      <p:sp>
        <p:nvSpPr>
          <p:cNvPr id="3" name="object 3"/>
          <p:cNvSpPr txBox="1"/>
          <p:nvPr/>
        </p:nvSpPr>
        <p:spPr>
          <a:xfrm>
            <a:off x="1509065" y="1919122"/>
            <a:ext cx="7808595" cy="3951403"/>
          </a:xfrm>
          <a:prstGeom prst="rect">
            <a:avLst/>
          </a:prstGeom>
        </p:spPr>
        <p:txBody>
          <a:bodyPr vert="horz" wrap="square" lIns="0" tIns="12700" rIns="0" bIns="0" rtlCol="0">
            <a:spAutoFit/>
          </a:bodyPr>
          <a:lstStyle/>
          <a:p>
            <a:pPr marL="12700">
              <a:lnSpc>
                <a:spcPct val="100000"/>
              </a:lnSpc>
              <a:spcBef>
                <a:spcPts val="100"/>
              </a:spcBef>
              <a:tabLst>
                <a:tab pos="930910" algn="l"/>
                <a:tab pos="1397000" algn="l"/>
                <a:tab pos="1743710" algn="l"/>
              </a:tabLst>
            </a:pPr>
            <a:r>
              <a:rPr lang="ja-JP" altLang="en-US" sz="4000" spc="75" dirty="0">
                <a:solidFill>
                  <a:srgbClr val="9B81BB"/>
                </a:solidFill>
                <a:latin typeface="Microsoft Sans Serif"/>
                <a:cs typeface="Microsoft Sans Serif"/>
              </a:rPr>
              <a:t>☑文法の策定</a:t>
            </a:r>
            <a:endParaRPr lang="pt-BR" sz="4000" dirty="0">
              <a:latin typeface="Microsoft Sans Serif"/>
              <a:cs typeface="Microsoft Sans Serif"/>
            </a:endParaRPr>
          </a:p>
          <a:p>
            <a:pPr>
              <a:lnSpc>
                <a:spcPct val="100000"/>
              </a:lnSpc>
              <a:spcBef>
                <a:spcPts val="15"/>
              </a:spcBef>
            </a:pPr>
            <a:endParaRPr lang="pt-BR" sz="3000" dirty="0">
              <a:latin typeface="Microsoft Sans Serif"/>
              <a:cs typeface="Microsoft Sans Serif"/>
            </a:endParaRPr>
          </a:p>
          <a:p>
            <a:pPr marL="12700" marR="5080">
              <a:lnSpc>
                <a:spcPct val="150000"/>
              </a:lnSpc>
            </a:pPr>
            <a:r>
              <a:rPr lang="ja-JP" altLang="en-US" sz="3200" spc="20" dirty="0">
                <a:solidFill>
                  <a:schemeClr val="bg1">
                    <a:lumMod val="85000"/>
                  </a:schemeClr>
                </a:solidFill>
                <a:latin typeface="Microsoft Sans Serif"/>
                <a:cs typeface="Microsoft Sans Serif"/>
              </a:rPr>
              <a:t>文法は大筋で策定済み</a:t>
            </a:r>
            <a:endParaRPr lang="en-US" altLang="ja-JP" sz="3200" spc="20" dirty="0">
              <a:solidFill>
                <a:schemeClr val="bg1">
                  <a:lumMod val="85000"/>
                </a:schemeClr>
              </a:solidFill>
              <a:latin typeface="Microsoft Sans Serif"/>
              <a:cs typeface="Microsoft Sans Serif"/>
            </a:endParaRPr>
          </a:p>
          <a:p>
            <a:pPr marL="12700" marR="5080">
              <a:lnSpc>
                <a:spcPct val="150000"/>
              </a:lnSpc>
            </a:pPr>
            <a:r>
              <a:rPr lang="ja-JP" altLang="en-US" sz="3200" spc="20" dirty="0">
                <a:solidFill>
                  <a:schemeClr val="bg1">
                    <a:lumMod val="85000"/>
                  </a:schemeClr>
                </a:solidFill>
                <a:latin typeface="Microsoft Sans Serif"/>
                <a:cs typeface="Microsoft Sans Serif"/>
              </a:rPr>
              <a:t>詳細な仕様が公開されている</a:t>
            </a:r>
            <a:endParaRPr lang="en-US" altLang="ja-JP" sz="3200" spc="20" dirty="0">
              <a:solidFill>
                <a:schemeClr val="bg1">
                  <a:lumMod val="85000"/>
                </a:schemeClr>
              </a:solidFill>
              <a:latin typeface="Microsoft Sans Serif"/>
              <a:cs typeface="Microsoft Sans Serif"/>
            </a:endParaRPr>
          </a:p>
          <a:p>
            <a:pPr marL="12700" marR="5080">
              <a:lnSpc>
                <a:spcPct val="150000"/>
              </a:lnSpc>
            </a:pPr>
            <a:r>
              <a:rPr lang="en-US" sz="3200" spc="20" dirty="0">
                <a:solidFill>
                  <a:srgbClr val="9296A8"/>
                </a:solidFill>
                <a:latin typeface="Microsoft Sans Serif"/>
                <a:cs typeface="Microsoft Sans Serif"/>
                <a:hlinkClick r:id="rId3"/>
              </a:rPr>
              <a:t>https://erg-lang.org/the-erg-book</a:t>
            </a:r>
            <a:endParaRPr lang="en-US" sz="3200" spc="20" dirty="0">
              <a:solidFill>
                <a:srgbClr val="9296A8"/>
              </a:solidFill>
              <a:latin typeface="Microsoft Sans Serif"/>
              <a:cs typeface="Microsoft Sans Serif"/>
            </a:endParaRPr>
          </a:p>
          <a:p>
            <a:pPr marL="12700" marR="5080">
              <a:lnSpc>
                <a:spcPct val="150000"/>
              </a:lnSpc>
            </a:pPr>
            <a:endParaRPr lang="en-US" sz="3200" spc="20" dirty="0">
              <a:solidFill>
                <a:srgbClr val="9296A8"/>
              </a:solidFill>
              <a:latin typeface="Microsoft Sans Serif"/>
              <a:cs typeface="Microsoft Sans Serif"/>
            </a:endParaRPr>
          </a:p>
        </p:txBody>
      </p:sp>
      <p:sp>
        <p:nvSpPr>
          <p:cNvPr id="5" name="object 5"/>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14</a:t>
            </a:fld>
            <a:endParaRPr spc="30" dirty="0"/>
          </a:p>
        </p:txBody>
      </p:sp>
      <p:pic>
        <p:nvPicPr>
          <p:cNvPr id="6" name="図 5">
            <a:extLst>
              <a:ext uri="{FF2B5EF4-FFF2-40B4-BE49-F238E27FC236}">
                <a16:creationId xmlns:a16="http://schemas.microsoft.com/office/drawing/2014/main" id="{75134B74-941C-39C5-F7D7-6FD7B6208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6694" y="0"/>
            <a:ext cx="9251306" cy="102829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9065" y="978534"/>
            <a:ext cx="5248275" cy="751488"/>
          </a:xfrm>
          <a:prstGeom prst="rect">
            <a:avLst/>
          </a:prstGeom>
        </p:spPr>
        <p:txBody>
          <a:bodyPr vert="horz" wrap="square" lIns="0" tIns="12700" rIns="0" bIns="0" rtlCol="0">
            <a:spAutoFit/>
          </a:bodyPr>
          <a:lstStyle/>
          <a:p>
            <a:pPr marL="12700">
              <a:lnSpc>
                <a:spcPct val="100000"/>
              </a:lnSpc>
              <a:spcBef>
                <a:spcPts val="100"/>
              </a:spcBef>
            </a:pPr>
            <a:r>
              <a:rPr lang="ja-JP" altLang="en-US" sz="4800" spc="25" dirty="0"/>
              <a:t>現時点の進捗</a:t>
            </a:r>
            <a:endParaRPr sz="4800" dirty="0"/>
          </a:p>
        </p:txBody>
      </p:sp>
      <p:sp>
        <p:nvSpPr>
          <p:cNvPr id="3" name="object 3"/>
          <p:cNvSpPr txBox="1"/>
          <p:nvPr/>
        </p:nvSpPr>
        <p:spPr>
          <a:xfrm>
            <a:off x="1509065" y="1919122"/>
            <a:ext cx="7808595" cy="4690066"/>
          </a:xfrm>
          <a:prstGeom prst="rect">
            <a:avLst/>
          </a:prstGeom>
        </p:spPr>
        <p:txBody>
          <a:bodyPr vert="horz" wrap="square" lIns="0" tIns="12700" rIns="0" bIns="0" rtlCol="0">
            <a:spAutoFit/>
          </a:bodyPr>
          <a:lstStyle/>
          <a:p>
            <a:pPr marL="12700">
              <a:lnSpc>
                <a:spcPct val="100000"/>
              </a:lnSpc>
              <a:spcBef>
                <a:spcPts val="100"/>
              </a:spcBef>
              <a:tabLst>
                <a:tab pos="930910" algn="l"/>
                <a:tab pos="1397000" algn="l"/>
                <a:tab pos="1743710" algn="l"/>
              </a:tabLst>
            </a:pPr>
            <a:r>
              <a:rPr lang="ja-JP" altLang="en-US" sz="4000" spc="75" dirty="0">
                <a:solidFill>
                  <a:srgbClr val="9B81BB"/>
                </a:solidFill>
                <a:latin typeface="Microsoft Sans Serif"/>
                <a:cs typeface="Microsoft Sans Serif"/>
              </a:rPr>
              <a:t>☑プロトタイプの開発・公開</a:t>
            </a:r>
            <a:endParaRPr lang="pt-BR" sz="4000" dirty="0">
              <a:latin typeface="Microsoft Sans Serif"/>
              <a:cs typeface="Microsoft Sans Serif"/>
            </a:endParaRPr>
          </a:p>
          <a:p>
            <a:pPr>
              <a:lnSpc>
                <a:spcPct val="100000"/>
              </a:lnSpc>
              <a:spcBef>
                <a:spcPts val="15"/>
              </a:spcBef>
            </a:pPr>
            <a:endParaRPr lang="pt-BR" sz="3000" dirty="0">
              <a:latin typeface="Microsoft Sans Serif"/>
              <a:cs typeface="Microsoft Sans Serif"/>
            </a:endParaRPr>
          </a:p>
          <a:p>
            <a:pPr marL="12700" marR="5080">
              <a:lnSpc>
                <a:spcPct val="150000"/>
              </a:lnSpc>
            </a:pPr>
            <a:r>
              <a:rPr lang="en-US" sz="3200" spc="20" dirty="0">
                <a:solidFill>
                  <a:srgbClr val="9296A8"/>
                </a:solidFill>
                <a:latin typeface="Microsoft Sans Serif"/>
                <a:cs typeface="Microsoft Sans Serif"/>
                <a:hlinkClick r:id="rId3"/>
              </a:rPr>
              <a:t>https://github.com/erg-lang/erg</a:t>
            </a:r>
            <a:endParaRPr lang="en-US" sz="3200" spc="20" dirty="0">
              <a:solidFill>
                <a:srgbClr val="9296A8"/>
              </a:solidFill>
              <a:latin typeface="Microsoft Sans Serif"/>
              <a:cs typeface="Microsoft Sans Serif"/>
            </a:endParaRPr>
          </a:p>
          <a:p>
            <a:pPr marL="12700" marR="5080">
              <a:lnSpc>
                <a:spcPct val="150000"/>
              </a:lnSpc>
            </a:pPr>
            <a:r>
              <a:rPr lang="en-US" sz="3200" spc="20" dirty="0">
                <a:solidFill>
                  <a:schemeClr val="bg1">
                    <a:lumMod val="85000"/>
                  </a:schemeClr>
                </a:solidFill>
                <a:latin typeface="Microsoft Sans Serif"/>
                <a:cs typeface="Microsoft Sans Serif"/>
              </a:rPr>
              <a:t>2022</a:t>
            </a:r>
            <a:r>
              <a:rPr lang="ja-JP" altLang="en-US" sz="3200" spc="20" dirty="0">
                <a:solidFill>
                  <a:schemeClr val="bg1">
                    <a:lumMod val="85000"/>
                  </a:schemeClr>
                </a:solidFill>
                <a:latin typeface="Microsoft Sans Serif"/>
                <a:cs typeface="Microsoft Sans Serif"/>
              </a:rPr>
              <a:t>年</a:t>
            </a:r>
            <a:r>
              <a:rPr lang="en-US" altLang="ja-JP" sz="3200" spc="20" dirty="0">
                <a:solidFill>
                  <a:schemeClr val="bg1">
                    <a:lumMod val="85000"/>
                  </a:schemeClr>
                </a:solidFill>
                <a:latin typeface="Microsoft Sans Serif"/>
                <a:cs typeface="Microsoft Sans Serif"/>
              </a:rPr>
              <a:t>8</a:t>
            </a:r>
            <a:r>
              <a:rPr lang="ja-JP" altLang="en-US" sz="3200" spc="20" dirty="0">
                <a:solidFill>
                  <a:schemeClr val="bg1">
                    <a:lumMod val="85000"/>
                  </a:schemeClr>
                </a:solidFill>
                <a:latin typeface="Microsoft Sans Serif"/>
                <a:cs typeface="Microsoft Sans Serif"/>
              </a:rPr>
              <a:t>月に</a:t>
            </a:r>
            <a:r>
              <a:rPr lang="en-US" altLang="ja-JP" sz="3200" spc="20" dirty="0">
                <a:solidFill>
                  <a:schemeClr val="bg1">
                    <a:lumMod val="85000"/>
                  </a:schemeClr>
                </a:solidFill>
                <a:latin typeface="Microsoft Sans Serif"/>
                <a:cs typeface="Microsoft Sans Serif"/>
              </a:rPr>
              <a:t>GitHub</a:t>
            </a:r>
            <a:r>
              <a:rPr lang="ja-JP" altLang="en-US" sz="3200" spc="20" dirty="0">
                <a:solidFill>
                  <a:schemeClr val="bg1">
                    <a:lumMod val="85000"/>
                  </a:schemeClr>
                </a:solidFill>
                <a:latin typeface="Microsoft Sans Serif"/>
                <a:cs typeface="Microsoft Sans Serif"/>
              </a:rPr>
              <a:t>上で公開</a:t>
            </a:r>
            <a:endParaRPr lang="en-US" altLang="ja-JP" sz="3200" spc="20" dirty="0">
              <a:solidFill>
                <a:schemeClr val="bg1">
                  <a:lumMod val="85000"/>
                </a:schemeClr>
              </a:solidFill>
              <a:latin typeface="Microsoft Sans Serif"/>
              <a:cs typeface="Microsoft Sans Serif"/>
            </a:endParaRPr>
          </a:p>
          <a:p>
            <a:pPr marL="12700" marR="5080">
              <a:lnSpc>
                <a:spcPct val="150000"/>
              </a:lnSpc>
            </a:pPr>
            <a:r>
              <a:rPr lang="en-US" altLang="ja-JP" sz="3200" spc="20" dirty="0">
                <a:solidFill>
                  <a:schemeClr val="bg1">
                    <a:lumMod val="85000"/>
                  </a:schemeClr>
                </a:solidFill>
                <a:latin typeface="Microsoft Sans Serif"/>
                <a:cs typeface="Microsoft Sans Serif"/>
              </a:rPr>
              <a:t>Rust</a:t>
            </a:r>
            <a:r>
              <a:rPr lang="ja-JP" altLang="en-US" sz="3200" spc="20" dirty="0">
                <a:solidFill>
                  <a:schemeClr val="bg1">
                    <a:lumMod val="85000"/>
                  </a:schemeClr>
                </a:solidFill>
                <a:latin typeface="Microsoft Sans Serif"/>
                <a:cs typeface="Microsoft Sans Serif"/>
              </a:rPr>
              <a:t>を用いて開発</a:t>
            </a:r>
            <a:endParaRPr lang="en-US" altLang="ja-JP" sz="3200" spc="20" dirty="0">
              <a:solidFill>
                <a:schemeClr val="bg1">
                  <a:lumMod val="85000"/>
                </a:schemeClr>
              </a:solidFill>
              <a:latin typeface="Microsoft Sans Serif"/>
              <a:cs typeface="Microsoft Sans Serif"/>
            </a:endParaRPr>
          </a:p>
          <a:p>
            <a:pPr marL="12700" marR="5080">
              <a:lnSpc>
                <a:spcPct val="150000"/>
              </a:lnSpc>
            </a:pPr>
            <a:r>
              <a:rPr lang="ja-JP" altLang="en-US" sz="3200" spc="20" dirty="0">
                <a:solidFill>
                  <a:schemeClr val="bg1">
                    <a:lumMod val="85000"/>
                  </a:schemeClr>
                </a:solidFill>
                <a:latin typeface="Microsoft Sans Serif"/>
                <a:cs typeface="Microsoft Sans Serif"/>
              </a:rPr>
              <a:t>関数やクラスなど基本的な構文は実装済み</a:t>
            </a:r>
            <a:endParaRPr lang="en-US" altLang="ja-JP" sz="3200" spc="20" dirty="0">
              <a:solidFill>
                <a:schemeClr val="bg1">
                  <a:lumMod val="85000"/>
                </a:schemeClr>
              </a:solidFill>
              <a:latin typeface="Microsoft Sans Serif"/>
              <a:cs typeface="Microsoft Sans Serif"/>
            </a:endParaRPr>
          </a:p>
          <a:p>
            <a:pPr marL="12700" marR="5080">
              <a:lnSpc>
                <a:spcPct val="150000"/>
              </a:lnSpc>
            </a:pPr>
            <a:endParaRPr lang="en-US" sz="3200" spc="20" dirty="0">
              <a:solidFill>
                <a:schemeClr val="bg1">
                  <a:lumMod val="85000"/>
                </a:schemeClr>
              </a:solidFill>
              <a:latin typeface="Microsoft Sans Serif"/>
              <a:cs typeface="Microsoft Sans Serif"/>
            </a:endParaRPr>
          </a:p>
        </p:txBody>
      </p:sp>
      <p:sp>
        <p:nvSpPr>
          <p:cNvPr id="5" name="object 5"/>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15</a:t>
            </a:fld>
            <a:endParaRPr spc="30" dirty="0"/>
          </a:p>
        </p:txBody>
      </p:sp>
      <p:pic>
        <p:nvPicPr>
          <p:cNvPr id="9" name="図 8">
            <a:extLst>
              <a:ext uri="{FF2B5EF4-FFF2-40B4-BE49-F238E27FC236}">
                <a16:creationId xmlns:a16="http://schemas.microsoft.com/office/drawing/2014/main" id="{498F2270-21AC-1C03-BAB0-77385BD384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3939" y="0"/>
            <a:ext cx="20116799" cy="10287000"/>
          </a:xfrm>
          <a:prstGeom prst="rect">
            <a:avLst/>
          </a:prstGeom>
        </p:spPr>
      </p:pic>
    </p:spTree>
    <p:extLst>
      <p:ext uri="{BB962C8B-B14F-4D97-AF65-F5344CB8AC3E}">
        <p14:creationId xmlns:p14="http://schemas.microsoft.com/office/powerpoint/2010/main" val="3332500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9065" y="978534"/>
            <a:ext cx="5248275" cy="751488"/>
          </a:xfrm>
          <a:prstGeom prst="rect">
            <a:avLst/>
          </a:prstGeom>
        </p:spPr>
        <p:txBody>
          <a:bodyPr vert="horz" wrap="square" lIns="0" tIns="12700" rIns="0" bIns="0" rtlCol="0">
            <a:spAutoFit/>
          </a:bodyPr>
          <a:lstStyle/>
          <a:p>
            <a:pPr marL="12700">
              <a:lnSpc>
                <a:spcPct val="100000"/>
              </a:lnSpc>
              <a:spcBef>
                <a:spcPts val="100"/>
              </a:spcBef>
            </a:pPr>
            <a:r>
              <a:rPr lang="ja-JP" altLang="en-US" sz="4800" spc="25" dirty="0"/>
              <a:t>現時点の進捗</a:t>
            </a:r>
            <a:endParaRPr sz="4800" dirty="0"/>
          </a:p>
        </p:txBody>
      </p:sp>
      <p:sp>
        <p:nvSpPr>
          <p:cNvPr id="3" name="object 3"/>
          <p:cNvSpPr txBox="1"/>
          <p:nvPr/>
        </p:nvSpPr>
        <p:spPr>
          <a:xfrm>
            <a:off x="1509065" y="1919122"/>
            <a:ext cx="7808595" cy="6086731"/>
          </a:xfrm>
          <a:prstGeom prst="rect">
            <a:avLst/>
          </a:prstGeom>
        </p:spPr>
        <p:txBody>
          <a:bodyPr vert="horz" wrap="square" lIns="0" tIns="12700" rIns="0" bIns="0" rtlCol="0">
            <a:spAutoFit/>
          </a:bodyPr>
          <a:lstStyle/>
          <a:p>
            <a:pPr marL="12700">
              <a:lnSpc>
                <a:spcPct val="100000"/>
              </a:lnSpc>
              <a:spcBef>
                <a:spcPts val="100"/>
              </a:spcBef>
              <a:tabLst>
                <a:tab pos="930910" algn="l"/>
                <a:tab pos="1397000" algn="l"/>
                <a:tab pos="1743710" algn="l"/>
              </a:tabLst>
            </a:pPr>
            <a:r>
              <a:rPr lang="ja-JP" altLang="en-US" sz="4000" spc="75" dirty="0">
                <a:solidFill>
                  <a:srgbClr val="9B81BB"/>
                </a:solidFill>
                <a:latin typeface="Microsoft Sans Serif"/>
                <a:cs typeface="Microsoft Sans Serif"/>
              </a:rPr>
              <a:t>☑プレイグラウンドの開発・公開</a:t>
            </a:r>
            <a:endParaRPr lang="pt-BR" sz="4000" dirty="0">
              <a:latin typeface="Microsoft Sans Serif"/>
              <a:cs typeface="Microsoft Sans Serif"/>
            </a:endParaRPr>
          </a:p>
          <a:p>
            <a:pPr>
              <a:lnSpc>
                <a:spcPct val="100000"/>
              </a:lnSpc>
              <a:spcBef>
                <a:spcPts val="15"/>
              </a:spcBef>
            </a:pPr>
            <a:endParaRPr lang="pt-BR" sz="3000" dirty="0">
              <a:latin typeface="Microsoft Sans Serif"/>
              <a:cs typeface="Microsoft Sans Serif"/>
            </a:endParaRPr>
          </a:p>
          <a:p>
            <a:pPr marL="12700" marR="5080">
              <a:lnSpc>
                <a:spcPct val="150000"/>
              </a:lnSpc>
            </a:pPr>
            <a:r>
              <a:rPr lang="en-US" sz="3200" spc="20" dirty="0">
                <a:solidFill>
                  <a:srgbClr val="9296A8"/>
                </a:solidFill>
                <a:latin typeface="Microsoft Sans Serif"/>
                <a:cs typeface="Microsoft Sans Serif"/>
                <a:hlinkClick r:id="rId3"/>
              </a:rPr>
              <a:t>https://erg-lang.org/web-ide</a:t>
            </a:r>
            <a:endParaRPr lang="en-US" sz="3200" spc="20" dirty="0">
              <a:solidFill>
                <a:srgbClr val="9296A8"/>
              </a:solidFill>
              <a:latin typeface="Microsoft Sans Serif"/>
              <a:cs typeface="Microsoft Sans Serif"/>
            </a:endParaRPr>
          </a:p>
          <a:p>
            <a:pPr marL="12700" marR="5080">
              <a:lnSpc>
                <a:spcPct val="150000"/>
              </a:lnSpc>
            </a:pPr>
            <a:r>
              <a:rPr lang="ja-JP" altLang="en-US" sz="3200" spc="20" dirty="0">
                <a:solidFill>
                  <a:schemeClr val="bg1">
                    <a:lumMod val="85000"/>
                  </a:schemeClr>
                </a:solidFill>
                <a:latin typeface="Microsoft Sans Serif"/>
                <a:cs typeface="Microsoft Sans Serif"/>
              </a:rPr>
              <a:t>最新版の</a:t>
            </a:r>
            <a:r>
              <a:rPr lang="en-US" altLang="ja-JP" sz="3200" spc="20" dirty="0">
                <a:solidFill>
                  <a:schemeClr val="bg1">
                    <a:lumMod val="85000"/>
                  </a:schemeClr>
                </a:solidFill>
                <a:latin typeface="Microsoft Sans Serif"/>
                <a:cs typeface="Microsoft Sans Serif"/>
              </a:rPr>
              <a:t>Erg</a:t>
            </a:r>
            <a:r>
              <a:rPr lang="ja-JP" altLang="en-US" sz="3200" spc="20" dirty="0">
                <a:solidFill>
                  <a:schemeClr val="bg1">
                    <a:lumMod val="85000"/>
                  </a:schemeClr>
                </a:solidFill>
                <a:latin typeface="Microsoft Sans Serif"/>
                <a:cs typeface="Microsoft Sans Serif"/>
              </a:rPr>
              <a:t>をインストールせずに</a:t>
            </a:r>
            <a:r>
              <a:rPr lang="en-US" altLang="ja-JP" sz="3200" spc="20" dirty="0">
                <a:solidFill>
                  <a:schemeClr val="bg1">
                    <a:lumMod val="85000"/>
                  </a:schemeClr>
                </a:solidFill>
                <a:latin typeface="Microsoft Sans Serif"/>
                <a:cs typeface="Microsoft Sans Serif"/>
              </a:rPr>
              <a:t>Web</a:t>
            </a:r>
            <a:r>
              <a:rPr lang="ja-JP" altLang="en-US" sz="3200" spc="20" dirty="0">
                <a:solidFill>
                  <a:schemeClr val="bg1">
                    <a:lumMod val="85000"/>
                  </a:schemeClr>
                </a:solidFill>
                <a:latin typeface="Microsoft Sans Serif"/>
                <a:cs typeface="Microsoft Sans Serif"/>
              </a:rPr>
              <a:t>上で試せる</a:t>
            </a:r>
            <a:endParaRPr lang="en-US" altLang="ja-JP" sz="3200" spc="20" dirty="0">
              <a:solidFill>
                <a:schemeClr val="bg1">
                  <a:lumMod val="85000"/>
                </a:schemeClr>
              </a:solidFill>
              <a:latin typeface="Microsoft Sans Serif"/>
              <a:cs typeface="Microsoft Sans Serif"/>
            </a:endParaRPr>
          </a:p>
          <a:p>
            <a:pPr marL="12700" marR="5080">
              <a:lnSpc>
                <a:spcPct val="150000"/>
              </a:lnSpc>
            </a:pPr>
            <a:r>
              <a:rPr lang="en-US" sz="3200" spc="20" dirty="0">
                <a:solidFill>
                  <a:schemeClr val="bg1">
                    <a:lumMod val="85000"/>
                  </a:schemeClr>
                </a:solidFill>
                <a:latin typeface="Microsoft Sans Serif"/>
                <a:cs typeface="Microsoft Sans Serif"/>
              </a:rPr>
              <a:t>WebAssembly</a:t>
            </a:r>
            <a:r>
              <a:rPr lang="ja-JP" altLang="en-US" sz="3200" spc="20" dirty="0">
                <a:solidFill>
                  <a:schemeClr val="bg1">
                    <a:lumMod val="85000"/>
                  </a:schemeClr>
                </a:solidFill>
                <a:latin typeface="Microsoft Sans Serif"/>
                <a:cs typeface="Microsoft Sans Serif"/>
              </a:rPr>
              <a:t>というブラウザ上で実行</a:t>
            </a:r>
            <a:endParaRPr lang="en-US" altLang="ja-JP" sz="3200" spc="20" dirty="0">
              <a:solidFill>
                <a:schemeClr val="bg1">
                  <a:lumMod val="85000"/>
                </a:schemeClr>
              </a:solidFill>
              <a:latin typeface="Microsoft Sans Serif"/>
              <a:cs typeface="Microsoft Sans Serif"/>
            </a:endParaRPr>
          </a:p>
          <a:p>
            <a:pPr marL="12700" marR="5080">
              <a:lnSpc>
                <a:spcPct val="150000"/>
              </a:lnSpc>
            </a:pPr>
            <a:r>
              <a:rPr lang="ja-JP" altLang="en-US" sz="3200" spc="20" dirty="0">
                <a:solidFill>
                  <a:schemeClr val="bg1">
                    <a:lumMod val="85000"/>
                  </a:schemeClr>
                </a:solidFill>
                <a:latin typeface="Microsoft Sans Serif"/>
                <a:cs typeface="Microsoft Sans Serif"/>
              </a:rPr>
              <a:t>できる低級言語にコンパイルされ、</a:t>
            </a:r>
            <a:endParaRPr lang="en-US" altLang="ja-JP" sz="3200" spc="20" dirty="0">
              <a:solidFill>
                <a:schemeClr val="bg1">
                  <a:lumMod val="85000"/>
                </a:schemeClr>
              </a:solidFill>
              <a:latin typeface="Microsoft Sans Serif"/>
              <a:cs typeface="Microsoft Sans Serif"/>
            </a:endParaRPr>
          </a:p>
          <a:p>
            <a:pPr marL="12700" marR="5080">
              <a:lnSpc>
                <a:spcPct val="150000"/>
              </a:lnSpc>
            </a:pPr>
            <a:r>
              <a:rPr lang="ja-JP" altLang="en-US" sz="3200" spc="20" dirty="0">
                <a:solidFill>
                  <a:schemeClr val="bg1">
                    <a:lumMod val="85000"/>
                  </a:schemeClr>
                </a:solidFill>
                <a:latin typeface="Microsoft Sans Serif"/>
                <a:cs typeface="Microsoft Sans Serif"/>
              </a:rPr>
              <a:t>ローカルで動作する</a:t>
            </a:r>
            <a:endParaRPr lang="en-US" altLang="ja-JP" sz="3200" spc="20" dirty="0">
              <a:solidFill>
                <a:schemeClr val="bg1">
                  <a:lumMod val="85000"/>
                </a:schemeClr>
              </a:solidFill>
              <a:latin typeface="Microsoft Sans Serif"/>
              <a:cs typeface="Microsoft Sans Serif"/>
            </a:endParaRPr>
          </a:p>
          <a:p>
            <a:pPr marL="12700" marR="5080">
              <a:lnSpc>
                <a:spcPct val="150000"/>
              </a:lnSpc>
            </a:pPr>
            <a:endParaRPr sz="2800" dirty="0">
              <a:latin typeface="Microsoft Sans Serif"/>
              <a:cs typeface="Microsoft Sans Serif"/>
            </a:endParaRPr>
          </a:p>
        </p:txBody>
      </p:sp>
      <p:sp>
        <p:nvSpPr>
          <p:cNvPr id="5" name="object 5"/>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16</a:t>
            </a:fld>
            <a:endParaRPr spc="30" dirty="0"/>
          </a:p>
        </p:txBody>
      </p:sp>
      <p:pic>
        <p:nvPicPr>
          <p:cNvPr id="7" name="図 6">
            <a:extLst>
              <a:ext uri="{FF2B5EF4-FFF2-40B4-BE49-F238E27FC236}">
                <a16:creationId xmlns:a16="http://schemas.microsoft.com/office/drawing/2014/main" id="{2B7131BA-68A7-225D-E4D4-C270E66384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7252" y="3451"/>
            <a:ext cx="10825953" cy="10283549"/>
          </a:xfrm>
          <a:prstGeom prst="rect">
            <a:avLst/>
          </a:prstGeom>
        </p:spPr>
      </p:pic>
    </p:spTree>
    <p:extLst>
      <p:ext uri="{BB962C8B-B14F-4D97-AF65-F5344CB8AC3E}">
        <p14:creationId xmlns:p14="http://schemas.microsoft.com/office/powerpoint/2010/main" val="1552753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6920"/>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現状足りないもの</a:t>
            </a:r>
            <a:endParaRPr sz="4800" dirty="0">
              <a:latin typeface="+mj-ea"/>
            </a:endParaRPr>
          </a:p>
        </p:txBody>
      </p:sp>
      <p:sp>
        <p:nvSpPr>
          <p:cNvPr id="3" name="object 3"/>
          <p:cNvSpPr txBox="1"/>
          <p:nvPr/>
        </p:nvSpPr>
        <p:spPr>
          <a:xfrm>
            <a:off x="1511300" y="2401254"/>
            <a:ext cx="15101569" cy="4226798"/>
          </a:xfrm>
          <a:prstGeom prst="rect">
            <a:avLst/>
          </a:prstGeom>
        </p:spPr>
        <p:txBody>
          <a:bodyPr vert="horz" wrap="square" lIns="0" tIns="12700" rIns="0" bIns="0" rtlCol="0">
            <a:spAutoFit/>
          </a:bodyPr>
          <a:lstStyle/>
          <a:p>
            <a:pPr marL="12700" algn="just">
              <a:lnSpc>
                <a:spcPct val="100000"/>
              </a:lnSpc>
              <a:spcBef>
                <a:spcPts val="100"/>
              </a:spcBef>
            </a:pPr>
            <a:r>
              <a:rPr lang="ja-JP" altLang="en-US" sz="4400" spc="35" dirty="0">
                <a:solidFill>
                  <a:srgbClr val="9B81BB"/>
                </a:solidFill>
                <a:latin typeface="Microsoft Sans Serif"/>
                <a:cs typeface="Microsoft Sans Serif"/>
              </a:rPr>
              <a:t>無数の言語機能</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355600" indent="-342900" algn="just">
              <a:lnSpc>
                <a:spcPct val="100000"/>
              </a:lnSpc>
              <a:spcBef>
                <a:spcPts val="100"/>
              </a:spcBef>
              <a:buFont typeface="Arial" panose="020B0604020202020204" pitchFamily="34" charset="0"/>
              <a:buChar char="•"/>
            </a:pPr>
            <a:r>
              <a:rPr lang="en-US" altLang="ja-JP" sz="3200" spc="55" dirty="0">
                <a:solidFill>
                  <a:schemeClr val="bg1">
                    <a:lumMod val="85000"/>
                  </a:schemeClr>
                </a:solidFill>
                <a:latin typeface="Microsoft Sans Serif"/>
                <a:cs typeface="Microsoft Sans Serif"/>
              </a:rPr>
              <a:t>Python API</a:t>
            </a:r>
            <a:r>
              <a:rPr lang="ja-JP" altLang="en-US" sz="3200" spc="55" dirty="0">
                <a:solidFill>
                  <a:schemeClr val="bg1">
                    <a:lumMod val="85000"/>
                  </a:schemeClr>
                </a:solidFill>
                <a:latin typeface="Microsoft Sans Serif"/>
                <a:cs typeface="Microsoft Sans Serif"/>
              </a:rPr>
              <a:t>の完全な型付け</a:t>
            </a:r>
            <a:r>
              <a:rPr lang="en-US" altLang="ja-JP" sz="3200" spc="55" dirty="0">
                <a:solidFill>
                  <a:schemeClr val="bg1">
                    <a:lumMod val="85000"/>
                  </a:schemeClr>
                </a:solidFill>
                <a:latin typeface="Microsoft Sans Serif"/>
                <a:cs typeface="Microsoft Sans Serif"/>
              </a:rPr>
              <a:t>(</a:t>
            </a:r>
            <a:r>
              <a:rPr lang="ja-JP" altLang="en-US" sz="3200" spc="55" dirty="0">
                <a:solidFill>
                  <a:schemeClr val="bg1">
                    <a:lumMod val="85000"/>
                  </a:schemeClr>
                </a:solidFill>
                <a:latin typeface="Microsoft Sans Serif"/>
                <a:cs typeface="Microsoft Sans Serif"/>
              </a:rPr>
              <a:t>現在</a:t>
            </a:r>
            <a:r>
              <a:rPr lang="en-US" altLang="ja-JP" sz="3200" spc="55" dirty="0">
                <a:solidFill>
                  <a:schemeClr val="bg1">
                    <a:lumMod val="85000"/>
                  </a:schemeClr>
                </a:solidFill>
                <a:latin typeface="Microsoft Sans Serif"/>
                <a:cs typeface="Microsoft Sans Serif"/>
              </a:rPr>
              <a:t>3</a:t>
            </a:r>
            <a:r>
              <a:rPr lang="ja-JP" altLang="en-US" sz="3200" spc="55" dirty="0">
                <a:solidFill>
                  <a:schemeClr val="bg1">
                    <a:lumMod val="85000"/>
                  </a:schemeClr>
                </a:solidFill>
                <a:latin typeface="Microsoft Sans Serif"/>
                <a:cs typeface="Microsoft Sans Serif"/>
              </a:rPr>
              <a:t>割程度</a:t>
            </a:r>
            <a:r>
              <a:rPr lang="en-US" altLang="ja-JP" sz="3200" spc="55" dirty="0">
                <a:solidFill>
                  <a:schemeClr val="bg1">
                    <a:lumMod val="85000"/>
                  </a:schemeClr>
                </a:solidFill>
                <a:latin typeface="Microsoft Sans Serif"/>
                <a:cs typeface="Microsoft Sans Serif"/>
              </a:rPr>
              <a:t>)</a:t>
            </a:r>
          </a:p>
          <a:p>
            <a:pPr marL="355600" indent="-342900" algn="just">
              <a:spcBef>
                <a:spcPts val="100"/>
              </a:spcBef>
              <a:buFont typeface="Arial" panose="020B0604020202020204" pitchFamily="34" charset="0"/>
              <a:buChar char="•"/>
            </a:pPr>
            <a:r>
              <a:rPr lang="ja-JP" altLang="en-US" sz="3200" spc="55" dirty="0">
                <a:solidFill>
                  <a:schemeClr val="bg1">
                    <a:lumMod val="85000"/>
                  </a:schemeClr>
                </a:solidFill>
                <a:latin typeface="Microsoft Sans Serif"/>
                <a:cs typeface="Microsoft Sans Serif"/>
              </a:rPr>
              <a:t>ユーザ定義多相型</a:t>
            </a:r>
            <a:r>
              <a:rPr lang="en-US" altLang="ja-JP" sz="3200" spc="55" dirty="0">
                <a:solidFill>
                  <a:schemeClr val="bg1">
                    <a:lumMod val="85000"/>
                  </a:schemeClr>
                </a:solidFill>
                <a:latin typeface="Microsoft Sans Serif"/>
                <a:cs typeface="Microsoft Sans Serif"/>
              </a:rPr>
              <a:t>(</a:t>
            </a:r>
            <a:r>
              <a:rPr lang="ja-JP" altLang="en-US" sz="3200" spc="55" dirty="0">
                <a:solidFill>
                  <a:schemeClr val="bg1">
                    <a:lumMod val="85000"/>
                  </a:schemeClr>
                </a:solidFill>
                <a:latin typeface="Microsoft Sans Serif"/>
                <a:cs typeface="Microsoft Sans Serif"/>
              </a:rPr>
              <a:t>単相型は実装済み</a:t>
            </a:r>
            <a:r>
              <a:rPr lang="en-US" altLang="ja-JP" sz="3200" spc="55" dirty="0">
                <a:solidFill>
                  <a:schemeClr val="bg1">
                    <a:lumMod val="85000"/>
                  </a:schemeClr>
                </a:solidFill>
                <a:latin typeface="Microsoft Sans Serif"/>
                <a:cs typeface="Microsoft Sans Serif"/>
              </a:rPr>
              <a:t>)</a:t>
            </a:r>
          </a:p>
          <a:p>
            <a:pPr marL="355600" indent="-342900" algn="just">
              <a:lnSpc>
                <a:spcPct val="100000"/>
              </a:lnSpc>
              <a:spcBef>
                <a:spcPts val="100"/>
              </a:spcBef>
              <a:buFont typeface="Arial" panose="020B0604020202020204" pitchFamily="34" charset="0"/>
              <a:buChar char="•"/>
            </a:pPr>
            <a:r>
              <a:rPr lang="ja-JP" altLang="en-US" sz="3200" spc="55" dirty="0">
                <a:solidFill>
                  <a:schemeClr val="bg1">
                    <a:lumMod val="85000"/>
                  </a:schemeClr>
                </a:solidFill>
                <a:latin typeface="Microsoft Sans Serif"/>
                <a:cs typeface="Microsoft Sans Serif"/>
              </a:rPr>
              <a:t>コンパイル時計算</a:t>
            </a:r>
            <a:r>
              <a:rPr lang="en-US" altLang="ja-JP" sz="3200" spc="55" dirty="0">
                <a:solidFill>
                  <a:schemeClr val="bg1">
                    <a:lumMod val="85000"/>
                  </a:schemeClr>
                </a:solidFill>
                <a:latin typeface="Microsoft Sans Serif"/>
                <a:cs typeface="Microsoft Sans Serif"/>
              </a:rPr>
              <a:t>(</a:t>
            </a:r>
            <a:r>
              <a:rPr lang="ja-JP" altLang="en-US" sz="3200" spc="55" dirty="0">
                <a:solidFill>
                  <a:schemeClr val="bg1">
                    <a:lumMod val="85000"/>
                  </a:schemeClr>
                </a:solidFill>
                <a:latin typeface="Microsoft Sans Serif"/>
                <a:cs typeface="Microsoft Sans Serif"/>
              </a:rPr>
              <a:t>現在は簡単な四則演算程度</a:t>
            </a:r>
            <a:r>
              <a:rPr lang="en-US" altLang="ja-JP" sz="3200" spc="55" dirty="0">
                <a:solidFill>
                  <a:schemeClr val="bg1">
                    <a:lumMod val="85000"/>
                  </a:schemeClr>
                </a:solidFill>
                <a:latin typeface="Microsoft Sans Serif"/>
                <a:cs typeface="Microsoft Sans Serif"/>
              </a:rPr>
              <a:t>)</a:t>
            </a:r>
          </a:p>
          <a:p>
            <a:pPr marL="355600" indent="-342900" algn="just">
              <a:lnSpc>
                <a:spcPct val="100000"/>
              </a:lnSpc>
              <a:spcBef>
                <a:spcPts val="100"/>
              </a:spcBef>
              <a:buFont typeface="Arial" panose="020B0604020202020204" pitchFamily="34" charset="0"/>
              <a:buChar char="•"/>
            </a:pPr>
            <a:r>
              <a:rPr lang="ja-JP" altLang="en-US" sz="3200" spc="55" dirty="0">
                <a:solidFill>
                  <a:schemeClr val="bg1">
                    <a:lumMod val="85000"/>
                  </a:schemeClr>
                </a:solidFill>
                <a:latin typeface="Microsoft Sans Serif"/>
                <a:cs typeface="Microsoft Sans Serif"/>
              </a:rPr>
              <a:t>高度な可変データ型</a:t>
            </a:r>
            <a:endParaRPr lang="en-US" altLang="ja-JP" sz="3200" spc="55" dirty="0">
              <a:solidFill>
                <a:schemeClr val="bg1">
                  <a:lumMod val="85000"/>
                </a:schemeClr>
              </a:solidFill>
              <a:latin typeface="Microsoft Sans Serif"/>
              <a:cs typeface="Microsoft Sans Serif"/>
            </a:endParaRPr>
          </a:p>
          <a:p>
            <a:pPr marL="355600" indent="-342900" algn="just">
              <a:lnSpc>
                <a:spcPct val="100000"/>
              </a:lnSpc>
              <a:spcBef>
                <a:spcPts val="100"/>
              </a:spcBef>
              <a:buFont typeface="Arial" panose="020B0604020202020204" pitchFamily="34" charset="0"/>
              <a:buChar char="•"/>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sz="3200" spc="55" dirty="0">
                <a:solidFill>
                  <a:schemeClr val="bg1">
                    <a:lumMod val="85000"/>
                  </a:schemeClr>
                </a:solidFill>
                <a:latin typeface="Microsoft Sans Serif"/>
                <a:cs typeface="Microsoft Sans Serif"/>
              </a:rPr>
              <a:t>Etc.</a:t>
            </a: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xfrm>
            <a:off x="17693162" y="9609511"/>
            <a:ext cx="366237" cy="330218"/>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17</a:t>
            </a:fld>
            <a:endParaRPr spc="30" dirty="0"/>
          </a:p>
        </p:txBody>
      </p:sp>
    </p:spTree>
    <p:extLst>
      <p:ext uri="{BB962C8B-B14F-4D97-AF65-F5344CB8AC3E}">
        <p14:creationId xmlns:p14="http://schemas.microsoft.com/office/powerpoint/2010/main" val="1909154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6920"/>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現状足りないもの</a:t>
            </a:r>
            <a:endParaRPr sz="4800" dirty="0">
              <a:latin typeface="+mj-ea"/>
            </a:endParaRPr>
          </a:p>
        </p:txBody>
      </p:sp>
      <p:sp>
        <p:nvSpPr>
          <p:cNvPr id="3" name="object 3"/>
          <p:cNvSpPr txBox="1"/>
          <p:nvPr/>
        </p:nvSpPr>
        <p:spPr>
          <a:xfrm>
            <a:off x="1511300" y="2401254"/>
            <a:ext cx="15101569" cy="6247864"/>
          </a:xfrm>
          <a:prstGeom prst="rect">
            <a:avLst/>
          </a:prstGeom>
        </p:spPr>
        <p:txBody>
          <a:bodyPr vert="horz" wrap="square" lIns="0" tIns="12700" rIns="0" bIns="0" rtlCol="0">
            <a:spAutoFit/>
          </a:bodyPr>
          <a:lstStyle/>
          <a:p>
            <a:pPr marL="12700" algn="just">
              <a:lnSpc>
                <a:spcPct val="100000"/>
              </a:lnSpc>
              <a:spcBef>
                <a:spcPts val="100"/>
              </a:spcBef>
            </a:pPr>
            <a:r>
              <a:rPr lang="ja-JP" altLang="en-US" sz="4400" spc="35" dirty="0">
                <a:solidFill>
                  <a:srgbClr val="9B81BB"/>
                </a:solidFill>
                <a:latin typeface="Microsoft Sans Serif"/>
                <a:cs typeface="Microsoft Sans Serif"/>
              </a:rPr>
              <a:t>ネイティブコードバックエンド</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せっかく静的解析を行うのだからネイティブコードへコンパイルしたい</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sz="3200" spc="55" dirty="0">
                <a:solidFill>
                  <a:schemeClr val="bg1">
                    <a:lumMod val="85000"/>
                  </a:schemeClr>
                </a:solidFill>
                <a:latin typeface="Microsoft Sans Serif"/>
                <a:cs typeface="Microsoft Sans Serif"/>
              </a:rPr>
              <a:t>Python</a:t>
            </a:r>
            <a:r>
              <a:rPr lang="ja-JP" altLang="en-US" sz="3200" spc="55" dirty="0">
                <a:solidFill>
                  <a:schemeClr val="bg1">
                    <a:lumMod val="85000"/>
                  </a:schemeClr>
                </a:solidFill>
                <a:latin typeface="Microsoft Sans Serif"/>
                <a:cs typeface="Microsoft Sans Serif"/>
              </a:rPr>
              <a:t>の懸案であった実行性能問題も解決できる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(Python</a:t>
            </a:r>
            <a:r>
              <a:rPr lang="ja-JP" altLang="en-US" sz="3200" spc="55" dirty="0">
                <a:solidFill>
                  <a:schemeClr val="bg1">
                    <a:lumMod val="85000"/>
                  </a:schemeClr>
                </a:solidFill>
                <a:latin typeface="Microsoft Sans Serif"/>
                <a:cs typeface="Microsoft Sans Serif"/>
              </a:rPr>
              <a:t>スクリプト自体を高速化するわけではない</a:t>
            </a:r>
            <a:r>
              <a:rPr lang="en-US" altLang="ja-JP" sz="3200" spc="55" dirty="0">
                <a:solidFill>
                  <a:schemeClr val="bg1">
                    <a:lumMod val="85000"/>
                  </a:schemeClr>
                </a:solidFill>
                <a:latin typeface="Microsoft Sans Serif"/>
                <a:cs typeface="Microsoft Sans Serif"/>
              </a:rPr>
              <a:t>)</a:t>
            </a: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インタプリタとバイナリでデータの受け渡しが必要だが、</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そのようなバインディングライブラリは先例あり</a:t>
            </a:r>
            <a:r>
              <a:rPr lang="en-US" altLang="ja-JP" sz="3200" spc="55" dirty="0">
                <a:solidFill>
                  <a:schemeClr val="bg1">
                    <a:lumMod val="85000"/>
                  </a:schemeClr>
                </a:solidFill>
                <a:latin typeface="Microsoft Sans Serif"/>
                <a:cs typeface="Microsoft Sans Serif"/>
              </a:rPr>
              <a:t>(Rust </a:t>
            </a:r>
            <a:r>
              <a:rPr lang="ja-JP" altLang="en-US" sz="3200" spc="55" dirty="0">
                <a:solidFill>
                  <a:schemeClr val="bg1">
                    <a:lumMod val="85000"/>
                  </a:schemeClr>
                </a:solidFill>
                <a:latin typeface="Microsoft Sans Serif"/>
                <a:cs typeface="Microsoft Sans Serif"/>
              </a:rPr>
              <a:t>⇔ </a:t>
            </a:r>
            <a:r>
              <a:rPr lang="en-US" altLang="ja-JP" sz="3200" spc="55" dirty="0">
                <a:solidFill>
                  <a:schemeClr val="bg1">
                    <a:lumMod val="85000"/>
                  </a:schemeClr>
                </a:solidFill>
                <a:latin typeface="Microsoft Sans Serif"/>
                <a:cs typeface="Microsoft Sans Serif"/>
              </a:rPr>
              <a:t>Python)</a:t>
            </a: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hlinkClick r:id="rId2"/>
              </a:rPr>
              <a:t>https://github.com/PyO3/pyo3</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しかし</a:t>
            </a:r>
            <a:r>
              <a:rPr lang="en-US" altLang="ja-JP" sz="3200" spc="55" dirty="0">
                <a:solidFill>
                  <a:schemeClr val="bg1">
                    <a:lumMod val="85000"/>
                  </a:schemeClr>
                </a:solidFill>
                <a:latin typeface="Microsoft Sans Serif"/>
                <a:cs typeface="Microsoft Sans Serif"/>
              </a:rPr>
              <a:t>Rust</a:t>
            </a:r>
            <a:r>
              <a:rPr lang="ja-JP" altLang="en-US" sz="3200" spc="55" dirty="0">
                <a:solidFill>
                  <a:schemeClr val="bg1">
                    <a:lumMod val="85000"/>
                  </a:schemeClr>
                </a:solidFill>
                <a:latin typeface="Microsoft Sans Serif"/>
                <a:cs typeface="Microsoft Sans Serif"/>
              </a:rPr>
              <a:t>と</a:t>
            </a:r>
            <a:r>
              <a:rPr lang="en-US" altLang="ja-JP" sz="3200" spc="55" dirty="0">
                <a:solidFill>
                  <a:schemeClr val="bg1">
                    <a:lumMod val="85000"/>
                  </a:schemeClr>
                </a:solidFill>
                <a:latin typeface="Microsoft Sans Serif"/>
                <a:cs typeface="Microsoft Sans Serif"/>
              </a:rPr>
              <a:t>Python</a:t>
            </a:r>
            <a:r>
              <a:rPr lang="ja-JP" altLang="en-US" sz="3200" spc="55" dirty="0">
                <a:solidFill>
                  <a:schemeClr val="bg1">
                    <a:lumMod val="85000"/>
                  </a:schemeClr>
                </a:solidFill>
                <a:latin typeface="Microsoft Sans Serif"/>
                <a:cs typeface="Microsoft Sans Serif"/>
              </a:rPr>
              <a:t>は全く別の言語であるため、ライブラリを用いても些か煩雑</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同一の</a:t>
            </a:r>
            <a:r>
              <a:rPr lang="en-US" altLang="ja-JP" sz="3200" spc="55" dirty="0">
                <a:solidFill>
                  <a:schemeClr val="bg1">
                    <a:lumMod val="85000"/>
                  </a:schemeClr>
                </a:solidFill>
                <a:latin typeface="Microsoft Sans Serif"/>
                <a:cs typeface="Microsoft Sans Serif"/>
              </a:rPr>
              <a:t>API</a:t>
            </a:r>
            <a:r>
              <a:rPr lang="ja-JP" altLang="en-US" sz="3200" spc="55" dirty="0">
                <a:solidFill>
                  <a:schemeClr val="bg1">
                    <a:lumMod val="85000"/>
                  </a:schemeClr>
                </a:solidFill>
                <a:latin typeface="Microsoft Sans Serif"/>
                <a:cs typeface="Microsoft Sans Serif"/>
              </a:rPr>
              <a:t>と類似の意味論を持つコンパイル言語がほしい</a:t>
            </a:r>
            <a:endParaRPr lang="en-US" altLang="ja-JP" sz="32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xfrm>
            <a:off x="17693162" y="9609511"/>
            <a:ext cx="366237" cy="330218"/>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18</a:t>
            </a:fld>
            <a:endParaRPr spc="30" dirty="0"/>
          </a:p>
        </p:txBody>
      </p:sp>
      <p:sp>
        <p:nvSpPr>
          <p:cNvPr id="6" name="テキスト ボックス 5">
            <a:extLst>
              <a:ext uri="{FF2B5EF4-FFF2-40B4-BE49-F238E27FC236}">
                <a16:creationId xmlns:a16="http://schemas.microsoft.com/office/drawing/2014/main" id="{CF65077C-54C9-B38D-9E95-38A14FDEB334}"/>
              </a:ext>
            </a:extLst>
          </p:cNvPr>
          <p:cNvSpPr txBox="1"/>
          <p:nvPr/>
        </p:nvSpPr>
        <p:spPr>
          <a:xfrm>
            <a:off x="1494735" y="8954844"/>
            <a:ext cx="5575300" cy="984885"/>
          </a:xfrm>
          <a:prstGeom prst="rect">
            <a:avLst/>
          </a:prstGeom>
          <a:noFill/>
        </p:spPr>
        <p:txBody>
          <a:bodyPr wrap="square" rtlCol="0">
            <a:spAutoFit/>
          </a:bodyPr>
          <a:lstStyle/>
          <a:p>
            <a:r>
              <a:rPr lang="ja-JP" altLang="en-US" sz="4000" spc="55" dirty="0">
                <a:solidFill>
                  <a:schemeClr val="bg1">
                    <a:lumMod val="85000"/>
                  </a:schemeClr>
                </a:solidFill>
                <a:latin typeface="Microsoft Sans Serif"/>
                <a:cs typeface="Microsoft Sans Serif"/>
              </a:rPr>
              <a:t>→ ないので、つくる</a:t>
            </a:r>
            <a:endParaRPr lang="en-US" altLang="ja-JP" sz="4000" spc="55" dirty="0">
              <a:solidFill>
                <a:schemeClr val="bg1">
                  <a:lumMod val="85000"/>
                </a:schemeClr>
              </a:solidFill>
              <a:latin typeface="Microsoft Sans Serif"/>
              <a:cs typeface="Microsoft Sans Serif"/>
            </a:endParaRPr>
          </a:p>
          <a:p>
            <a:endParaRPr kumimoji="1" lang="ja-JP" altLang="en-US" dirty="0"/>
          </a:p>
        </p:txBody>
      </p:sp>
    </p:spTree>
    <p:extLst>
      <p:ext uri="{BB962C8B-B14F-4D97-AF65-F5344CB8AC3E}">
        <p14:creationId xmlns:p14="http://schemas.microsoft.com/office/powerpoint/2010/main" val="3708303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6920"/>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現状足りないもの</a:t>
            </a:r>
            <a:endParaRPr sz="4800" dirty="0">
              <a:latin typeface="+mj-ea"/>
            </a:endParaRPr>
          </a:p>
        </p:txBody>
      </p:sp>
      <p:sp>
        <p:nvSpPr>
          <p:cNvPr id="3" name="object 3"/>
          <p:cNvSpPr txBox="1"/>
          <p:nvPr/>
        </p:nvSpPr>
        <p:spPr>
          <a:xfrm>
            <a:off x="1511300" y="2401254"/>
            <a:ext cx="15101569" cy="4349909"/>
          </a:xfrm>
          <a:prstGeom prst="rect">
            <a:avLst/>
          </a:prstGeom>
        </p:spPr>
        <p:txBody>
          <a:bodyPr vert="horz" wrap="square" lIns="0" tIns="12700" rIns="0" bIns="0" rtlCol="0">
            <a:spAutoFit/>
          </a:bodyPr>
          <a:lstStyle/>
          <a:p>
            <a:pPr marL="12700" algn="just">
              <a:lnSpc>
                <a:spcPct val="100000"/>
              </a:lnSpc>
              <a:spcBef>
                <a:spcPts val="100"/>
              </a:spcBef>
            </a:pPr>
            <a:r>
              <a:rPr lang="ja-JP" altLang="en-US" sz="4400" spc="35" dirty="0">
                <a:solidFill>
                  <a:srgbClr val="9B81BB"/>
                </a:solidFill>
                <a:latin typeface="Microsoft Sans Serif"/>
                <a:cs typeface="Microsoft Sans Serif"/>
              </a:rPr>
              <a:t>開発ツール群</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パッケージマネージャとフォーマッタは最低限ほしいところ</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Linter</a:t>
            </a:r>
            <a:r>
              <a:rPr lang="ja-JP" altLang="en-US" sz="3200" spc="55" dirty="0">
                <a:solidFill>
                  <a:schemeClr val="bg1">
                    <a:lumMod val="85000"/>
                  </a:schemeClr>
                </a:solidFill>
                <a:latin typeface="Microsoft Sans Serif"/>
                <a:cs typeface="Microsoft Sans Serif"/>
              </a:rPr>
              <a:t>、仮想環境マネージャも用意したい</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できれば新言語自身を用いて実装したい</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4000" spc="55" dirty="0">
                <a:solidFill>
                  <a:schemeClr val="bg1">
                    <a:lumMod val="85000"/>
                  </a:schemeClr>
                </a:solidFill>
                <a:latin typeface="Microsoft Sans Serif"/>
                <a:cs typeface="Microsoft Sans Serif"/>
              </a:rPr>
              <a:t>→実用性の証左になる</a:t>
            </a:r>
            <a:endParaRPr lang="en-US" altLang="ja-JP" sz="40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xfrm>
            <a:off x="17693162" y="9609511"/>
            <a:ext cx="366237" cy="330218"/>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19</a:t>
            </a:fld>
            <a:endParaRPr spc="30" dirty="0"/>
          </a:p>
        </p:txBody>
      </p:sp>
    </p:spTree>
    <p:extLst>
      <p:ext uri="{BB962C8B-B14F-4D97-AF65-F5344CB8AC3E}">
        <p14:creationId xmlns:p14="http://schemas.microsoft.com/office/powerpoint/2010/main" val="65343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0287000"/>
          </a:xfrm>
          <a:custGeom>
            <a:avLst/>
            <a:gdLst/>
            <a:ahLst/>
            <a:cxnLst/>
            <a:rect l="l" t="t" r="r" b="b"/>
            <a:pathLst>
              <a:path w="9144000" h="10287000">
                <a:moveTo>
                  <a:pt x="9144000" y="10287000"/>
                </a:moveTo>
                <a:lnTo>
                  <a:pt x="0" y="10287000"/>
                </a:lnTo>
                <a:lnTo>
                  <a:pt x="0" y="0"/>
                </a:lnTo>
                <a:lnTo>
                  <a:pt x="9144000" y="0"/>
                </a:lnTo>
                <a:lnTo>
                  <a:pt x="9144000" y="10287000"/>
                </a:lnTo>
                <a:close/>
              </a:path>
            </a:pathLst>
          </a:custGeom>
          <a:solidFill>
            <a:srgbClr val="9B81BB">
              <a:alpha val="9799"/>
            </a:srgbClr>
          </a:solidFill>
        </p:spPr>
        <p:txBody>
          <a:bodyPr wrap="square" lIns="0" tIns="0" rIns="0" bIns="0" rtlCol="0"/>
          <a:lstStyle/>
          <a:p>
            <a:endParaRPr/>
          </a:p>
        </p:txBody>
      </p:sp>
      <p:sp>
        <p:nvSpPr>
          <p:cNvPr id="3" name="object 3"/>
          <p:cNvSpPr txBox="1">
            <a:spLocks noGrp="1"/>
          </p:cNvSpPr>
          <p:nvPr>
            <p:ph type="title"/>
          </p:nvPr>
        </p:nvSpPr>
        <p:spPr>
          <a:xfrm>
            <a:off x="939800" y="979347"/>
            <a:ext cx="2346960" cy="756920"/>
          </a:xfrm>
          <a:prstGeom prst="rect">
            <a:avLst/>
          </a:prstGeom>
        </p:spPr>
        <p:txBody>
          <a:bodyPr vert="horz" wrap="square" lIns="0" tIns="12700" rIns="0" bIns="0" rtlCol="0">
            <a:spAutoFit/>
          </a:bodyPr>
          <a:lstStyle/>
          <a:p>
            <a:pPr marL="12700">
              <a:lnSpc>
                <a:spcPct val="100000"/>
              </a:lnSpc>
              <a:spcBef>
                <a:spcPts val="100"/>
              </a:spcBef>
            </a:pPr>
            <a:r>
              <a:rPr lang="ja-JP" altLang="en-US" sz="4800" spc="15" dirty="0"/>
              <a:t>目次</a:t>
            </a:r>
            <a:endParaRPr sz="4800" dirty="0"/>
          </a:p>
        </p:txBody>
      </p:sp>
      <p:sp>
        <p:nvSpPr>
          <p:cNvPr id="4" name="object 4"/>
          <p:cNvSpPr txBox="1"/>
          <p:nvPr/>
        </p:nvSpPr>
        <p:spPr>
          <a:xfrm>
            <a:off x="10083800" y="770508"/>
            <a:ext cx="7609363" cy="7271221"/>
          </a:xfrm>
          <a:prstGeom prst="rect">
            <a:avLst/>
          </a:prstGeom>
        </p:spPr>
        <p:txBody>
          <a:bodyPr vert="horz" wrap="square" lIns="0" tIns="12700" rIns="0" bIns="0" rtlCol="0">
            <a:spAutoFit/>
          </a:bodyPr>
          <a:lstStyle/>
          <a:p>
            <a:pPr marL="360680" indent="-348615">
              <a:lnSpc>
                <a:spcPct val="100000"/>
              </a:lnSpc>
              <a:spcBef>
                <a:spcPts val="100"/>
              </a:spcBef>
              <a:buClr>
                <a:srgbClr val="9B81BB"/>
              </a:buClr>
              <a:buChar char="•"/>
              <a:tabLst>
                <a:tab pos="360680" algn="l"/>
                <a:tab pos="361315" algn="l"/>
              </a:tabLst>
            </a:pPr>
            <a:r>
              <a:rPr lang="en-US" altLang="ja-JP" sz="4000" spc="85" dirty="0">
                <a:solidFill>
                  <a:schemeClr val="bg1">
                    <a:lumMod val="85000"/>
                  </a:schemeClr>
                </a:solidFill>
                <a:latin typeface="+mn-ea"/>
                <a:cs typeface="Microsoft Sans Serif"/>
              </a:rPr>
              <a:t>Background:</a:t>
            </a:r>
            <a:r>
              <a:rPr lang="ja-JP" altLang="en-US" sz="4000" spc="85" dirty="0">
                <a:solidFill>
                  <a:schemeClr val="bg1">
                    <a:lumMod val="85000"/>
                  </a:schemeClr>
                </a:solidFill>
                <a:latin typeface="+mn-ea"/>
                <a:cs typeface="Microsoft Sans Serif"/>
              </a:rPr>
              <a:t> </a:t>
            </a:r>
            <a:r>
              <a:rPr lang="en-US" altLang="ja-JP" sz="4000" spc="85" dirty="0">
                <a:solidFill>
                  <a:schemeClr val="bg1">
                    <a:lumMod val="85000"/>
                  </a:schemeClr>
                </a:solidFill>
                <a:latin typeface="+mn-ea"/>
                <a:cs typeface="Microsoft Sans Serif"/>
              </a:rPr>
              <a:t>Python</a:t>
            </a:r>
            <a:r>
              <a:rPr lang="ja-JP" altLang="en-US" sz="4000" spc="85" dirty="0">
                <a:solidFill>
                  <a:schemeClr val="bg1">
                    <a:lumMod val="85000"/>
                  </a:schemeClr>
                </a:solidFill>
                <a:latin typeface="+mn-ea"/>
                <a:cs typeface="Microsoft Sans Serif"/>
              </a:rPr>
              <a:t>について</a:t>
            </a:r>
            <a:endParaRPr lang="en-US" altLang="ja-JP" sz="4000" spc="85" dirty="0">
              <a:solidFill>
                <a:schemeClr val="bg1">
                  <a:lumMod val="85000"/>
                </a:schemeClr>
              </a:solidFill>
              <a:latin typeface="+mn-ea"/>
              <a:cs typeface="Microsoft Sans Serif"/>
            </a:endParaRPr>
          </a:p>
          <a:p>
            <a:pPr marL="360680" indent="-348615">
              <a:lnSpc>
                <a:spcPct val="100000"/>
              </a:lnSpc>
              <a:spcBef>
                <a:spcPts val="100"/>
              </a:spcBef>
              <a:buClr>
                <a:srgbClr val="9B81BB"/>
              </a:buClr>
              <a:buChar char="•"/>
              <a:tabLst>
                <a:tab pos="360680" algn="l"/>
                <a:tab pos="361315" algn="l"/>
              </a:tabLst>
            </a:pPr>
            <a:r>
              <a:rPr lang="en-US" altLang="ja-JP" sz="4000" spc="85" dirty="0">
                <a:solidFill>
                  <a:schemeClr val="bg1">
                    <a:lumMod val="85000"/>
                  </a:schemeClr>
                </a:solidFill>
                <a:latin typeface="+mn-ea"/>
                <a:cs typeface="Microsoft Sans Serif"/>
              </a:rPr>
              <a:t>Python</a:t>
            </a:r>
            <a:r>
              <a:rPr lang="ja-JP" altLang="en-US" sz="4000" spc="85" dirty="0">
                <a:solidFill>
                  <a:schemeClr val="bg1">
                    <a:lumMod val="85000"/>
                  </a:schemeClr>
                </a:solidFill>
                <a:latin typeface="+mn-ea"/>
                <a:cs typeface="Microsoft Sans Serif"/>
              </a:rPr>
              <a:t>の欠点</a:t>
            </a:r>
            <a:endParaRPr sz="4000" dirty="0">
              <a:solidFill>
                <a:schemeClr val="bg1">
                  <a:lumMod val="85000"/>
                </a:schemeClr>
              </a:solidFill>
              <a:latin typeface="+mn-ea"/>
              <a:cs typeface="Microsoft Sans Serif"/>
            </a:endParaRPr>
          </a:p>
          <a:p>
            <a:pPr marL="360680" indent="-348615">
              <a:lnSpc>
                <a:spcPct val="100000"/>
              </a:lnSpc>
              <a:spcBef>
                <a:spcPts val="1920"/>
              </a:spcBef>
              <a:buClr>
                <a:srgbClr val="9B81BB"/>
              </a:buClr>
              <a:buChar char="•"/>
              <a:tabLst>
                <a:tab pos="360680" algn="l"/>
                <a:tab pos="361315" algn="l"/>
              </a:tabLst>
            </a:pPr>
            <a:r>
              <a:rPr lang="ja-JP" altLang="en-US" sz="4000" spc="85" dirty="0">
                <a:solidFill>
                  <a:schemeClr val="bg1">
                    <a:lumMod val="85000"/>
                  </a:schemeClr>
                </a:solidFill>
                <a:latin typeface="+mn-ea"/>
                <a:cs typeface="Microsoft Sans Serif"/>
              </a:rPr>
              <a:t>解決策</a:t>
            </a:r>
            <a:r>
              <a:rPr lang="en-US" sz="4000" spc="85" dirty="0">
                <a:solidFill>
                  <a:schemeClr val="bg1">
                    <a:lumMod val="85000"/>
                  </a:schemeClr>
                </a:solidFill>
                <a:latin typeface="+mn-ea"/>
                <a:cs typeface="Microsoft Sans Serif"/>
              </a:rPr>
              <a:t>: </a:t>
            </a:r>
            <a:r>
              <a:rPr lang="ja-JP" altLang="en-US" sz="4000" spc="85" dirty="0">
                <a:solidFill>
                  <a:schemeClr val="bg1">
                    <a:lumMod val="85000"/>
                  </a:schemeClr>
                </a:solidFill>
                <a:latin typeface="+mn-ea"/>
                <a:cs typeface="Microsoft Sans Serif"/>
              </a:rPr>
              <a:t>新言語の開発</a:t>
            </a:r>
            <a:endParaRPr sz="4000" dirty="0">
              <a:solidFill>
                <a:schemeClr val="bg1">
                  <a:lumMod val="85000"/>
                </a:schemeClr>
              </a:solidFill>
              <a:latin typeface="+mn-ea"/>
              <a:cs typeface="Microsoft Sans Serif"/>
            </a:endParaRPr>
          </a:p>
          <a:p>
            <a:pPr marL="360680" indent="-348615">
              <a:lnSpc>
                <a:spcPct val="100000"/>
              </a:lnSpc>
              <a:spcBef>
                <a:spcPts val="1920"/>
              </a:spcBef>
              <a:buClr>
                <a:srgbClr val="9B81BB"/>
              </a:buClr>
              <a:buChar char="•"/>
              <a:tabLst>
                <a:tab pos="360680" algn="l"/>
                <a:tab pos="361315" algn="l"/>
              </a:tabLst>
            </a:pPr>
            <a:r>
              <a:rPr lang="ja-JP" altLang="en-US" sz="4000" spc="-35" dirty="0">
                <a:solidFill>
                  <a:schemeClr val="bg1">
                    <a:lumMod val="85000"/>
                  </a:schemeClr>
                </a:solidFill>
                <a:latin typeface="+mn-ea"/>
                <a:cs typeface="Microsoft Sans Serif"/>
              </a:rPr>
              <a:t>新言語のコンセプト</a:t>
            </a:r>
            <a:endParaRPr sz="4000" dirty="0">
              <a:solidFill>
                <a:schemeClr val="bg1">
                  <a:lumMod val="85000"/>
                </a:schemeClr>
              </a:solidFill>
              <a:latin typeface="+mn-ea"/>
              <a:cs typeface="Microsoft Sans Serif"/>
            </a:endParaRPr>
          </a:p>
          <a:p>
            <a:pPr marL="360680" indent="-348615">
              <a:lnSpc>
                <a:spcPct val="100000"/>
              </a:lnSpc>
              <a:spcBef>
                <a:spcPts val="1920"/>
              </a:spcBef>
              <a:buClr>
                <a:srgbClr val="9B81BB"/>
              </a:buClr>
              <a:buChar char="•"/>
              <a:tabLst>
                <a:tab pos="360680" algn="l"/>
                <a:tab pos="361315" algn="l"/>
              </a:tabLst>
            </a:pPr>
            <a:r>
              <a:rPr lang="ja-JP" altLang="en-US" sz="4000" spc="15" dirty="0">
                <a:solidFill>
                  <a:schemeClr val="bg1">
                    <a:lumMod val="85000"/>
                  </a:schemeClr>
                </a:solidFill>
                <a:latin typeface="+mn-ea"/>
                <a:cs typeface="Microsoft Sans Serif"/>
              </a:rPr>
              <a:t>現時点の進捗</a:t>
            </a:r>
            <a:endParaRPr lang="en-US" altLang="ja-JP" sz="4000" spc="15" dirty="0">
              <a:solidFill>
                <a:schemeClr val="bg1">
                  <a:lumMod val="85000"/>
                </a:schemeClr>
              </a:solidFill>
              <a:latin typeface="+mn-ea"/>
              <a:cs typeface="Microsoft Sans Serif"/>
            </a:endParaRPr>
          </a:p>
          <a:p>
            <a:pPr marL="360680" indent="-348615">
              <a:lnSpc>
                <a:spcPct val="100000"/>
              </a:lnSpc>
              <a:spcBef>
                <a:spcPts val="1920"/>
              </a:spcBef>
              <a:buClr>
                <a:srgbClr val="9B81BB"/>
              </a:buClr>
              <a:buChar char="•"/>
              <a:tabLst>
                <a:tab pos="360680" algn="l"/>
                <a:tab pos="361315" algn="l"/>
              </a:tabLst>
            </a:pPr>
            <a:r>
              <a:rPr lang="ja-JP" altLang="en-US" sz="4000" spc="15" dirty="0">
                <a:solidFill>
                  <a:schemeClr val="bg1">
                    <a:lumMod val="85000"/>
                  </a:schemeClr>
                </a:solidFill>
                <a:latin typeface="+mn-ea"/>
                <a:cs typeface="Microsoft Sans Serif"/>
              </a:rPr>
              <a:t>足りないもの、実装したいもの</a:t>
            </a:r>
            <a:endParaRPr lang="en-US" altLang="ja-JP" sz="4000" spc="15" dirty="0">
              <a:solidFill>
                <a:schemeClr val="bg1">
                  <a:lumMod val="85000"/>
                </a:schemeClr>
              </a:solidFill>
              <a:latin typeface="+mn-ea"/>
              <a:cs typeface="Microsoft Sans Serif"/>
            </a:endParaRPr>
          </a:p>
          <a:p>
            <a:pPr marL="360680" indent="-348615">
              <a:lnSpc>
                <a:spcPct val="100000"/>
              </a:lnSpc>
              <a:spcBef>
                <a:spcPts val="1920"/>
              </a:spcBef>
              <a:buClr>
                <a:srgbClr val="9B81BB"/>
              </a:buClr>
              <a:buChar char="•"/>
              <a:tabLst>
                <a:tab pos="360680" algn="l"/>
                <a:tab pos="361315" algn="l"/>
              </a:tabLst>
            </a:pPr>
            <a:r>
              <a:rPr lang="ja-JP" altLang="en-US" sz="4000" spc="15" dirty="0">
                <a:solidFill>
                  <a:schemeClr val="bg1">
                    <a:lumMod val="85000"/>
                  </a:schemeClr>
                </a:solidFill>
                <a:latin typeface="+mn-ea"/>
                <a:cs typeface="Microsoft Sans Serif"/>
              </a:rPr>
              <a:t>想定される疑問</a:t>
            </a:r>
            <a:endParaRPr lang="en-US" sz="4000" spc="15" dirty="0">
              <a:solidFill>
                <a:schemeClr val="bg1">
                  <a:lumMod val="85000"/>
                </a:schemeClr>
              </a:solidFill>
              <a:latin typeface="+mn-ea"/>
              <a:cs typeface="Microsoft Sans Serif"/>
            </a:endParaRPr>
          </a:p>
          <a:p>
            <a:pPr marL="360680" indent="-348615">
              <a:lnSpc>
                <a:spcPct val="100000"/>
              </a:lnSpc>
              <a:spcBef>
                <a:spcPts val="1920"/>
              </a:spcBef>
              <a:buClr>
                <a:srgbClr val="9B81BB"/>
              </a:buClr>
              <a:buChar char="•"/>
              <a:tabLst>
                <a:tab pos="360680" algn="l"/>
                <a:tab pos="361315" algn="l"/>
              </a:tabLst>
            </a:pPr>
            <a:endParaRPr lang="en-US" sz="4000" spc="15" dirty="0">
              <a:solidFill>
                <a:schemeClr val="bg1">
                  <a:lumMod val="85000"/>
                </a:schemeClr>
              </a:solidFill>
              <a:latin typeface="+mn-ea"/>
              <a:cs typeface="Microsoft Sans Serif"/>
            </a:endParaRPr>
          </a:p>
          <a:p>
            <a:pPr marL="360680" indent="-348615">
              <a:lnSpc>
                <a:spcPct val="100000"/>
              </a:lnSpc>
              <a:spcBef>
                <a:spcPts val="1920"/>
              </a:spcBef>
              <a:buClr>
                <a:srgbClr val="9B81BB"/>
              </a:buClr>
              <a:buChar char="•"/>
              <a:tabLst>
                <a:tab pos="360680" algn="l"/>
                <a:tab pos="361315" algn="l"/>
              </a:tabLst>
            </a:pPr>
            <a:r>
              <a:rPr lang="ja-JP" altLang="en-US" sz="4000" spc="15" dirty="0">
                <a:solidFill>
                  <a:schemeClr val="bg1">
                    <a:lumMod val="85000"/>
                  </a:schemeClr>
                </a:solidFill>
                <a:latin typeface="+mn-ea"/>
                <a:cs typeface="Microsoft Sans Serif"/>
              </a:rPr>
              <a:t>質疑応答</a:t>
            </a:r>
            <a:endParaRPr sz="4000" dirty="0">
              <a:solidFill>
                <a:schemeClr val="bg1">
                  <a:lumMod val="85000"/>
                </a:schemeClr>
              </a:solidFill>
              <a:latin typeface="+mn-ea"/>
              <a:cs typeface="Microsoft Sans Serif"/>
            </a:endParaRPr>
          </a:p>
        </p:txBody>
      </p:sp>
      <p:sp>
        <p:nvSpPr>
          <p:cNvPr id="9" name="object 9"/>
          <p:cNvSpPr txBox="1">
            <a:spLocks noGrp="1"/>
          </p:cNvSpPr>
          <p:nvPr>
            <p:ph type="sldNum" sz="quarter" idx="7"/>
          </p:nvPr>
        </p:nvSpPr>
        <p:spPr>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2</a:t>
            </a:fld>
            <a:endParaRPr spc="3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1543" y="4546958"/>
            <a:ext cx="14511736" cy="1193084"/>
          </a:xfrm>
          <a:prstGeom prst="rect">
            <a:avLst/>
          </a:prstGeom>
        </p:spPr>
        <p:txBody>
          <a:bodyPr vert="horz" wrap="square" lIns="0" tIns="12065" rIns="0" bIns="0" rtlCol="0">
            <a:spAutoFit/>
          </a:bodyPr>
          <a:lstStyle/>
          <a:p>
            <a:pPr marL="1769110" marR="5080" indent="-1757045" algn="ctr">
              <a:lnSpc>
                <a:spcPct val="113300"/>
              </a:lnSpc>
              <a:spcBef>
                <a:spcPts val="95"/>
              </a:spcBef>
            </a:pPr>
            <a:r>
              <a:rPr lang="ja-JP" altLang="en-US" sz="7200" dirty="0"/>
              <a:t>以上を、未踏期間中に実装する予定</a:t>
            </a:r>
            <a:endParaRPr sz="7200" dirty="0"/>
          </a:p>
        </p:txBody>
      </p:sp>
      <p:sp>
        <p:nvSpPr>
          <p:cNvPr id="4" name="object 4"/>
          <p:cNvSpPr txBox="1"/>
          <p:nvPr/>
        </p:nvSpPr>
        <p:spPr>
          <a:xfrm>
            <a:off x="8849124" y="987425"/>
            <a:ext cx="536575" cy="345440"/>
          </a:xfrm>
          <a:prstGeom prst="rect">
            <a:avLst/>
          </a:prstGeom>
        </p:spPr>
        <p:txBody>
          <a:bodyPr vert="horz" wrap="square" lIns="0" tIns="12700" rIns="0" bIns="0" rtlCol="0">
            <a:spAutoFit/>
          </a:bodyPr>
          <a:lstStyle/>
          <a:p>
            <a:pPr marL="12700">
              <a:lnSpc>
                <a:spcPct val="100000"/>
              </a:lnSpc>
              <a:spcBef>
                <a:spcPts val="100"/>
              </a:spcBef>
            </a:pPr>
            <a:r>
              <a:rPr sz="2100" spc="-30" dirty="0">
                <a:solidFill>
                  <a:srgbClr val="A1C699"/>
                </a:solidFill>
                <a:latin typeface="Microsoft Sans Serif"/>
                <a:cs typeface="Microsoft Sans Serif"/>
              </a:rPr>
              <a:t>&lt;</a:t>
            </a:r>
            <a:r>
              <a:rPr sz="2100" spc="-140" dirty="0">
                <a:solidFill>
                  <a:srgbClr val="A1C699"/>
                </a:solidFill>
                <a:latin typeface="Microsoft Sans Serif"/>
                <a:cs typeface="Microsoft Sans Serif"/>
              </a:rPr>
              <a:t> </a:t>
            </a:r>
            <a:r>
              <a:rPr sz="2100" spc="195" dirty="0">
                <a:solidFill>
                  <a:srgbClr val="A1C699"/>
                </a:solidFill>
                <a:latin typeface="Microsoft Sans Serif"/>
                <a:cs typeface="Microsoft Sans Serif"/>
              </a:rPr>
              <a:t>/</a:t>
            </a:r>
            <a:r>
              <a:rPr sz="2100" spc="-140" dirty="0">
                <a:solidFill>
                  <a:srgbClr val="A1C699"/>
                </a:solidFill>
                <a:latin typeface="Microsoft Sans Serif"/>
                <a:cs typeface="Microsoft Sans Serif"/>
              </a:rPr>
              <a:t> </a:t>
            </a:r>
            <a:r>
              <a:rPr sz="2100" spc="-30" dirty="0">
                <a:solidFill>
                  <a:srgbClr val="A1C699"/>
                </a:solidFill>
                <a:latin typeface="Microsoft Sans Serif"/>
                <a:cs typeface="Microsoft Sans Serif"/>
              </a:rPr>
              <a:t>&gt;</a:t>
            </a:r>
            <a:endParaRPr sz="2100">
              <a:latin typeface="Microsoft Sans Serif"/>
              <a:cs typeface="Microsoft Sans Serif"/>
            </a:endParaRPr>
          </a:p>
        </p:txBody>
      </p:sp>
      <p:sp>
        <p:nvSpPr>
          <p:cNvPr id="9" name="object 9"/>
          <p:cNvSpPr txBox="1">
            <a:spLocks noGrp="1"/>
          </p:cNvSpPr>
          <p:nvPr>
            <p:ph type="sldNum" sz="quarter" idx="7"/>
          </p:nvPr>
        </p:nvSpPr>
        <p:spPr>
          <a:xfrm>
            <a:off x="17693162" y="9609511"/>
            <a:ext cx="442437" cy="330218"/>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20</a:t>
            </a:fld>
            <a:endParaRPr spc="30" dirty="0"/>
          </a:p>
        </p:txBody>
      </p:sp>
    </p:spTree>
    <p:extLst>
      <p:ext uri="{BB962C8B-B14F-4D97-AF65-F5344CB8AC3E}">
        <p14:creationId xmlns:p14="http://schemas.microsoft.com/office/powerpoint/2010/main" val="3502473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6920"/>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想定される疑問</a:t>
            </a:r>
            <a:endParaRPr sz="4800" dirty="0">
              <a:latin typeface="+mj-ea"/>
            </a:endParaRPr>
          </a:p>
        </p:txBody>
      </p:sp>
      <p:sp>
        <p:nvSpPr>
          <p:cNvPr id="3" name="object 3"/>
          <p:cNvSpPr txBox="1"/>
          <p:nvPr/>
        </p:nvSpPr>
        <p:spPr>
          <a:xfrm>
            <a:off x="1511300" y="2401254"/>
            <a:ext cx="15101569" cy="5742598"/>
          </a:xfrm>
          <a:prstGeom prst="rect">
            <a:avLst/>
          </a:prstGeom>
        </p:spPr>
        <p:txBody>
          <a:bodyPr vert="horz" wrap="square" lIns="0" tIns="12700" rIns="0" bIns="0" rtlCol="0">
            <a:spAutoFit/>
          </a:bodyPr>
          <a:lstStyle/>
          <a:p>
            <a:pPr marL="12700" algn="just">
              <a:lnSpc>
                <a:spcPct val="100000"/>
              </a:lnSpc>
              <a:spcBef>
                <a:spcPts val="100"/>
              </a:spcBef>
            </a:pPr>
            <a:r>
              <a:rPr lang="en-US" altLang="ja-JP" sz="4400" spc="35" dirty="0">
                <a:solidFill>
                  <a:srgbClr val="9B81BB"/>
                </a:solidFill>
                <a:latin typeface="Microsoft Sans Serif"/>
                <a:cs typeface="Microsoft Sans Serif"/>
              </a:rPr>
              <a:t>Q: Python</a:t>
            </a:r>
            <a:r>
              <a:rPr lang="ja-JP" altLang="en-US" sz="4400" spc="35" dirty="0">
                <a:solidFill>
                  <a:srgbClr val="9B81BB"/>
                </a:solidFill>
                <a:latin typeface="Microsoft Sans Serif"/>
                <a:cs typeface="Microsoft Sans Serif"/>
              </a:rPr>
              <a:t>の上位互換言語を作る？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A:</a:t>
            </a: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No</a:t>
            </a: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先述したように</a:t>
            </a:r>
            <a:r>
              <a:rPr lang="en-US" altLang="ja-JP" sz="3200" spc="55" dirty="0">
                <a:solidFill>
                  <a:schemeClr val="bg1">
                    <a:lumMod val="85000"/>
                  </a:schemeClr>
                </a:solidFill>
                <a:latin typeface="Microsoft Sans Serif"/>
                <a:cs typeface="Microsoft Sans Serif"/>
              </a:rPr>
              <a:t>Python</a:t>
            </a:r>
            <a:r>
              <a:rPr lang="ja-JP" altLang="en-US" sz="3200" spc="55" dirty="0">
                <a:solidFill>
                  <a:schemeClr val="bg1">
                    <a:lumMod val="85000"/>
                  </a:schemeClr>
                </a:solidFill>
                <a:latin typeface="Microsoft Sans Serif"/>
                <a:cs typeface="Microsoft Sans Serif"/>
              </a:rPr>
              <a:t>の文法には根本的問題があるため、</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必ずしも文法の互換性には拘らない</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API</a:t>
            </a:r>
            <a:r>
              <a:rPr lang="ja-JP" altLang="en-US" sz="3200" spc="55" dirty="0">
                <a:solidFill>
                  <a:schemeClr val="bg1">
                    <a:lumMod val="85000"/>
                  </a:schemeClr>
                </a:solidFill>
                <a:latin typeface="Microsoft Sans Serif"/>
                <a:cs typeface="Microsoft Sans Serif"/>
              </a:rPr>
              <a:t>についても、</a:t>
            </a:r>
            <a:r>
              <a:rPr lang="en-US" altLang="ja-JP" sz="3200" spc="55" dirty="0">
                <a:solidFill>
                  <a:schemeClr val="bg1">
                    <a:lumMod val="85000"/>
                  </a:schemeClr>
                </a:solidFill>
                <a:latin typeface="Microsoft Sans Serif"/>
                <a:cs typeface="Microsoft Sans Serif"/>
              </a:rPr>
              <a:t>exec</a:t>
            </a:r>
            <a:r>
              <a:rPr lang="ja-JP" altLang="en-US" sz="3200" spc="55" dirty="0">
                <a:solidFill>
                  <a:schemeClr val="bg1">
                    <a:lumMod val="85000"/>
                  </a:schemeClr>
                </a:solidFill>
                <a:latin typeface="Microsoft Sans Serif"/>
                <a:cs typeface="Microsoft Sans Serif"/>
              </a:rPr>
              <a:t>関数など静的解析を阻害するものは排除する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これらの使用は現在ではバッドプラクティスとされているため</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排除してもそこまで問題はない</a:t>
            </a:r>
            <a:endParaRPr lang="en-US" altLang="ja-JP" sz="32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xfrm>
            <a:off x="17693162" y="9609511"/>
            <a:ext cx="366237" cy="330218"/>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21</a:t>
            </a:fld>
            <a:endParaRPr spc="30" dirty="0"/>
          </a:p>
        </p:txBody>
      </p:sp>
    </p:spTree>
    <p:extLst>
      <p:ext uri="{BB962C8B-B14F-4D97-AF65-F5344CB8AC3E}">
        <p14:creationId xmlns:p14="http://schemas.microsoft.com/office/powerpoint/2010/main" val="1166602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6920"/>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想定される疑問</a:t>
            </a:r>
            <a:endParaRPr sz="4800" dirty="0">
              <a:latin typeface="+mj-ea"/>
            </a:endParaRPr>
          </a:p>
        </p:txBody>
      </p:sp>
      <p:sp>
        <p:nvSpPr>
          <p:cNvPr id="3" name="object 3"/>
          <p:cNvSpPr txBox="1"/>
          <p:nvPr/>
        </p:nvSpPr>
        <p:spPr>
          <a:xfrm>
            <a:off x="1511300" y="2401254"/>
            <a:ext cx="15101569" cy="5742598"/>
          </a:xfrm>
          <a:prstGeom prst="rect">
            <a:avLst/>
          </a:prstGeom>
        </p:spPr>
        <p:txBody>
          <a:bodyPr vert="horz" wrap="square" lIns="0" tIns="12700" rIns="0" bIns="0" rtlCol="0">
            <a:spAutoFit/>
          </a:bodyPr>
          <a:lstStyle/>
          <a:p>
            <a:pPr marL="12700" algn="just">
              <a:lnSpc>
                <a:spcPct val="100000"/>
              </a:lnSpc>
              <a:spcBef>
                <a:spcPts val="100"/>
              </a:spcBef>
            </a:pPr>
            <a:r>
              <a:rPr lang="en-US" altLang="ja-JP" sz="4400" spc="35" dirty="0">
                <a:solidFill>
                  <a:srgbClr val="9B81BB"/>
                </a:solidFill>
                <a:latin typeface="Microsoft Sans Serif"/>
                <a:cs typeface="Microsoft Sans Serif"/>
              </a:rPr>
              <a:t>Q: Python</a:t>
            </a:r>
            <a:r>
              <a:rPr lang="ja-JP" altLang="en-US" sz="4400" spc="35" dirty="0">
                <a:solidFill>
                  <a:srgbClr val="9B81BB"/>
                </a:solidFill>
                <a:latin typeface="Microsoft Sans Serif"/>
                <a:cs typeface="Microsoft Sans Serif"/>
              </a:rPr>
              <a:t>にも型指定の文法はあるが？</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A:</a:t>
            </a: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型推論できるかが重要</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    </a:t>
            </a: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いちいち型指定しなくてはならないのなら、</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他の静的型付け言語を使ったほうが良い</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さらに</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 </a:t>
            </a:r>
            <a:r>
              <a:rPr lang="ja-JP" altLang="en-US" sz="3200" spc="55" dirty="0">
                <a:solidFill>
                  <a:schemeClr val="bg1">
                    <a:lumMod val="85000"/>
                  </a:schemeClr>
                </a:solidFill>
                <a:latin typeface="Microsoft Sans Serif"/>
                <a:cs typeface="Microsoft Sans Serif"/>
              </a:rPr>
              <a:t>型指定しても速度が向上する訳では無い</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 </a:t>
            </a:r>
            <a:r>
              <a:rPr lang="ja-JP" altLang="en-US" sz="3200" spc="55" dirty="0">
                <a:solidFill>
                  <a:schemeClr val="bg1">
                    <a:lumMod val="85000"/>
                  </a:schemeClr>
                </a:solidFill>
                <a:latin typeface="Microsoft Sans Serif"/>
                <a:cs typeface="Microsoft Sans Serif"/>
              </a:rPr>
              <a:t>型が間違っていても実行自体はできてしまう</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などの問題がある</a:t>
            </a:r>
            <a:endParaRPr lang="en-US" altLang="ja-JP" sz="32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xfrm>
            <a:off x="17693162" y="9609511"/>
            <a:ext cx="366237" cy="330218"/>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22</a:t>
            </a:fld>
            <a:endParaRPr spc="30" dirty="0"/>
          </a:p>
        </p:txBody>
      </p:sp>
    </p:spTree>
    <p:extLst>
      <p:ext uri="{BB962C8B-B14F-4D97-AF65-F5344CB8AC3E}">
        <p14:creationId xmlns:p14="http://schemas.microsoft.com/office/powerpoint/2010/main" val="3440480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6920"/>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想定される疑問</a:t>
            </a:r>
            <a:endParaRPr sz="4800" dirty="0">
              <a:latin typeface="+mj-ea"/>
            </a:endParaRPr>
          </a:p>
        </p:txBody>
      </p:sp>
      <p:sp>
        <p:nvSpPr>
          <p:cNvPr id="3" name="object 3"/>
          <p:cNvSpPr txBox="1"/>
          <p:nvPr/>
        </p:nvSpPr>
        <p:spPr>
          <a:xfrm>
            <a:off x="1511300" y="2401254"/>
            <a:ext cx="15101569" cy="6848029"/>
          </a:xfrm>
          <a:prstGeom prst="rect">
            <a:avLst/>
          </a:prstGeom>
        </p:spPr>
        <p:txBody>
          <a:bodyPr vert="horz" wrap="square" lIns="0" tIns="12700" rIns="0" bIns="0" rtlCol="0">
            <a:spAutoFit/>
          </a:bodyPr>
          <a:lstStyle/>
          <a:p>
            <a:pPr marL="12700" algn="just">
              <a:lnSpc>
                <a:spcPct val="100000"/>
              </a:lnSpc>
              <a:spcBef>
                <a:spcPts val="100"/>
              </a:spcBef>
            </a:pPr>
            <a:r>
              <a:rPr lang="en-US" altLang="ja-JP" sz="4400" spc="35" dirty="0">
                <a:solidFill>
                  <a:srgbClr val="9B81BB"/>
                </a:solidFill>
                <a:latin typeface="Microsoft Sans Serif"/>
                <a:cs typeface="Microsoft Sans Serif"/>
              </a:rPr>
              <a:t>Q: Python</a:t>
            </a:r>
            <a:r>
              <a:rPr lang="ja-JP" altLang="en-US" sz="4400" spc="35" dirty="0">
                <a:solidFill>
                  <a:srgbClr val="9B81BB"/>
                </a:solidFill>
                <a:latin typeface="Microsoft Sans Serif"/>
                <a:cs typeface="Microsoft Sans Serif"/>
              </a:rPr>
              <a:t>の些細なミスは</a:t>
            </a:r>
            <a:endParaRPr lang="en-US" altLang="ja-JP" sz="4400" spc="35" dirty="0">
              <a:solidFill>
                <a:srgbClr val="9B81BB"/>
              </a:solidFill>
              <a:latin typeface="Microsoft Sans Serif"/>
              <a:cs typeface="Microsoft Sans Serif"/>
            </a:endParaRPr>
          </a:p>
          <a:p>
            <a:pPr marL="12700" algn="just">
              <a:lnSpc>
                <a:spcPct val="100000"/>
              </a:lnSpc>
              <a:spcBef>
                <a:spcPts val="100"/>
              </a:spcBef>
            </a:pPr>
            <a:r>
              <a:rPr lang="en-US" altLang="ja-JP" sz="4400" spc="35" dirty="0">
                <a:solidFill>
                  <a:srgbClr val="9B81BB"/>
                </a:solidFill>
                <a:latin typeface="Microsoft Sans Serif"/>
                <a:cs typeface="Microsoft Sans Serif"/>
              </a:rPr>
              <a:t>     </a:t>
            </a:r>
            <a:r>
              <a:rPr lang="ja-JP" altLang="en-US" sz="4400" spc="35" dirty="0">
                <a:solidFill>
                  <a:srgbClr val="9B81BB"/>
                </a:solidFill>
                <a:latin typeface="Microsoft Sans Serif"/>
                <a:cs typeface="Microsoft Sans Serif"/>
              </a:rPr>
              <a:t>所謂</a:t>
            </a:r>
            <a:r>
              <a:rPr lang="en-US" altLang="ja-JP" sz="4400" spc="35" dirty="0">
                <a:solidFill>
                  <a:srgbClr val="9B81BB"/>
                </a:solidFill>
                <a:latin typeface="Microsoft Sans Serif"/>
                <a:cs typeface="Microsoft Sans Serif"/>
              </a:rPr>
              <a:t>AI</a:t>
            </a:r>
            <a:r>
              <a:rPr lang="ja-JP" altLang="en-US" sz="4400" spc="35" dirty="0">
                <a:solidFill>
                  <a:srgbClr val="9B81BB"/>
                </a:solidFill>
                <a:latin typeface="Microsoft Sans Serif"/>
                <a:cs typeface="Microsoft Sans Serif"/>
              </a:rPr>
              <a:t>による修正で十分になっていくのでは？</a:t>
            </a:r>
            <a:endParaRPr lang="en-US" altLang="ja-JP" sz="4400" spc="35" dirty="0">
              <a:solidFill>
                <a:srgbClr val="9B81BB"/>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A:</a:t>
            </a: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dirty="0">
                <a:solidFill>
                  <a:schemeClr val="bg1">
                    <a:lumMod val="85000"/>
                  </a:schemeClr>
                </a:solidFill>
              </a:rPr>
              <a:t>現在の</a:t>
            </a:r>
            <a:r>
              <a:rPr lang="en-US" altLang="ja-JP" sz="3200" dirty="0">
                <a:solidFill>
                  <a:schemeClr val="bg1">
                    <a:lumMod val="85000"/>
                  </a:schemeClr>
                </a:solidFill>
              </a:rPr>
              <a:t>LLM</a:t>
            </a:r>
            <a:r>
              <a:rPr lang="ja-JP" altLang="en-US" sz="3200" dirty="0">
                <a:solidFill>
                  <a:schemeClr val="bg1">
                    <a:lumMod val="85000"/>
                  </a:schemeClr>
                </a:solidFill>
              </a:rPr>
              <a:t>の課題： 複雑な計算などを正確にエミュレートできない</a:t>
            </a:r>
            <a:endParaRPr lang="en-US" altLang="ja-JP" sz="3200" dirty="0">
              <a:solidFill>
                <a:schemeClr val="bg1">
                  <a:lumMod val="85000"/>
                </a:schemeClr>
              </a:solidFill>
            </a:endParaRPr>
          </a:p>
          <a:p>
            <a:pPr marL="12700" algn="just">
              <a:lnSpc>
                <a:spcPct val="100000"/>
              </a:lnSpc>
              <a:spcBef>
                <a:spcPts val="100"/>
              </a:spcBef>
            </a:pPr>
            <a:endParaRPr lang="ja-JP" altLang="en-US" sz="3200" dirty="0">
              <a:solidFill>
                <a:schemeClr val="bg1">
                  <a:lumMod val="85000"/>
                </a:schemeClr>
              </a:solidFill>
            </a:endParaRPr>
          </a:p>
          <a:p>
            <a:r>
              <a:rPr lang="en-US" altLang="ja-JP" sz="3200" dirty="0">
                <a:solidFill>
                  <a:schemeClr val="bg1">
                    <a:lumMod val="85000"/>
                  </a:schemeClr>
                </a:solidFill>
              </a:rPr>
              <a:t>	</a:t>
            </a:r>
            <a:r>
              <a:rPr lang="ja-JP" altLang="en-US" sz="3200" dirty="0">
                <a:solidFill>
                  <a:schemeClr val="bg1">
                    <a:lumMod val="85000"/>
                  </a:schemeClr>
                </a:solidFill>
              </a:rPr>
              <a:t>計算部は専用ソフトウェアに移譲させ、専用ソフトウェアの出力を</a:t>
            </a:r>
            <a:endParaRPr lang="en-US" altLang="ja-JP" sz="3200" dirty="0">
              <a:solidFill>
                <a:schemeClr val="bg1">
                  <a:lumMod val="85000"/>
                </a:schemeClr>
              </a:solidFill>
            </a:endParaRPr>
          </a:p>
          <a:p>
            <a:r>
              <a:rPr lang="en-US" altLang="ja-JP" sz="3200" dirty="0">
                <a:solidFill>
                  <a:schemeClr val="bg1">
                    <a:lumMod val="85000"/>
                  </a:schemeClr>
                </a:solidFill>
              </a:rPr>
              <a:t>	</a:t>
            </a:r>
            <a:r>
              <a:rPr lang="ja-JP" altLang="en-US" sz="3200" dirty="0">
                <a:solidFill>
                  <a:schemeClr val="bg1">
                    <a:lumMod val="85000"/>
                  </a:schemeClr>
                </a:solidFill>
              </a:rPr>
              <a:t>フィードバックしてコードを改善させるなどのアイデアがある </a:t>
            </a:r>
            <a:r>
              <a:rPr lang="en-US" altLang="ja-JP" sz="3200" dirty="0">
                <a:solidFill>
                  <a:schemeClr val="bg1">
                    <a:lumMod val="85000"/>
                  </a:schemeClr>
                </a:solidFill>
              </a:rPr>
              <a:t>[1]</a:t>
            </a:r>
          </a:p>
          <a:p>
            <a:endParaRPr lang="ja-JP" altLang="en-US" sz="3200" dirty="0">
              <a:solidFill>
                <a:schemeClr val="bg1">
                  <a:lumMod val="85000"/>
                </a:schemeClr>
              </a:solidFill>
            </a:endParaRPr>
          </a:p>
          <a:p>
            <a:r>
              <a:rPr lang="en-US" altLang="ja-JP" sz="3200" dirty="0">
                <a:solidFill>
                  <a:schemeClr val="bg1">
                    <a:lumMod val="85000"/>
                  </a:schemeClr>
                </a:solidFill>
              </a:rPr>
              <a:t>	</a:t>
            </a:r>
            <a:r>
              <a:rPr lang="ja-JP" altLang="en-US" sz="3200" dirty="0">
                <a:solidFill>
                  <a:schemeClr val="bg1">
                    <a:lumMod val="85000"/>
                  </a:schemeClr>
                </a:solidFill>
              </a:rPr>
              <a:t>すると正確な静的解析を出すソフトウェアは不要になるどころか</a:t>
            </a:r>
            <a:endParaRPr lang="en-US" altLang="ja-JP" sz="3200" dirty="0">
              <a:solidFill>
                <a:schemeClr val="bg1">
                  <a:lumMod val="85000"/>
                </a:schemeClr>
              </a:solidFill>
            </a:endParaRPr>
          </a:p>
          <a:p>
            <a:r>
              <a:rPr lang="en-US" altLang="ja-JP" sz="3200" dirty="0">
                <a:solidFill>
                  <a:schemeClr val="bg1">
                    <a:lumMod val="85000"/>
                  </a:schemeClr>
                </a:solidFill>
              </a:rPr>
              <a:t>	</a:t>
            </a:r>
            <a:r>
              <a:rPr lang="ja-JP" altLang="en-US" sz="3200" dirty="0">
                <a:solidFill>
                  <a:schemeClr val="bg1">
                    <a:lumMod val="85000"/>
                  </a:schemeClr>
                </a:solidFill>
              </a:rPr>
              <a:t>より重要になっていく！</a:t>
            </a:r>
            <a:endParaRPr lang="en-US" altLang="ja-JP" sz="3200" dirty="0">
              <a:solidFill>
                <a:schemeClr val="bg1">
                  <a:lumMod val="85000"/>
                </a:schemeClr>
              </a:solidFill>
            </a:endParaRPr>
          </a:p>
          <a:p>
            <a:endParaRPr lang="en-US" altLang="ja-JP" sz="3200" dirty="0">
              <a:solidFill>
                <a:schemeClr val="bg1">
                  <a:lumMod val="85000"/>
                </a:schemeClr>
              </a:solidFill>
            </a:endParaRPr>
          </a:p>
          <a:p>
            <a:r>
              <a:rPr lang="en-US" altLang="ja-JP" sz="3200" dirty="0">
                <a:solidFill>
                  <a:schemeClr val="bg1">
                    <a:lumMod val="85000"/>
                  </a:schemeClr>
                </a:solidFill>
              </a:rPr>
              <a:t>	[1] </a:t>
            </a:r>
            <a:r>
              <a:rPr lang="en-US" altLang="ja-JP" sz="3200" dirty="0">
                <a:solidFill>
                  <a:srgbClr val="A1C699"/>
                </a:solidFill>
                <a:hlinkClick r:id="rId2">
                  <a:extLst>
                    <a:ext uri="{A12FA001-AC4F-418D-AE19-62706E023703}">
                      <ahyp:hlinkClr xmlns:ahyp="http://schemas.microsoft.com/office/drawing/2018/hyperlinkcolor" val="tx"/>
                    </a:ext>
                  </a:extLst>
                </a:hlinkClick>
              </a:rPr>
              <a:t>https://github.com/biobootloader/wolverine</a:t>
            </a:r>
            <a:endParaRPr lang="en-US" altLang="ja-JP" sz="3200" spc="55" dirty="0">
              <a:solidFill>
                <a:srgbClr val="A1C699"/>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xfrm>
            <a:off x="17693162" y="9609511"/>
            <a:ext cx="366237" cy="330218"/>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23</a:t>
            </a:fld>
            <a:endParaRPr spc="30" dirty="0"/>
          </a:p>
        </p:txBody>
      </p:sp>
    </p:spTree>
    <p:extLst>
      <p:ext uri="{BB962C8B-B14F-4D97-AF65-F5344CB8AC3E}">
        <p14:creationId xmlns:p14="http://schemas.microsoft.com/office/powerpoint/2010/main" val="2848815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81450" y="8381178"/>
            <a:ext cx="19050" cy="952500"/>
          </a:xfrm>
          <a:custGeom>
            <a:avLst/>
            <a:gdLst/>
            <a:ahLst/>
            <a:cxnLst/>
            <a:rect l="l" t="t" r="r" b="b"/>
            <a:pathLst>
              <a:path w="19050" h="952500">
                <a:moveTo>
                  <a:pt x="19050" y="952499"/>
                </a:moveTo>
                <a:lnTo>
                  <a:pt x="0" y="952499"/>
                </a:lnTo>
                <a:lnTo>
                  <a:pt x="0" y="0"/>
                </a:lnTo>
                <a:lnTo>
                  <a:pt x="19050" y="0"/>
                </a:lnTo>
                <a:lnTo>
                  <a:pt x="19050" y="952499"/>
                </a:lnTo>
                <a:close/>
              </a:path>
            </a:pathLst>
          </a:custGeom>
          <a:solidFill>
            <a:srgbClr val="9B81BB">
              <a:alpha val="29798"/>
            </a:srgbClr>
          </a:solidFill>
        </p:spPr>
        <p:txBody>
          <a:bodyPr wrap="square" lIns="0" tIns="0" rIns="0" bIns="0" rtlCol="0"/>
          <a:lstStyle/>
          <a:p>
            <a:endParaRPr/>
          </a:p>
        </p:txBody>
      </p:sp>
      <p:sp>
        <p:nvSpPr>
          <p:cNvPr id="3" name="object 3"/>
          <p:cNvSpPr txBox="1"/>
          <p:nvPr/>
        </p:nvSpPr>
        <p:spPr>
          <a:xfrm>
            <a:off x="4251665" y="8379875"/>
            <a:ext cx="2793365" cy="953466"/>
          </a:xfrm>
          <a:prstGeom prst="rect">
            <a:avLst/>
          </a:prstGeom>
        </p:spPr>
        <p:txBody>
          <a:bodyPr vert="horz" wrap="square" lIns="0" tIns="111125" rIns="0" bIns="0" rtlCol="0">
            <a:spAutoFit/>
          </a:bodyPr>
          <a:lstStyle/>
          <a:p>
            <a:pPr marL="12700">
              <a:lnSpc>
                <a:spcPct val="100000"/>
              </a:lnSpc>
              <a:spcBef>
                <a:spcPts val="875"/>
              </a:spcBef>
            </a:pPr>
            <a:r>
              <a:rPr lang="ja-JP" altLang="en-US" sz="2400" spc="110" dirty="0">
                <a:solidFill>
                  <a:srgbClr val="FFFFFF"/>
                </a:solidFill>
                <a:latin typeface="Microsoft Sans Serif"/>
                <a:cs typeface="Microsoft Sans Serif"/>
              </a:rPr>
              <a:t>提案者</a:t>
            </a:r>
            <a:endParaRPr sz="2400" dirty="0">
              <a:latin typeface="Microsoft Sans Serif"/>
              <a:cs typeface="Microsoft Sans Serif"/>
            </a:endParaRPr>
          </a:p>
          <a:p>
            <a:pPr marL="15240">
              <a:lnSpc>
                <a:spcPct val="100000"/>
              </a:lnSpc>
              <a:spcBef>
                <a:spcPts val="840"/>
              </a:spcBef>
              <a:tabLst>
                <a:tab pos="1856739" algn="l"/>
              </a:tabLst>
            </a:pPr>
            <a:r>
              <a:rPr lang="ja-JP" altLang="en-US" sz="2400" spc="-250" dirty="0">
                <a:solidFill>
                  <a:srgbClr val="9B81BB"/>
                </a:solidFill>
                <a:latin typeface="Microsoft Sans Serif"/>
                <a:cs typeface="Microsoft Sans Serif"/>
              </a:rPr>
              <a:t>芝山駿介</a:t>
            </a:r>
            <a:endParaRPr sz="2400" dirty="0">
              <a:latin typeface="Microsoft Sans Serif"/>
              <a:cs typeface="Microsoft Sans Serif"/>
            </a:endParaRPr>
          </a:p>
        </p:txBody>
      </p:sp>
      <p:sp>
        <p:nvSpPr>
          <p:cNvPr id="4" name="object 4"/>
          <p:cNvSpPr/>
          <p:nvPr/>
        </p:nvSpPr>
        <p:spPr>
          <a:xfrm>
            <a:off x="10648950" y="8381820"/>
            <a:ext cx="19050" cy="952500"/>
          </a:xfrm>
          <a:custGeom>
            <a:avLst/>
            <a:gdLst/>
            <a:ahLst/>
            <a:cxnLst/>
            <a:rect l="l" t="t" r="r" b="b"/>
            <a:pathLst>
              <a:path w="19050" h="952500">
                <a:moveTo>
                  <a:pt x="19050" y="952499"/>
                </a:moveTo>
                <a:lnTo>
                  <a:pt x="0" y="952499"/>
                </a:lnTo>
                <a:lnTo>
                  <a:pt x="0" y="0"/>
                </a:lnTo>
                <a:lnTo>
                  <a:pt x="19050" y="0"/>
                </a:lnTo>
                <a:lnTo>
                  <a:pt x="19050" y="952499"/>
                </a:lnTo>
                <a:close/>
              </a:path>
            </a:pathLst>
          </a:custGeom>
          <a:solidFill>
            <a:srgbClr val="9B81BB">
              <a:alpha val="29798"/>
            </a:srgbClr>
          </a:solidFill>
        </p:spPr>
        <p:txBody>
          <a:bodyPr wrap="square" lIns="0" tIns="0" rIns="0" bIns="0" rtlCol="0"/>
          <a:lstStyle/>
          <a:p>
            <a:endParaRPr/>
          </a:p>
        </p:txBody>
      </p:sp>
      <p:sp>
        <p:nvSpPr>
          <p:cNvPr id="5" name="object 5"/>
          <p:cNvSpPr txBox="1"/>
          <p:nvPr/>
        </p:nvSpPr>
        <p:spPr>
          <a:xfrm>
            <a:off x="10922000" y="8374554"/>
            <a:ext cx="2371725" cy="972060"/>
          </a:xfrm>
          <a:prstGeom prst="rect">
            <a:avLst/>
          </a:prstGeom>
        </p:spPr>
        <p:txBody>
          <a:bodyPr vert="horz" wrap="square" lIns="0" tIns="116839" rIns="0" bIns="0" rtlCol="0">
            <a:spAutoFit/>
          </a:bodyPr>
          <a:lstStyle/>
          <a:p>
            <a:pPr marL="12700">
              <a:lnSpc>
                <a:spcPct val="100000"/>
              </a:lnSpc>
              <a:spcBef>
                <a:spcPts val="919"/>
              </a:spcBef>
            </a:pPr>
            <a:r>
              <a:rPr lang="ja-JP" altLang="en-US" sz="2400" spc="60" dirty="0">
                <a:solidFill>
                  <a:srgbClr val="FFFFFF"/>
                </a:solidFill>
                <a:latin typeface="Microsoft Sans Serif"/>
                <a:cs typeface="Microsoft Sans Serif"/>
              </a:rPr>
              <a:t>発表日</a:t>
            </a:r>
            <a:endParaRPr sz="2400" dirty="0">
              <a:latin typeface="Microsoft Sans Serif"/>
              <a:cs typeface="Microsoft Sans Serif"/>
            </a:endParaRPr>
          </a:p>
          <a:p>
            <a:pPr marL="12700">
              <a:lnSpc>
                <a:spcPct val="100000"/>
              </a:lnSpc>
              <a:spcBef>
                <a:spcPts val="880"/>
              </a:spcBef>
              <a:tabLst>
                <a:tab pos="1560830" algn="l"/>
              </a:tabLst>
            </a:pPr>
            <a:r>
              <a:rPr lang="en-US" sz="2400" spc="-120" dirty="0">
                <a:solidFill>
                  <a:srgbClr val="9B81BB"/>
                </a:solidFill>
                <a:latin typeface="Microsoft Sans Serif"/>
                <a:cs typeface="Microsoft Sans Serif"/>
              </a:rPr>
              <a:t>2023 / 4 / 15</a:t>
            </a:r>
            <a:endParaRPr sz="2400" dirty="0">
              <a:latin typeface="Microsoft Sans Serif"/>
              <a:cs typeface="Microsoft Sans Serif"/>
            </a:endParaRPr>
          </a:p>
        </p:txBody>
      </p:sp>
      <p:sp>
        <p:nvSpPr>
          <p:cNvPr id="9" name="object 9">
            <a:extLst>
              <a:ext uri="{FF2B5EF4-FFF2-40B4-BE49-F238E27FC236}">
                <a16:creationId xmlns:a16="http://schemas.microsoft.com/office/drawing/2014/main" id="{7279DF5D-C466-52A5-2849-77280054EF7B}"/>
              </a:ext>
            </a:extLst>
          </p:cNvPr>
          <p:cNvSpPr txBox="1">
            <a:spLocks noGrp="1"/>
          </p:cNvSpPr>
          <p:nvPr>
            <p:ph type="sldNum" sz="quarter" idx="7"/>
          </p:nvPr>
        </p:nvSpPr>
        <p:spPr>
          <a:xfrm>
            <a:off x="17693162" y="9609511"/>
            <a:ext cx="366237" cy="330218"/>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24</a:t>
            </a:fld>
            <a:endParaRPr spc="30" dirty="0"/>
          </a:p>
        </p:txBody>
      </p:sp>
      <p:sp>
        <p:nvSpPr>
          <p:cNvPr id="13" name="object 4">
            <a:extLst>
              <a:ext uri="{FF2B5EF4-FFF2-40B4-BE49-F238E27FC236}">
                <a16:creationId xmlns:a16="http://schemas.microsoft.com/office/drawing/2014/main" id="{35C29F35-58DD-0626-154D-ED1677BC2254}"/>
              </a:ext>
            </a:extLst>
          </p:cNvPr>
          <p:cNvSpPr txBox="1"/>
          <p:nvPr/>
        </p:nvSpPr>
        <p:spPr>
          <a:xfrm>
            <a:off x="8849124" y="987425"/>
            <a:ext cx="536575" cy="345440"/>
          </a:xfrm>
          <a:prstGeom prst="rect">
            <a:avLst/>
          </a:prstGeom>
        </p:spPr>
        <p:txBody>
          <a:bodyPr vert="horz" wrap="square" lIns="0" tIns="12700" rIns="0" bIns="0" rtlCol="0">
            <a:spAutoFit/>
          </a:bodyPr>
          <a:lstStyle/>
          <a:p>
            <a:pPr marL="12700">
              <a:lnSpc>
                <a:spcPct val="100000"/>
              </a:lnSpc>
              <a:spcBef>
                <a:spcPts val="100"/>
              </a:spcBef>
            </a:pPr>
            <a:r>
              <a:rPr sz="2100" spc="-30" dirty="0">
                <a:solidFill>
                  <a:srgbClr val="A1C699"/>
                </a:solidFill>
                <a:latin typeface="Microsoft Sans Serif"/>
                <a:cs typeface="Microsoft Sans Serif"/>
              </a:rPr>
              <a:t>&lt;</a:t>
            </a:r>
            <a:r>
              <a:rPr sz="2100" spc="-140" dirty="0">
                <a:solidFill>
                  <a:srgbClr val="A1C699"/>
                </a:solidFill>
                <a:latin typeface="Microsoft Sans Serif"/>
                <a:cs typeface="Microsoft Sans Serif"/>
              </a:rPr>
              <a:t> </a:t>
            </a:r>
            <a:r>
              <a:rPr sz="2100" spc="195" dirty="0">
                <a:solidFill>
                  <a:srgbClr val="A1C699"/>
                </a:solidFill>
                <a:latin typeface="Microsoft Sans Serif"/>
                <a:cs typeface="Microsoft Sans Serif"/>
              </a:rPr>
              <a:t>/</a:t>
            </a:r>
            <a:r>
              <a:rPr sz="2100" spc="-140" dirty="0">
                <a:solidFill>
                  <a:srgbClr val="A1C699"/>
                </a:solidFill>
                <a:latin typeface="Microsoft Sans Serif"/>
                <a:cs typeface="Microsoft Sans Serif"/>
              </a:rPr>
              <a:t> </a:t>
            </a:r>
            <a:r>
              <a:rPr sz="2100" spc="-30" dirty="0">
                <a:solidFill>
                  <a:srgbClr val="A1C699"/>
                </a:solidFill>
                <a:latin typeface="Microsoft Sans Serif"/>
                <a:cs typeface="Microsoft Sans Serif"/>
              </a:rPr>
              <a:t>&gt;</a:t>
            </a:r>
            <a:endParaRPr sz="2100" dirty="0">
              <a:latin typeface="Microsoft Sans Serif"/>
              <a:cs typeface="Microsoft Sans Serif"/>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6920"/>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想定される疑問</a:t>
            </a:r>
            <a:endParaRPr sz="4800" dirty="0">
              <a:latin typeface="+mj-ea"/>
            </a:endParaRPr>
          </a:p>
        </p:txBody>
      </p:sp>
      <p:sp>
        <p:nvSpPr>
          <p:cNvPr id="3" name="object 3"/>
          <p:cNvSpPr txBox="1"/>
          <p:nvPr/>
        </p:nvSpPr>
        <p:spPr>
          <a:xfrm>
            <a:off x="1511300" y="2401254"/>
            <a:ext cx="15101569" cy="6740307"/>
          </a:xfrm>
          <a:prstGeom prst="rect">
            <a:avLst/>
          </a:prstGeom>
        </p:spPr>
        <p:txBody>
          <a:bodyPr vert="horz" wrap="square" lIns="0" tIns="12700" rIns="0" bIns="0" rtlCol="0">
            <a:spAutoFit/>
          </a:bodyPr>
          <a:lstStyle/>
          <a:p>
            <a:pPr marL="12700" algn="just">
              <a:lnSpc>
                <a:spcPct val="100000"/>
              </a:lnSpc>
              <a:spcBef>
                <a:spcPts val="100"/>
              </a:spcBef>
            </a:pPr>
            <a:r>
              <a:rPr lang="en-US" altLang="ja-JP" sz="4400" spc="35" dirty="0">
                <a:solidFill>
                  <a:srgbClr val="9B81BB"/>
                </a:solidFill>
                <a:latin typeface="Microsoft Sans Serif"/>
                <a:cs typeface="Microsoft Sans Serif"/>
              </a:rPr>
              <a:t>Q: Erg</a:t>
            </a:r>
            <a:r>
              <a:rPr lang="ja-JP" altLang="en-US" sz="4400" spc="35" dirty="0">
                <a:solidFill>
                  <a:srgbClr val="9B81BB"/>
                </a:solidFill>
                <a:latin typeface="Microsoft Sans Serif"/>
                <a:cs typeface="Microsoft Sans Serif"/>
              </a:rPr>
              <a:t>の型推論は完全か？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A:</a:t>
            </a: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恐らく</a:t>
            </a:r>
            <a:r>
              <a:rPr lang="en-US" altLang="ja-JP" sz="3200" spc="55" dirty="0">
                <a:solidFill>
                  <a:schemeClr val="bg1">
                    <a:lumMod val="85000"/>
                  </a:schemeClr>
                </a:solidFill>
                <a:latin typeface="Microsoft Sans Serif"/>
                <a:cs typeface="Microsoft Sans Serif"/>
              </a:rPr>
              <a:t>No</a:t>
            </a: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    </a:t>
            </a: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現時点では再帰関数の型推論が上手くいっておらず、これを完全に解決する</a:t>
            </a: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のは難しいと思われる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また、依存型の型推論は一般に決定不能</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しかし完全性にはそれほど強くこだわっていない</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なぜなら、完全に型推論が可能な言語でも型指定を行うとエラー表示が</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具体的になってわかりやすくなるといったメリットがあり、型指定自体</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悪いものではない</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ただなるべくシンプルに書けるようにしたい</a:t>
            </a:r>
            <a:endParaRPr lang="en-US" altLang="ja-JP" sz="32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xfrm>
            <a:off x="17693162" y="9609511"/>
            <a:ext cx="366237" cy="330218"/>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25</a:t>
            </a:fld>
            <a:endParaRPr spc="30" dirty="0"/>
          </a:p>
        </p:txBody>
      </p:sp>
    </p:spTree>
    <p:extLst>
      <p:ext uri="{BB962C8B-B14F-4D97-AF65-F5344CB8AC3E}">
        <p14:creationId xmlns:p14="http://schemas.microsoft.com/office/powerpoint/2010/main" val="482596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6920"/>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想定される疑問</a:t>
            </a:r>
            <a:endParaRPr sz="4800" dirty="0">
              <a:latin typeface="+mj-ea"/>
            </a:endParaRPr>
          </a:p>
        </p:txBody>
      </p:sp>
      <p:sp>
        <p:nvSpPr>
          <p:cNvPr id="3" name="object 3"/>
          <p:cNvSpPr txBox="1"/>
          <p:nvPr/>
        </p:nvSpPr>
        <p:spPr>
          <a:xfrm>
            <a:off x="1511300" y="2401254"/>
            <a:ext cx="15101569" cy="5237331"/>
          </a:xfrm>
          <a:prstGeom prst="rect">
            <a:avLst/>
          </a:prstGeom>
        </p:spPr>
        <p:txBody>
          <a:bodyPr vert="horz" wrap="square" lIns="0" tIns="12700" rIns="0" bIns="0" rtlCol="0">
            <a:spAutoFit/>
          </a:bodyPr>
          <a:lstStyle/>
          <a:p>
            <a:pPr marL="12700" algn="just">
              <a:lnSpc>
                <a:spcPct val="100000"/>
              </a:lnSpc>
              <a:spcBef>
                <a:spcPts val="100"/>
              </a:spcBef>
            </a:pPr>
            <a:r>
              <a:rPr lang="en-US" altLang="ja-JP" sz="4400" spc="35" dirty="0">
                <a:solidFill>
                  <a:srgbClr val="9B81BB"/>
                </a:solidFill>
                <a:latin typeface="Microsoft Sans Serif"/>
                <a:cs typeface="Microsoft Sans Serif"/>
              </a:rPr>
              <a:t>Q: Python</a:t>
            </a:r>
            <a:r>
              <a:rPr lang="ja-JP" altLang="en-US" sz="4400" spc="35" dirty="0">
                <a:solidFill>
                  <a:srgbClr val="9B81BB"/>
                </a:solidFill>
                <a:latin typeface="Microsoft Sans Serif"/>
                <a:cs typeface="Microsoft Sans Serif"/>
              </a:rPr>
              <a:t>の静的解析が困難だという根拠は？</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A:</a:t>
            </a: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実際にやってみた</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en-US" altLang="ja-JP" sz="3200" spc="55" dirty="0">
                <a:solidFill>
                  <a:schemeClr val="bg1">
                    <a:lumMod val="85000"/>
                  </a:schemeClr>
                </a:solidFill>
                <a:latin typeface="Microsoft Sans Serif"/>
                <a:cs typeface="Microsoft Sans Serif"/>
                <a:hlinkClick r:id="rId2"/>
              </a:rPr>
              <a:t>https://github.com/mtshiba/pylyzer</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Erg</a:t>
            </a:r>
            <a:r>
              <a:rPr lang="ja-JP" altLang="en-US" sz="3200" spc="55" dirty="0">
                <a:solidFill>
                  <a:schemeClr val="bg1">
                    <a:lumMod val="85000"/>
                  </a:schemeClr>
                </a:solidFill>
                <a:latin typeface="Microsoft Sans Serif"/>
                <a:cs typeface="Microsoft Sans Serif"/>
              </a:rPr>
              <a:t>の型検査器を流用した</a:t>
            </a:r>
            <a:r>
              <a:rPr lang="en-US" altLang="ja-JP" sz="3200" spc="55" dirty="0">
                <a:solidFill>
                  <a:schemeClr val="bg1">
                    <a:lumMod val="85000"/>
                  </a:schemeClr>
                </a:solidFill>
                <a:latin typeface="Microsoft Sans Serif"/>
                <a:cs typeface="Microsoft Sans Serif"/>
              </a:rPr>
              <a:t>Python</a:t>
            </a:r>
            <a:r>
              <a:rPr lang="ja-JP" altLang="en-US" sz="3200" spc="55" dirty="0">
                <a:solidFill>
                  <a:schemeClr val="bg1">
                    <a:lumMod val="85000"/>
                  </a:schemeClr>
                </a:solidFill>
                <a:latin typeface="Microsoft Sans Serif"/>
                <a:cs typeface="Microsoft Sans Serif"/>
              </a:rPr>
              <a:t>の静的解析ツール</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型推論なども行えるが、やはりこのアプローチでは限界がある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と感じている</a:t>
            </a:r>
            <a:endParaRPr lang="en-US" altLang="ja-JP" sz="32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xfrm>
            <a:off x="17693162" y="9609511"/>
            <a:ext cx="366237" cy="330218"/>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26</a:t>
            </a:fld>
            <a:endParaRPr spc="30" dirty="0"/>
          </a:p>
        </p:txBody>
      </p:sp>
    </p:spTree>
    <p:extLst>
      <p:ext uri="{BB962C8B-B14F-4D97-AF65-F5344CB8AC3E}">
        <p14:creationId xmlns:p14="http://schemas.microsoft.com/office/powerpoint/2010/main" val="1190173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6920"/>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想定される疑問</a:t>
            </a:r>
            <a:endParaRPr sz="4800" dirty="0">
              <a:latin typeface="+mj-ea"/>
            </a:endParaRPr>
          </a:p>
        </p:txBody>
      </p:sp>
      <p:sp>
        <p:nvSpPr>
          <p:cNvPr id="3" name="object 3"/>
          <p:cNvSpPr txBox="1"/>
          <p:nvPr/>
        </p:nvSpPr>
        <p:spPr>
          <a:xfrm>
            <a:off x="1511300" y="2401254"/>
            <a:ext cx="15101569" cy="7258397"/>
          </a:xfrm>
          <a:prstGeom prst="rect">
            <a:avLst/>
          </a:prstGeom>
        </p:spPr>
        <p:txBody>
          <a:bodyPr vert="horz" wrap="square" lIns="0" tIns="12700" rIns="0" bIns="0" rtlCol="0">
            <a:spAutoFit/>
          </a:bodyPr>
          <a:lstStyle/>
          <a:p>
            <a:pPr marL="12700" algn="just">
              <a:lnSpc>
                <a:spcPct val="100000"/>
              </a:lnSpc>
              <a:spcBef>
                <a:spcPts val="100"/>
              </a:spcBef>
            </a:pPr>
            <a:r>
              <a:rPr lang="en-US" altLang="ja-JP" sz="4400" spc="35" dirty="0">
                <a:solidFill>
                  <a:srgbClr val="9B81BB"/>
                </a:solidFill>
                <a:latin typeface="Microsoft Sans Serif"/>
                <a:cs typeface="Microsoft Sans Serif"/>
              </a:rPr>
              <a:t>Q:</a:t>
            </a:r>
            <a:r>
              <a:rPr lang="ja-JP" altLang="en-US" sz="4400" spc="35" dirty="0">
                <a:solidFill>
                  <a:srgbClr val="9B81BB"/>
                </a:solidFill>
                <a:latin typeface="Microsoft Sans Serif"/>
                <a:cs typeface="Microsoft Sans Serif"/>
              </a:rPr>
              <a:t> 移行が大変で人気が出ないのでは？</a:t>
            </a:r>
            <a:endParaRPr lang="en-US" altLang="ja-JP" sz="4400" spc="35" dirty="0">
              <a:solidFill>
                <a:srgbClr val="9B81BB"/>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A:</a:t>
            </a: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Python</a:t>
            </a:r>
            <a:r>
              <a:rPr lang="ja-JP" altLang="en-US" sz="3200" spc="55" dirty="0">
                <a:solidFill>
                  <a:schemeClr val="bg1">
                    <a:lumMod val="85000"/>
                  </a:schemeClr>
                </a:solidFill>
                <a:latin typeface="Microsoft Sans Serif"/>
                <a:cs typeface="Microsoft Sans Serif"/>
              </a:rPr>
              <a:t>のような人気言語となることはそもそも目的ではない</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また</a:t>
            </a:r>
            <a:r>
              <a:rPr lang="en-US" altLang="ja-JP" sz="3200" spc="55" dirty="0">
                <a:solidFill>
                  <a:schemeClr val="bg1">
                    <a:lumMod val="85000"/>
                  </a:schemeClr>
                </a:solidFill>
                <a:latin typeface="Microsoft Sans Serif"/>
                <a:cs typeface="Microsoft Sans Serif"/>
              </a:rPr>
              <a:t>Python</a:t>
            </a:r>
            <a:r>
              <a:rPr lang="ja-JP" altLang="en-US" sz="3200" spc="55" dirty="0">
                <a:solidFill>
                  <a:schemeClr val="bg1">
                    <a:lumMod val="85000"/>
                  </a:schemeClr>
                </a:solidFill>
                <a:latin typeface="Microsoft Sans Serif"/>
                <a:cs typeface="Microsoft Sans Serif"/>
              </a:rPr>
              <a:t>を打倒する意図もない</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あくまで</a:t>
            </a:r>
            <a:r>
              <a:rPr lang="en-US" altLang="ja-JP" sz="3200" spc="55" dirty="0">
                <a:solidFill>
                  <a:schemeClr val="bg1">
                    <a:lumMod val="85000"/>
                  </a:schemeClr>
                </a:solidFill>
                <a:latin typeface="Microsoft Sans Serif"/>
                <a:cs typeface="Microsoft Sans Serif"/>
              </a:rPr>
              <a:t>Python</a:t>
            </a:r>
            <a:r>
              <a:rPr lang="ja-JP" altLang="en-US" sz="3200" spc="55" dirty="0">
                <a:solidFill>
                  <a:schemeClr val="bg1">
                    <a:lumMod val="85000"/>
                  </a:schemeClr>
                </a:solidFill>
                <a:latin typeface="Microsoft Sans Serif"/>
                <a:cs typeface="Microsoft Sans Serif"/>
              </a:rPr>
              <a:t>が占めるべきではなかったニッチを奪回する言語</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そしてそのようなニッチで苦しむ人々は技術力があり、新言語の</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学習もそれほど苦にしないと思われる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また、これからスキルの低いプログラマは</a:t>
            </a:r>
            <a:r>
              <a:rPr lang="en-US" altLang="ja-JP" sz="3200" spc="55" dirty="0">
                <a:solidFill>
                  <a:schemeClr val="bg1">
                    <a:lumMod val="85000"/>
                  </a:schemeClr>
                </a:solidFill>
                <a:latin typeface="Microsoft Sans Serif"/>
                <a:cs typeface="Microsoft Sans Serif"/>
              </a:rPr>
              <a:t>AI</a:t>
            </a:r>
            <a:r>
              <a:rPr lang="ja-JP" altLang="en-US" sz="3200" spc="55" dirty="0">
                <a:solidFill>
                  <a:schemeClr val="bg1">
                    <a:lumMod val="85000"/>
                  </a:schemeClr>
                </a:solidFill>
                <a:latin typeface="Microsoft Sans Serif"/>
                <a:cs typeface="Microsoft Sans Serif"/>
              </a:rPr>
              <a:t>の登場によって</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ある程度淘汰されていくと考えられる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xfrm>
            <a:off x="17693162" y="9609511"/>
            <a:ext cx="366237" cy="330218"/>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27</a:t>
            </a:fld>
            <a:endParaRPr spc="30" dirty="0"/>
          </a:p>
        </p:txBody>
      </p:sp>
    </p:spTree>
    <p:extLst>
      <p:ext uri="{BB962C8B-B14F-4D97-AF65-F5344CB8AC3E}">
        <p14:creationId xmlns:p14="http://schemas.microsoft.com/office/powerpoint/2010/main" val="139020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6920"/>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想定される疑問</a:t>
            </a:r>
            <a:endParaRPr sz="4800" dirty="0">
              <a:latin typeface="+mj-ea"/>
            </a:endParaRPr>
          </a:p>
        </p:txBody>
      </p:sp>
      <p:sp>
        <p:nvSpPr>
          <p:cNvPr id="3" name="object 3"/>
          <p:cNvSpPr txBox="1"/>
          <p:nvPr/>
        </p:nvSpPr>
        <p:spPr>
          <a:xfrm>
            <a:off x="1511300" y="2401254"/>
            <a:ext cx="15101569" cy="4732065"/>
          </a:xfrm>
          <a:prstGeom prst="rect">
            <a:avLst/>
          </a:prstGeom>
        </p:spPr>
        <p:txBody>
          <a:bodyPr vert="horz" wrap="square" lIns="0" tIns="12700" rIns="0" bIns="0" rtlCol="0">
            <a:spAutoFit/>
          </a:bodyPr>
          <a:lstStyle/>
          <a:p>
            <a:pPr marL="12700" algn="just">
              <a:lnSpc>
                <a:spcPct val="100000"/>
              </a:lnSpc>
              <a:spcBef>
                <a:spcPts val="100"/>
              </a:spcBef>
            </a:pPr>
            <a:r>
              <a:rPr lang="en-US" altLang="ja-JP" sz="4400" spc="35" dirty="0">
                <a:solidFill>
                  <a:srgbClr val="9B81BB"/>
                </a:solidFill>
                <a:latin typeface="Microsoft Sans Serif"/>
                <a:cs typeface="Microsoft Sans Serif"/>
              </a:rPr>
              <a:t>Q:</a:t>
            </a:r>
            <a:r>
              <a:rPr lang="ja-JP" altLang="en-US" sz="4400" spc="35" dirty="0">
                <a:solidFill>
                  <a:srgbClr val="9B81BB"/>
                </a:solidFill>
                <a:latin typeface="Microsoft Sans Serif"/>
                <a:cs typeface="Microsoft Sans Serif"/>
              </a:rPr>
              <a:t> </a:t>
            </a:r>
            <a:r>
              <a:rPr lang="en-US" altLang="ja-JP" sz="4400" spc="35" dirty="0">
                <a:solidFill>
                  <a:srgbClr val="9B81BB"/>
                </a:solidFill>
                <a:latin typeface="Microsoft Sans Serif"/>
                <a:cs typeface="Microsoft Sans Serif"/>
              </a:rPr>
              <a:t>Python</a:t>
            </a:r>
            <a:r>
              <a:rPr lang="ja-JP" altLang="en-US" sz="4400" spc="35" dirty="0">
                <a:solidFill>
                  <a:srgbClr val="9B81BB"/>
                </a:solidFill>
                <a:latin typeface="Microsoft Sans Serif"/>
                <a:cs typeface="Microsoft Sans Serif"/>
              </a:rPr>
              <a:t>の</a:t>
            </a:r>
            <a:r>
              <a:rPr lang="en-US" altLang="ja-JP" sz="4400" spc="35" dirty="0">
                <a:solidFill>
                  <a:srgbClr val="9B81BB"/>
                </a:solidFill>
                <a:latin typeface="Microsoft Sans Serif"/>
                <a:cs typeface="Microsoft Sans Serif"/>
              </a:rPr>
              <a:t>API</a:t>
            </a:r>
            <a:r>
              <a:rPr lang="ja-JP" altLang="en-US" sz="4400" spc="35" dirty="0">
                <a:solidFill>
                  <a:srgbClr val="9B81BB"/>
                </a:solidFill>
                <a:latin typeface="Microsoft Sans Serif"/>
                <a:cs typeface="Microsoft Sans Serif"/>
              </a:rPr>
              <a:t>をどのように型付けするのか？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A:</a:t>
            </a: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組み込み</a:t>
            </a:r>
            <a:r>
              <a:rPr lang="en-US" altLang="ja-JP" sz="3200" spc="55" dirty="0">
                <a:solidFill>
                  <a:schemeClr val="bg1">
                    <a:lumMod val="85000"/>
                  </a:schemeClr>
                </a:solidFill>
                <a:latin typeface="Microsoft Sans Serif"/>
                <a:cs typeface="Microsoft Sans Serif"/>
              </a:rPr>
              <a:t>API</a:t>
            </a:r>
            <a:r>
              <a:rPr lang="ja-JP" altLang="en-US" sz="3200" spc="55" dirty="0">
                <a:solidFill>
                  <a:schemeClr val="bg1">
                    <a:lumMod val="85000"/>
                  </a:schemeClr>
                </a:solidFill>
                <a:latin typeface="Microsoft Sans Serif"/>
                <a:cs typeface="Microsoft Sans Serif"/>
              </a:rPr>
              <a:t>は手作業</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ユーザースクリプトについては、型定義用のファイルを用意する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e.g.</a:t>
            </a: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xfrm>
            <a:off x="17693162" y="9609511"/>
            <a:ext cx="366237" cy="330218"/>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28</a:t>
            </a:fld>
            <a:endParaRPr spc="30" dirty="0"/>
          </a:p>
        </p:txBody>
      </p:sp>
      <p:pic>
        <p:nvPicPr>
          <p:cNvPr id="6" name="図 5">
            <a:extLst>
              <a:ext uri="{FF2B5EF4-FFF2-40B4-BE49-F238E27FC236}">
                <a16:creationId xmlns:a16="http://schemas.microsoft.com/office/drawing/2014/main" id="{1F3052F9-8EA9-1203-BF0A-A0F2FB5BF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7887" y="5704216"/>
            <a:ext cx="5106113" cy="4363059"/>
          </a:xfrm>
          <a:prstGeom prst="rect">
            <a:avLst/>
          </a:prstGeom>
        </p:spPr>
      </p:pic>
      <p:pic>
        <p:nvPicPr>
          <p:cNvPr id="8" name="図 7">
            <a:extLst>
              <a:ext uri="{FF2B5EF4-FFF2-40B4-BE49-F238E27FC236}">
                <a16:creationId xmlns:a16="http://schemas.microsoft.com/office/drawing/2014/main" id="{109904B3-570C-B687-E67C-80D6C8126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7690" y="6686809"/>
            <a:ext cx="4191585" cy="2076740"/>
          </a:xfrm>
          <a:prstGeom prst="rect">
            <a:avLst/>
          </a:prstGeom>
        </p:spPr>
      </p:pic>
      <p:sp>
        <p:nvSpPr>
          <p:cNvPr id="10" name="テキスト ボックス 9">
            <a:extLst>
              <a:ext uri="{FF2B5EF4-FFF2-40B4-BE49-F238E27FC236}">
                <a16:creationId xmlns:a16="http://schemas.microsoft.com/office/drawing/2014/main" id="{7B3B2F4A-C18B-16B7-07B2-D2BF7B826FD1}"/>
              </a:ext>
            </a:extLst>
          </p:cNvPr>
          <p:cNvSpPr txBox="1"/>
          <p:nvPr/>
        </p:nvSpPr>
        <p:spPr>
          <a:xfrm>
            <a:off x="5295543" y="5180996"/>
            <a:ext cx="2590800" cy="523220"/>
          </a:xfrm>
          <a:prstGeom prst="rect">
            <a:avLst/>
          </a:prstGeom>
          <a:noFill/>
        </p:spPr>
        <p:txBody>
          <a:bodyPr wrap="square" rtlCol="0">
            <a:spAutoFit/>
          </a:bodyPr>
          <a:lstStyle/>
          <a:p>
            <a:pPr algn="ctr"/>
            <a:r>
              <a:rPr kumimoji="1" lang="en-US" altLang="ja-JP" sz="2800" dirty="0">
                <a:solidFill>
                  <a:schemeClr val="bg1">
                    <a:lumMod val="85000"/>
                  </a:schemeClr>
                </a:solidFill>
              </a:rPr>
              <a:t>Python</a:t>
            </a:r>
            <a:r>
              <a:rPr kumimoji="1" lang="ja-JP" altLang="en-US" sz="2800" dirty="0">
                <a:solidFill>
                  <a:schemeClr val="bg1">
                    <a:lumMod val="85000"/>
                  </a:schemeClr>
                </a:solidFill>
              </a:rPr>
              <a:t>コード</a:t>
            </a:r>
          </a:p>
        </p:txBody>
      </p:sp>
      <p:sp>
        <p:nvSpPr>
          <p:cNvPr id="11" name="テキスト ボックス 10">
            <a:extLst>
              <a:ext uri="{FF2B5EF4-FFF2-40B4-BE49-F238E27FC236}">
                <a16:creationId xmlns:a16="http://schemas.microsoft.com/office/drawing/2014/main" id="{B7FCCDD8-8064-332B-67F7-954661F4809A}"/>
              </a:ext>
            </a:extLst>
          </p:cNvPr>
          <p:cNvSpPr txBox="1"/>
          <p:nvPr/>
        </p:nvSpPr>
        <p:spPr>
          <a:xfrm>
            <a:off x="11127885" y="6193874"/>
            <a:ext cx="3391193" cy="461665"/>
          </a:xfrm>
          <a:prstGeom prst="rect">
            <a:avLst/>
          </a:prstGeom>
          <a:noFill/>
        </p:spPr>
        <p:txBody>
          <a:bodyPr wrap="square" rtlCol="0">
            <a:spAutoFit/>
          </a:bodyPr>
          <a:lstStyle/>
          <a:p>
            <a:pPr algn="ctr"/>
            <a:r>
              <a:rPr lang="ja-JP" altLang="en-US" sz="2400">
                <a:solidFill>
                  <a:schemeClr val="bg1">
                    <a:lumMod val="85000"/>
                  </a:schemeClr>
                </a:solidFill>
              </a:rPr>
              <a:t>型定義ファイル</a:t>
            </a:r>
            <a:endParaRPr kumimoji="1" lang="ja-JP" altLang="en-US" sz="2400" dirty="0">
              <a:solidFill>
                <a:schemeClr val="bg1">
                  <a:lumMod val="85000"/>
                </a:schemeClr>
              </a:solidFill>
            </a:endParaRPr>
          </a:p>
        </p:txBody>
      </p:sp>
    </p:spTree>
    <p:extLst>
      <p:ext uri="{BB962C8B-B14F-4D97-AF65-F5344CB8AC3E}">
        <p14:creationId xmlns:p14="http://schemas.microsoft.com/office/powerpoint/2010/main" val="2498120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6920"/>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想定される疑問</a:t>
            </a:r>
            <a:endParaRPr sz="4800" dirty="0">
              <a:latin typeface="+mj-ea"/>
            </a:endParaRPr>
          </a:p>
        </p:txBody>
      </p:sp>
      <p:sp>
        <p:nvSpPr>
          <p:cNvPr id="3" name="object 3"/>
          <p:cNvSpPr txBox="1"/>
          <p:nvPr/>
        </p:nvSpPr>
        <p:spPr>
          <a:xfrm>
            <a:off x="1511300" y="2401254"/>
            <a:ext cx="15101569" cy="3906198"/>
          </a:xfrm>
          <a:prstGeom prst="rect">
            <a:avLst/>
          </a:prstGeom>
        </p:spPr>
        <p:txBody>
          <a:bodyPr vert="horz" wrap="square" lIns="0" tIns="12700" rIns="0" bIns="0" rtlCol="0">
            <a:spAutoFit/>
          </a:bodyPr>
          <a:lstStyle/>
          <a:p>
            <a:pPr marL="12700" algn="just">
              <a:lnSpc>
                <a:spcPct val="100000"/>
              </a:lnSpc>
              <a:spcBef>
                <a:spcPts val="100"/>
              </a:spcBef>
            </a:pPr>
            <a:r>
              <a:rPr lang="en-US" altLang="ja-JP" sz="4400" spc="35" dirty="0">
                <a:solidFill>
                  <a:srgbClr val="9B81BB"/>
                </a:solidFill>
                <a:latin typeface="Microsoft Sans Serif"/>
                <a:cs typeface="Microsoft Sans Serif"/>
              </a:rPr>
              <a:t>Q:</a:t>
            </a:r>
            <a:r>
              <a:rPr lang="ja-JP" altLang="en-US" sz="4400" spc="35" dirty="0">
                <a:solidFill>
                  <a:srgbClr val="9B81BB"/>
                </a:solidFill>
                <a:latin typeface="Microsoft Sans Serif"/>
                <a:cs typeface="Microsoft Sans Serif"/>
              </a:rPr>
              <a:t> 以前から進捗があるようだが、これを未踏でやりたい</a:t>
            </a:r>
            <a:endParaRPr lang="en-US" altLang="ja-JP" sz="4400" spc="35" dirty="0">
              <a:solidFill>
                <a:srgbClr val="9B81BB"/>
              </a:solidFill>
              <a:latin typeface="Microsoft Sans Serif"/>
              <a:cs typeface="Microsoft Sans Serif"/>
            </a:endParaRPr>
          </a:p>
          <a:p>
            <a:pPr marL="12700" algn="just">
              <a:lnSpc>
                <a:spcPct val="100000"/>
              </a:lnSpc>
              <a:spcBef>
                <a:spcPts val="100"/>
              </a:spcBef>
            </a:pPr>
            <a:r>
              <a:rPr lang="en-US" altLang="ja-JP" sz="4400" spc="35" dirty="0">
                <a:solidFill>
                  <a:srgbClr val="9B81BB"/>
                </a:solidFill>
                <a:latin typeface="Microsoft Sans Serif"/>
                <a:cs typeface="Microsoft Sans Serif"/>
              </a:rPr>
              <a:t>	</a:t>
            </a:r>
            <a:r>
              <a:rPr lang="ja-JP" altLang="en-US" sz="4400" spc="35" dirty="0">
                <a:solidFill>
                  <a:srgbClr val="9B81BB"/>
                </a:solidFill>
                <a:latin typeface="Microsoft Sans Serif"/>
                <a:cs typeface="Microsoft Sans Serif"/>
              </a:rPr>
              <a:t>理由は？</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A:</a:t>
            </a: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 </a:t>
            </a:r>
            <a:r>
              <a:rPr lang="ja-JP" altLang="en-US" sz="3200" spc="55" dirty="0">
                <a:solidFill>
                  <a:schemeClr val="bg1">
                    <a:lumMod val="85000"/>
                  </a:schemeClr>
                </a:solidFill>
                <a:latin typeface="Microsoft Sans Serif"/>
                <a:cs typeface="Microsoft Sans Serif"/>
              </a:rPr>
              <a:t>一人で黙々と開発を進めるスタイルに行き詰まりを感じ始めている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 </a:t>
            </a:r>
            <a:r>
              <a:rPr lang="ja-JP" altLang="en-US" sz="3200" spc="55" dirty="0">
                <a:solidFill>
                  <a:schemeClr val="bg1">
                    <a:lumMod val="85000"/>
                  </a:schemeClr>
                </a:solidFill>
                <a:latin typeface="Microsoft Sans Serif"/>
                <a:cs typeface="Microsoft Sans Serif"/>
              </a:rPr>
              <a:t>報酬が出ない開発を続ける経済的余裕がなくなってきている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xfrm>
            <a:off x="17693162" y="9609511"/>
            <a:ext cx="366237" cy="330218"/>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29</a:t>
            </a:fld>
            <a:endParaRPr spc="30" dirty="0"/>
          </a:p>
        </p:txBody>
      </p:sp>
    </p:spTree>
    <p:extLst>
      <p:ext uri="{BB962C8B-B14F-4D97-AF65-F5344CB8AC3E}">
        <p14:creationId xmlns:p14="http://schemas.microsoft.com/office/powerpoint/2010/main" val="262846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0840" y="2095500"/>
            <a:ext cx="15006319" cy="3336811"/>
          </a:xfrm>
          <a:prstGeom prst="rect">
            <a:avLst/>
          </a:prstGeom>
        </p:spPr>
        <p:txBody>
          <a:bodyPr vert="horz" wrap="square" lIns="0" tIns="12700" rIns="0" bIns="0" rtlCol="0">
            <a:spAutoFit/>
          </a:bodyPr>
          <a:lstStyle/>
          <a:p>
            <a:pPr marL="12700">
              <a:lnSpc>
                <a:spcPct val="100000"/>
              </a:lnSpc>
              <a:spcBef>
                <a:spcPts val="100"/>
              </a:spcBef>
            </a:pPr>
            <a:br>
              <a:rPr lang="en-US" altLang="ja-JP" sz="3600" b="0" spc="10" dirty="0"/>
            </a:br>
            <a:r>
              <a:rPr lang="en-US" altLang="ja-JP" sz="3600" b="0" spc="10" dirty="0"/>
              <a:t>1991</a:t>
            </a:r>
            <a:r>
              <a:rPr lang="ja-JP" altLang="en-US" sz="3600" b="0" spc="10" dirty="0"/>
              <a:t>年に発表された汎用プログラミング言語</a:t>
            </a:r>
            <a:br>
              <a:rPr lang="en-US" altLang="ja-JP" sz="3600" b="0" spc="10" dirty="0"/>
            </a:br>
            <a:r>
              <a:rPr lang="ja-JP" altLang="en-US" sz="3600" b="0" spc="10" dirty="0"/>
              <a:t>平易な文法のスクリプト言語であり、可読性が高いと「言われている」</a:t>
            </a:r>
            <a:br>
              <a:rPr lang="en-US" altLang="ja-JP" sz="3600" b="0" spc="10" dirty="0"/>
            </a:br>
            <a:br>
              <a:rPr lang="en-US" altLang="ja-JP" sz="3600" b="0" spc="10" dirty="0"/>
            </a:br>
            <a:r>
              <a:rPr lang="ja-JP" altLang="en-US" sz="3600" b="0" spc="10" dirty="0"/>
              <a:t>学術計算・機械学習分野のライブラリが充実しており、</a:t>
            </a:r>
            <a:br>
              <a:rPr lang="en-US" altLang="ja-JP" sz="3600" b="0" spc="10" dirty="0"/>
            </a:br>
            <a:r>
              <a:rPr lang="ja-JP" altLang="en-US" sz="3600" b="0" spc="10" dirty="0"/>
              <a:t>近年の</a:t>
            </a:r>
            <a:r>
              <a:rPr lang="en-US" altLang="ja-JP" sz="3600" b="0" spc="10" dirty="0"/>
              <a:t>AI</a:t>
            </a:r>
            <a:r>
              <a:rPr lang="ja-JP" altLang="en-US" sz="3600" b="0" spc="10" dirty="0"/>
              <a:t>ブームにおいて重要な役割を果たす</a:t>
            </a:r>
          </a:p>
        </p:txBody>
      </p:sp>
      <p:sp>
        <p:nvSpPr>
          <p:cNvPr id="3" name="object 3"/>
          <p:cNvSpPr/>
          <p:nvPr/>
        </p:nvSpPr>
        <p:spPr>
          <a:xfrm>
            <a:off x="953736" y="956431"/>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3</a:t>
            </a:fld>
            <a:endParaRPr spc="30" dirty="0"/>
          </a:p>
        </p:txBody>
      </p:sp>
      <p:sp>
        <p:nvSpPr>
          <p:cNvPr id="12" name="object 2">
            <a:extLst>
              <a:ext uri="{FF2B5EF4-FFF2-40B4-BE49-F238E27FC236}">
                <a16:creationId xmlns:a16="http://schemas.microsoft.com/office/drawing/2014/main" id="{EF817EAD-8125-4EE3-F7ED-0D7CD169FDDD}"/>
              </a:ext>
            </a:extLst>
          </p:cNvPr>
          <p:cNvSpPr txBox="1">
            <a:spLocks/>
          </p:cNvSpPr>
          <p:nvPr/>
        </p:nvSpPr>
        <p:spPr>
          <a:xfrm>
            <a:off x="1663700" y="1133637"/>
            <a:ext cx="15006319" cy="751488"/>
          </a:xfrm>
          <a:prstGeom prst="rect">
            <a:avLst/>
          </a:prstGeom>
        </p:spPr>
        <p:txBody>
          <a:bodyPr vert="horz" wrap="square" lIns="0" tIns="12700" rIns="0" bIns="0" rtlCol="0">
            <a:spAutoFit/>
          </a:bodyPr>
          <a:lstStyle>
            <a:lvl1pPr>
              <a:defRPr sz="9000" b="1" i="0">
                <a:solidFill>
                  <a:schemeClr val="bg1"/>
                </a:solidFill>
                <a:latin typeface="Tahoma"/>
                <a:ea typeface="+mj-ea"/>
                <a:cs typeface="Tahoma"/>
              </a:defRPr>
            </a:lvl1pPr>
          </a:lstStyle>
          <a:p>
            <a:pPr marL="12700">
              <a:spcBef>
                <a:spcPts val="100"/>
              </a:spcBef>
            </a:pPr>
            <a:r>
              <a:rPr kumimoji="0" lang="en-US" sz="4800" kern="0" spc="-20" dirty="0">
                <a:latin typeface="游ゴシック Light" panose="020B0300000000000000" pitchFamily="50" charset="-128"/>
                <a:ea typeface="游ゴシック Light" panose="020B0300000000000000" pitchFamily="50" charset="-128"/>
              </a:rPr>
              <a:t>Background:</a:t>
            </a:r>
            <a:r>
              <a:rPr kumimoji="0" lang="en-US" sz="4800" kern="0" spc="-175" dirty="0">
                <a:latin typeface="游ゴシック Light" panose="020B0300000000000000" pitchFamily="50" charset="-128"/>
                <a:ea typeface="游ゴシック Light" panose="020B0300000000000000" pitchFamily="50" charset="-128"/>
              </a:rPr>
              <a:t> </a:t>
            </a:r>
            <a:r>
              <a:rPr kumimoji="0" lang="en-US" sz="4800" kern="0" spc="10" dirty="0">
                <a:latin typeface="游ゴシック Light" panose="020B0300000000000000" pitchFamily="50" charset="-128"/>
                <a:ea typeface="游ゴシック Light" panose="020B0300000000000000" pitchFamily="50" charset="-128"/>
              </a:rPr>
              <a:t>Python</a:t>
            </a:r>
            <a:r>
              <a:rPr kumimoji="0" lang="ja-JP" altLang="en-US" sz="4800" kern="0" spc="10" dirty="0"/>
              <a:t>について</a:t>
            </a:r>
          </a:p>
        </p:txBody>
      </p:sp>
      <p:pic>
        <p:nvPicPr>
          <p:cNvPr id="5" name="グラフィックス 4">
            <a:extLst>
              <a:ext uri="{FF2B5EF4-FFF2-40B4-BE49-F238E27FC236}">
                <a16:creationId xmlns:a16="http://schemas.microsoft.com/office/drawing/2014/main" id="{E0110C99-13A5-4B5E-1B2B-D88467EDB993}"/>
              </a:ext>
            </a:extLst>
          </p:cNvPr>
          <p:cNvPicPr>
            <a:picLocks noChangeAspect="1"/>
          </p:cNvPicPr>
          <p:nvPr/>
        </p:nvPicPr>
        <p:blipFill>
          <a:blip r:embed="rId2">
            <a:lum bright="-20000" contrast="-5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06376" y="5889929"/>
            <a:ext cx="3356970" cy="4082802"/>
          </a:xfrm>
          <a:prstGeom prst="rect">
            <a:avLst/>
          </a:prstGeom>
          <a:effectLst>
            <a:glow>
              <a:schemeClr val="accent1">
                <a:alpha val="40000"/>
              </a:schemeClr>
            </a:glow>
            <a:reflection endPos="0" dist="50800" dir="5400000" sy="-100000" algn="bl" rotWithShape="0"/>
            <a:softEdge rad="0"/>
          </a:effectLst>
        </p:spPr>
      </p:pic>
      <p:sp>
        <p:nvSpPr>
          <p:cNvPr id="6" name="テキスト ボックス 5">
            <a:extLst>
              <a:ext uri="{FF2B5EF4-FFF2-40B4-BE49-F238E27FC236}">
                <a16:creationId xmlns:a16="http://schemas.microsoft.com/office/drawing/2014/main" id="{EF7F04EF-0ECE-BC76-4807-6AEEBBE34216}"/>
              </a:ext>
            </a:extLst>
          </p:cNvPr>
          <p:cNvSpPr txBox="1"/>
          <p:nvPr/>
        </p:nvSpPr>
        <p:spPr>
          <a:xfrm>
            <a:off x="2334156" y="7515831"/>
            <a:ext cx="10610850" cy="830997"/>
          </a:xfrm>
          <a:prstGeom prst="rect">
            <a:avLst/>
          </a:prstGeom>
          <a:noFill/>
        </p:spPr>
        <p:txBody>
          <a:bodyPr wrap="square" rtlCol="0">
            <a:spAutoFit/>
          </a:bodyPr>
          <a:lstStyle/>
          <a:p>
            <a:r>
              <a:rPr kumimoji="1" lang="ja-JP" altLang="en-US" sz="4800" dirty="0">
                <a:solidFill>
                  <a:schemeClr val="bg1">
                    <a:lumMod val="95000"/>
                  </a:schemeClr>
                </a:solidFill>
              </a:rPr>
              <a:t>しかし</a:t>
            </a:r>
            <a:r>
              <a:rPr lang="ja-JP" altLang="en-US" sz="4800" dirty="0">
                <a:solidFill>
                  <a:schemeClr val="bg1">
                    <a:lumMod val="95000"/>
                  </a:schemeClr>
                </a:solidFill>
              </a:rPr>
              <a:t>、いくつかの設計的問題が</a:t>
            </a:r>
            <a:r>
              <a:rPr lang="en-US" altLang="ja-JP" sz="4800" dirty="0">
                <a:solidFill>
                  <a:schemeClr val="bg1">
                    <a:lumMod val="95000"/>
                  </a:schemeClr>
                </a:solidFill>
              </a:rPr>
              <a:t>……</a:t>
            </a:r>
            <a:endParaRPr kumimoji="1" lang="ja-JP" altLang="en-US" sz="4800" dirty="0">
              <a:solidFill>
                <a:schemeClr val="bg1">
                  <a:lumMod val="9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6920"/>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想定される疑問</a:t>
            </a:r>
            <a:endParaRPr sz="4800" dirty="0">
              <a:latin typeface="+mj-ea"/>
            </a:endParaRPr>
          </a:p>
        </p:txBody>
      </p:sp>
      <p:sp>
        <p:nvSpPr>
          <p:cNvPr id="3" name="object 3"/>
          <p:cNvSpPr txBox="1"/>
          <p:nvPr/>
        </p:nvSpPr>
        <p:spPr>
          <a:xfrm>
            <a:off x="1511300" y="2401254"/>
            <a:ext cx="15101569" cy="3721532"/>
          </a:xfrm>
          <a:prstGeom prst="rect">
            <a:avLst/>
          </a:prstGeom>
        </p:spPr>
        <p:txBody>
          <a:bodyPr vert="horz" wrap="square" lIns="0" tIns="12700" rIns="0" bIns="0" rtlCol="0">
            <a:spAutoFit/>
          </a:bodyPr>
          <a:lstStyle/>
          <a:p>
            <a:pPr marL="12700" algn="just">
              <a:lnSpc>
                <a:spcPct val="100000"/>
              </a:lnSpc>
              <a:spcBef>
                <a:spcPts val="100"/>
              </a:spcBef>
            </a:pPr>
            <a:r>
              <a:rPr lang="en-US" altLang="ja-JP" sz="4400" spc="35" dirty="0">
                <a:solidFill>
                  <a:srgbClr val="9B81BB"/>
                </a:solidFill>
                <a:latin typeface="Microsoft Sans Serif"/>
                <a:cs typeface="Microsoft Sans Serif"/>
              </a:rPr>
              <a:t>Q:</a:t>
            </a:r>
            <a:r>
              <a:rPr lang="ja-JP" altLang="en-US" sz="4400" spc="35" dirty="0">
                <a:solidFill>
                  <a:srgbClr val="9B81BB"/>
                </a:solidFill>
                <a:latin typeface="Microsoft Sans Serif"/>
                <a:cs typeface="Microsoft Sans Serif"/>
              </a:rPr>
              <a:t> </a:t>
            </a:r>
            <a:r>
              <a:rPr lang="en-US" altLang="ja-JP" sz="4400" spc="35" dirty="0">
                <a:solidFill>
                  <a:srgbClr val="9B81BB"/>
                </a:solidFill>
                <a:latin typeface="Microsoft Sans Serif"/>
                <a:cs typeface="Microsoft Sans Serif"/>
              </a:rPr>
              <a:t>Julia</a:t>
            </a:r>
            <a:r>
              <a:rPr lang="ja-JP" altLang="en-US" sz="4400" spc="35" dirty="0">
                <a:solidFill>
                  <a:srgbClr val="9B81BB"/>
                </a:solidFill>
                <a:latin typeface="Microsoft Sans Serif"/>
                <a:cs typeface="Microsoft Sans Serif"/>
              </a:rPr>
              <a:t>ではだめなのか？</a:t>
            </a:r>
            <a:endParaRPr lang="en-US" altLang="ja-JP" sz="4400" spc="35" dirty="0">
              <a:solidFill>
                <a:srgbClr val="9B81BB"/>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A:</a:t>
            </a: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Julia</a:t>
            </a:r>
            <a:r>
              <a:rPr lang="ja-JP" altLang="en-US" sz="3200" spc="55" dirty="0">
                <a:solidFill>
                  <a:schemeClr val="bg1">
                    <a:lumMod val="85000"/>
                  </a:schemeClr>
                </a:solidFill>
                <a:latin typeface="Microsoft Sans Serif"/>
                <a:cs typeface="Microsoft Sans Serif"/>
              </a:rPr>
              <a:t>は動的型付け言語</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静的型システムがほしいのはパフォーマンスのためだけではない</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「コンパイルが通れば、正しく動く」の快適さ</a:t>
            </a:r>
            <a:endParaRPr lang="en-US" altLang="ja-JP" sz="32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xfrm>
            <a:off x="17693162" y="9609511"/>
            <a:ext cx="366237" cy="330218"/>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30</a:t>
            </a:fld>
            <a:endParaRPr spc="30" dirty="0"/>
          </a:p>
        </p:txBody>
      </p:sp>
    </p:spTree>
    <p:extLst>
      <p:ext uri="{BB962C8B-B14F-4D97-AF65-F5344CB8AC3E}">
        <p14:creationId xmlns:p14="http://schemas.microsoft.com/office/powerpoint/2010/main" val="841502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6920"/>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想定される疑問</a:t>
            </a:r>
            <a:endParaRPr sz="4800" dirty="0">
              <a:latin typeface="+mj-ea"/>
            </a:endParaRPr>
          </a:p>
        </p:txBody>
      </p:sp>
      <p:sp>
        <p:nvSpPr>
          <p:cNvPr id="3" name="object 3"/>
          <p:cNvSpPr txBox="1"/>
          <p:nvPr/>
        </p:nvSpPr>
        <p:spPr>
          <a:xfrm>
            <a:off x="1511300" y="2401254"/>
            <a:ext cx="15101569" cy="4732065"/>
          </a:xfrm>
          <a:prstGeom prst="rect">
            <a:avLst/>
          </a:prstGeom>
        </p:spPr>
        <p:txBody>
          <a:bodyPr vert="horz" wrap="square" lIns="0" tIns="12700" rIns="0" bIns="0" rtlCol="0">
            <a:spAutoFit/>
          </a:bodyPr>
          <a:lstStyle/>
          <a:p>
            <a:pPr marL="12700" algn="just">
              <a:lnSpc>
                <a:spcPct val="100000"/>
              </a:lnSpc>
              <a:spcBef>
                <a:spcPts val="100"/>
              </a:spcBef>
            </a:pPr>
            <a:r>
              <a:rPr lang="en-US" altLang="ja-JP" sz="4400" spc="35" dirty="0">
                <a:solidFill>
                  <a:srgbClr val="9B81BB"/>
                </a:solidFill>
                <a:latin typeface="Microsoft Sans Serif"/>
                <a:cs typeface="Microsoft Sans Serif"/>
              </a:rPr>
              <a:t>Q:</a:t>
            </a:r>
            <a:r>
              <a:rPr lang="ja-JP" altLang="en-US" sz="4400" spc="35" dirty="0">
                <a:solidFill>
                  <a:srgbClr val="9B81BB"/>
                </a:solidFill>
                <a:latin typeface="Microsoft Sans Serif"/>
                <a:cs typeface="Microsoft Sans Serif"/>
              </a:rPr>
              <a:t> 物理学とプログラミングの関係</a:t>
            </a:r>
            <a:endParaRPr lang="en-US" altLang="ja-JP" sz="4400" spc="35" dirty="0">
              <a:solidFill>
                <a:srgbClr val="9B81BB"/>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A:</a:t>
            </a: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提案者は大学の物理学科に所属している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物理学を学ぼうとしたのは、世界の普遍的な構造を知りたいため</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また、プログラミングは独学でも十分そうだという打算</a:t>
            </a:r>
            <a:r>
              <a:rPr lang="en-US" altLang="ja-JP" sz="3200" spc="55" dirty="0">
                <a:solidFill>
                  <a:schemeClr val="bg1">
                    <a:lumMod val="85000"/>
                  </a:schemeClr>
                </a:solidFill>
                <a:latin typeface="Microsoft Sans Serif"/>
                <a:cs typeface="Microsoft Sans Serif"/>
              </a:rPr>
              <a:t>)</a:t>
            </a: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	</a:t>
            </a:r>
            <a:r>
              <a:rPr lang="ja-JP" altLang="en-US" sz="3200" spc="55" dirty="0">
                <a:solidFill>
                  <a:schemeClr val="bg1">
                    <a:lumMod val="85000"/>
                  </a:schemeClr>
                </a:solidFill>
                <a:latin typeface="Microsoft Sans Serif"/>
                <a:cs typeface="Microsoft Sans Serif"/>
              </a:rPr>
              <a:t>実験分野では</a:t>
            </a:r>
            <a:r>
              <a:rPr lang="en-US" altLang="ja-JP" sz="3200" spc="55" dirty="0">
                <a:solidFill>
                  <a:schemeClr val="bg1">
                    <a:lumMod val="85000"/>
                  </a:schemeClr>
                </a:solidFill>
                <a:latin typeface="Microsoft Sans Serif"/>
                <a:cs typeface="Microsoft Sans Serif"/>
              </a:rPr>
              <a:t>Python</a:t>
            </a:r>
            <a:r>
              <a:rPr lang="ja-JP" altLang="en-US" sz="3200" spc="55" dirty="0">
                <a:solidFill>
                  <a:schemeClr val="bg1">
                    <a:lumMod val="85000"/>
                  </a:schemeClr>
                </a:solidFill>
                <a:latin typeface="Microsoft Sans Serif"/>
                <a:cs typeface="Microsoft Sans Serif"/>
              </a:rPr>
              <a:t>の存在感が大きい</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xfrm>
            <a:off x="17693162" y="9609511"/>
            <a:ext cx="366237" cy="330218"/>
          </a:xfrm>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31</a:t>
            </a:fld>
            <a:endParaRPr spc="30" dirty="0"/>
          </a:p>
        </p:txBody>
      </p:sp>
    </p:spTree>
    <p:extLst>
      <p:ext uri="{BB962C8B-B14F-4D97-AF65-F5344CB8AC3E}">
        <p14:creationId xmlns:p14="http://schemas.microsoft.com/office/powerpoint/2010/main" val="926915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6920"/>
          </a:xfrm>
          <a:prstGeom prst="rect">
            <a:avLst/>
          </a:prstGeom>
        </p:spPr>
        <p:txBody>
          <a:bodyPr vert="horz" wrap="square" lIns="0" tIns="12700" rIns="0" bIns="0" rtlCol="0">
            <a:spAutoFit/>
          </a:bodyPr>
          <a:lstStyle/>
          <a:p>
            <a:pPr marL="12700">
              <a:lnSpc>
                <a:spcPct val="100000"/>
              </a:lnSpc>
              <a:spcBef>
                <a:spcPts val="100"/>
              </a:spcBef>
            </a:pPr>
            <a:r>
              <a:rPr lang="en-US" sz="4800" spc="-20" dirty="0">
                <a:latin typeface="+mj-ea"/>
              </a:rPr>
              <a:t>Python</a:t>
            </a:r>
            <a:r>
              <a:rPr lang="ja-JP" altLang="en-US" sz="4800" spc="-20" dirty="0">
                <a:latin typeface="+mj-ea"/>
              </a:rPr>
              <a:t>の欠点</a:t>
            </a:r>
            <a:endParaRPr sz="4800" dirty="0">
              <a:latin typeface="+mj-ea"/>
            </a:endParaRPr>
          </a:p>
        </p:txBody>
      </p:sp>
      <p:sp>
        <p:nvSpPr>
          <p:cNvPr id="3" name="object 3"/>
          <p:cNvSpPr txBox="1"/>
          <p:nvPr/>
        </p:nvSpPr>
        <p:spPr>
          <a:xfrm>
            <a:off x="1511300" y="2401254"/>
            <a:ext cx="15101569" cy="6099106"/>
          </a:xfrm>
          <a:prstGeom prst="rect">
            <a:avLst/>
          </a:prstGeom>
        </p:spPr>
        <p:txBody>
          <a:bodyPr vert="horz" wrap="square" lIns="0" tIns="12700" rIns="0" bIns="0" rtlCol="0">
            <a:spAutoFit/>
          </a:bodyPr>
          <a:lstStyle/>
          <a:p>
            <a:pPr marL="12700" algn="just">
              <a:lnSpc>
                <a:spcPct val="100000"/>
              </a:lnSpc>
              <a:spcBef>
                <a:spcPts val="100"/>
              </a:spcBef>
            </a:pPr>
            <a:r>
              <a:rPr lang="ja-JP" altLang="en-US" sz="4400" spc="35" dirty="0">
                <a:solidFill>
                  <a:srgbClr val="9B81BB"/>
                </a:solidFill>
                <a:latin typeface="Microsoft Sans Serif"/>
                <a:cs typeface="Microsoft Sans Serif"/>
              </a:rPr>
              <a:t>動的型付け</a:t>
            </a:r>
            <a:r>
              <a:rPr lang="en-US" sz="4400" spc="-140" dirty="0">
                <a:solidFill>
                  <a:srgbClr val="9B81BB"/>
                </a:solidFill>
                <a:latin typeface="Microsoft Sans Serif"/>
                <a:cs typeface="Microsoft Sans Serif"/>
              </a:rPr>
              <a:t> </a:t>
            </a:r>
          </a:p>
          <a:p>
            <a:pPr marL="12700" algn="just">
              <a:lnSpc>
                <a:spcPct val="100000"/>
              </a:lnSpc>
              <a:spcBef>
                <a:spcPts val="100"/>
              </a:spcBef>
            </a:pPr>
            <a:endParaRPr lang="en-US" altLang="ja-JP" sz="24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動的型付けは実行時にコードの正当性を検証するため、バグの発見が遅れる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a:t>
            </a:r>
            <a:r>
              <a:rPr lang="ja-JP" altLang="en-US" sz="3200" spc="55" dirty="0">
                <a:solidFill>
                  <a:schemeClr val="bg1">
                    <a:lumMod val="85000"/>
                  </a:schemeClr>
                </a:solidFill>
                <a:latin typeface="Microsoft Sans Serif"/>
                <a:cs typeface="Microsoft Sans Serif"/>
              </a:rPr>
              <a:t>コード品質に影響する場合がある </a:t>
            </a:r>
            <a:r>
              <a:rPr lang="en-US" altLang="ja-JP" sz="3200" spc="55" dirty="0">
                <a:solidFill>
                  <a:schemeClr val="bg1">
                    <a:lumMod val="85000"/>
                  </a:schemeClr>
                </a:solidFill>
                <a:latin typeface="Microsoft Sans Serif"/>
                <a:cs typeface="Microsoft Sans Serif"/>
              </a:rPr>
              <a:t>[1] [2]</a:t>
            </a: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また、静的型付け言語に比べて実行効率も悪い傾向にある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よって、実行に時間がかかる・大規模なソフトウェアにおいては静的型付け言語の方が一般に適していると言える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学術計算・機械学習技術はこれに当てはまるが、</a:t>
            </a:r>
            <a:r>
              <a:rPr lang="en-US" altLang="ja-JP" sz="3200" spc="55" dirty="0">
                <a:solidFill>
                  <a:schemeClr val="bg1">
                    <a:lumMod val="85000"/>
                  </a:schemeClr>
                </a:solidFill>
                <a:latin typeface="Microsoft Sans Serif"/>
                <a:cs typeface="Microsoft Sans Serif"/>
              </a:rPr>
              <a:t>Python</a:t>
            </a:r>
            <a:r>
              <a:rPr lang="ja-JP" altLang="en-US" sz="3200" spc="55" dirty="0">
                <a:solidFill>
                  <a:schemeClr val="bg1">
                    <a:lumMod val="85000"/>
                  </a:schemeClr>
                </a:solidFill>
                <a:latin typeface="Microsoft Sans Serif"/>
                <a:cs typeface="Microsoft Sans Serif"/>
              </a:rPr>
              <a:t>が第一言語となってしまっている</a:t>
            </a:r>
            <a:endParaRPr lang="en-US" altLang="ja-JP" sz="32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4</a:t>
            </a:fld>
            <a:endParaRPr spc="30" dirty="0"/>
          </a:p>
        </p:txBody>
      </p:sp>
      <p:sp>
        <p:nvSpPr>
          <p:cNvPr id="5" name="テキスト ボックス 4">
            <a:extLst>
              <a:ext uri="{FF2B5EF4-FFF2-40B4-BE49-F238E27FC236}">
                <a16:creationId xmlns:a16="http://schemas.microsoft.com/office/drawing/2014/main" id="{44AFE4A9-FCBA-6218-8ACB-78FA3A5B4F00}"/>
              </a:ext>
            </a:extLst>
          </p:cNvPr>
          <p:cNvSpPr txBox="1"/>
          <p:nvPr/>
        </p:nvSpPr>
        <p:spPr>
          <a:xfrm>
            <a:off x="1511300" y="8784431"/>
            <a:ext cx="12814300" cy="553998"/>
          </a:xfrm>
          <a:prstGeom prst="rect">
            <a:avLst/>
          </a:prstGeom>
          <a:noFill/>
        </p:spPr>
        <p:txBody>
          <a:bodyPr wrap="square" lIns="0" tIns="0" rIns="0" bIns="0" rtlCol="0">
            <a:spAutoFit/>
          </a:bodyPr>
          <a:lstStyle/>
          <a:p>
            <a:r>
              <a:rPr kumimoji="1" lang="en-US" altLang="ja-JP" dirty="0">
                <a:solidFill>
                  <a:schemeClr val="bg1">
                    <a:lumMod val="95000"/>
                  </a:schemeClr>
                </a:solidFill>
              </a:rPr>
              <a:t>[1] </a:t>
            </a:r>
            <a:r>
              <a:rPr kumimoji="1" lang="en-US" altLang="ja-JP" dirty="0">
                <a:solidFill>
                  <a:schemeClr val="bg1">
                    <a:lumMod val="95000"/>
                  </a:schemeClr>
                </a:solidFill>
                <a:hlinkClick r:id="rId2"/>
              </a:rPr>
              <a:t>http://www.washi.cs.waseda.ac.jp/wp-content/uploads/2016/11/HASE_2017_paper_25.pdf</a:t>
            </a:r>
            <a:endParaRPr kumimoji="1" lang="en-US" altLang="ja-JP" dirty="0">
              <a:solidFill>
                <a:schemeClr val="bg1">
                  <a:lumMod val="95000"/>
                </a:schemeClr>
              </a:solidFill>
            </a:endParaRPr>
          </a:p>
          <a:p>
            <a:r>
              <a:rPr lang="en-US" altLang="ja-JP" dirty="0">
                <a:solidFill>
                  <a:schemeClr val="bg1">
                    <a:lumMod val="95000"/>
                  </a:schemeClr>
                </a:solidFill>
              </a:rPr>
              <a:t>[2] </a:t>
            </a:r>
            <a:r>
              <a:rPr lang="en-US" altLang="ja-JP" dirty="0">
                <a:solidFill>
                  <a:schemeClr val="bg1">
                    <a:lumMod val="95000"/>
                  </a:schemeClr>
                </a:solidFill>
                <a:hlinkClick r:id="rId3"/>
              </a:rPr>
              <a:t>https://danluu.com/empirical-pl/</a:t>
            </a:r>
            <a:endParaRPr lang="en-US" altLang="ja-JP" dirty="0">
              <a:solidFill>
                <a:schemeClr val="bg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6920"/>
          </a:xfrm>
          <a:prstGeom prst="rect">
            <a:avLst/>
          </a:prstGeom>
        </p:spPr>
        <p:txBody>
          <a:bodyPr vert="horz" wrap="square" lIns="0" tIns="12700" rIns="0" bIns="0" rtlCol="0">
            <a:spAutoFit/>
          </a:bodyPr>
          <a:lstStyle/>
          <a:p>
            <a:pPr marL="12700">
              <a:lnSpc>
                <a:spcPct val="100000"/>
              </a:lnSpc>
              <a:spcBef>
                <a:spcPts val="100"/>
              </a:spcBef>
            </a:pPr>
            <a:r>
              <a:rPr lang="en-US" sz="4800" spc="-20" dirty="0">
                <a:latin typeface="+mj-ea"/>
              </a:rPr>
              <a:t>Python</a:t>
            </a:r>
            <a:r>
              <a:rPr lang="ja-JP" altLang="en-US" sz="4800" spc="-20" dirty="0">
                <a:latin typeface="+mj-ea"/>
              </a:rPr>
              <a:t>の欠点</a:t>
            </a:r>
            <a:endParaRPr sz="4800" dirty="0">
              <a:latin typeface="+mj-ea"/>
            </a:endParaRPr>
          </a:p>
        </p:txBody>
      </p:sp>
      <p:sp>
        <p:nvSpPr>
          <p:cNvPr id="3" name="object 3"/>
          <p:cNvSpPr txBox="1"/>
          <p:nvPr/>
        </p:nvSpPr>
        <p:spPr>
          <a:xfrm>
            <a:off x="1511300" y="2401254"/>
            <a:ext cx="15101569" cy="6124754"/>
          </a:xfrm>
          <a:prstGeom prst="rect">
            <a:avLst/>
          </a:prstGeom>
        </p:spPr>
        <p:txBody>
          <a:bodyPr vert="horz" wrap="square" lIns="0" tIns="12700" rIns="0" bIns="0" rtlCol="0">
            <a:spAutoFit/>
          </a:bodyPr>
          <a:lstStyle/>
          <a:p>
            <a:pPr marL="12700" algn="just">
              <a:lnSpc>
                <a:spcPct val="100000"/>
              </a:lnSpc>
              <a:spcBef>
                <a:spcPts val="100"/>
              </a:spcBef>
            </a:pPr>
            <a:r>
              <a:rPr lang="ja-JP" altLang="en-US" sz="4400" spc="35" dirty="0">
                <a:solidFill>
                  <a:srgbClr val="9B81BB"/>
                </a:solidFill>
                <a:latin typeface="Microsoft Sans Serif"/>
                <a:cs typeface="Microsoft Sans Serif"/>
              </a:rPr>
              <a:t>歪な文法</a:t>
            </a:r>
            <a:endParaRPr lang="en-US" sz="4400" spc="-140" dirty="0">
              <a:solidFill>
                <a:srgbClr val="9B81BB"/>
              </a:solidFill>
              <a:latin typeface="Microsoft Sans Serif"/>
              <a:cs typeface="Microsoft Sans Serif"/>
            </a:endParaRPr>
          </a:p>
          <a:p>
            <a:pPr marL="12700" algn="just">
              <a:lnSpc>
                <a:spcPct val="100000"/>
              </a:lnSpc>
              <a:spcBef>
                <a:spcPts val="100"/>
              </a:spcBef>
            </a:pPr>
            <a:endParaRPr lang="en-US" sz="24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sz="3200" spc="55" dirty="0">
                <a:solidFill>
                  <a:schemeClr val="bg1">
                    <a:lumMod val="85000"/>
                  </a:schemeClr>
                </a:solidFill>
                <a:latin typeface="Microsoft Sans Serif"/>
                <a:cs typeface="Microsoft Sans Serif"/>
              </a:rPr>
              <a:t>Python</a:t>
            </a:r>
            <a:r>
              <a:rPr lang="ja-JP" altLang="en-US" sz="3200" spc="55" dirty="0">
                <a:solidFill>
                  <a:schemeClr val="bg1">
                    <a:lumMod val="85000"/>
                  </a:schemeClr>
                </a:solidFill>
                <a:latin typeface="Microsoft Sans Serif"/>
                <a:cs typeface="Microsoft Sans Serif"/>
              </a:rPr>
              <a:t>は初心者にもわかりやすい平易な文法と謳われているが、それは極めて</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表面的な部分だけである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オブジェクトの参照や変数のスコープに非直感的な</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部分</a:t>
            </a:r>
            <a:r>
              <a:rPr lang="en-US" altLang="ja-JP" sz="3200" spc="55" dirty="0">
                <a:solidFill>
                  <a:schemeClr val="bg1">
                    <a:lumMod val="85000"/>
                  </a:schemeClr>
                </a:solidFill>
                <a:latin typeface="Microsoft Sans Serif"/>
                <a:cs typeface="Microsoft Sans Serif"/>
              </a:rPr>
              <a:t>[1]</a:t>
            </a:r>
            <a:r>
              <a:rPr lang="ja-JP" altLang="en-US" sz="3200" spc="55" dirty="0">
                <a:solidFill>
                  <a:schemeClr val="bg1">
                    <a:lumMod val="85000"/>
                  </a:schemeClr>
                </a:solidFill>
                <a:latin typeface="Microsoft Sans Serif"/>
                <a:cs typeface="Microsoft Sans Serif"/>
              </a:rPr>
              <a:t>があり、バグの温床となっている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また、</a:t>
            </a:r>
            <a:r>
              <a:rPr lang="en-US" altLang="ja-JP" sz="3200" spc="55" dirty="0">
                <a:solidFill>
                  <a:schemeClr val="bg1">
                    <a:lumMod val="85000"/>
                  </a:schemeClr>
                </a:solidFill>
                <a:latin typeface="Microsoft Sans Serif"/>
                <a:cs typeface="Microsoft Sans Serif"/>
              </a:rPr>
              <a:t>Python</a:t>
            </a:r>
            <a:r>
              <a:rPr lang="ja-JP" altLang="en-US" sz="3200" spc="55" dirty="0">
                <a:solidFill>
                  <a:schemeClr val="bg1">
                    <a:lumMod val="85000"/>
                  </a:schemeClr>
                </a:solidFill>
                <a:latin typeface="Microsoft Sans Serif"/>
                <a:cs typeface="Microsoft Sans Serif"/>
              </a:rPr>
              <a:t>は後付けのオブジェクト指向言語であり</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近年注目されている関数型プログラミングには</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向いていない</a:t>
            </a:r>
            <a:r>
              <a:rPr lang="en-US" altLang="ja-JP" sz="3200" spc="55" dirty="0">
                <a:solidFill>
                  <a:schemeClr val="bg1">
                    <a:lumMod val="85000"/>
                  </a:schemeClr>
                </a:solidFill>
                <a:latin typeface="Microsoft Sans Serif"/>
                <a:cs typeface="Microsoft Sans Serif"/>
              </a:rPr>
              <a:t>(</a:t>
            </a:r>
            <a:r>
              <a:rPr lang="ja-JP" altLang="en-US" sz="3200" spc="55" dirty="0">
                <a:solidFill>
                  <a:schemeClr val="bg1">
                    <a:lumMod val="85000"/>
                  </a:schemeClr>
                </a:solidFill>
                <a:latin typeface="Microsoft Sans Serif"/>
                <a:cs typeface="Microsoft Sans Serif"/>
              </a:rPr>
              <a:t>詳しくは後述</a:t>
            </a:r>
            <a:r>
              <a:rPr lang="en-US" altLang="ja-JP" sz="3200" spc="55" dirty="0">
                <a:solidFill>
                  <a:schemeClr val="bg1">
                    <a:lumMod val="85000"/>
                  </a:schemeClr>
                </a:solidFill>
                <a:latin typeface="Microsoft Sans Serif"/>
                <a:cs typeface="Microsoft Sans Serif"/>
              </a:rPr>
              <a:t>)</a:t>
            </a: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5</a:t>
            </a:fld>
            <a:endParaRPr spc="30" dirty="0"/>
          </a:p>
        </p:txBody>
      </p:sp>
      <p:pic>
        <p:nvPicPr>
          <p:cNvPr id="6" name="図 5">
            <a:extLst>
              <a:ext uri="{FF2B5EF4-FFF2-40B4-BE49-F238E27FC236}">
                <a16:creationId xmlns:a16="http://schemas.microsoft.com/office/drawing/2014/main" id="{168C84E9-DCF3-A07E-942E-C159D0CAB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0047" y="5143500"/>
            <a:ext cx="5991556" cy="5585877"/>
          </a:xfrm>
          <a:prstGeom prst="rect">
            <a:avLst/>
          </a:prstGeom>
        </p:spPr>
      </p:pic>
      <p:sp>
        <p:nvSpPr>
          <p:cNvPr id="8" name="テキスト ボックス 7">
            <a:extLst>
              <a:ext uri="{FF2B5EF4-FFF2-40B4-BE49-F238E27FC236}">
                <a16:creationId xmlns:a16="http://schemas.microsoft.com/office/drawing/2014/main" id="{21D531EA-BEE0-14A1-747D-C75539E4302D}"/>
              </a:ext>
            </a:extLst>
          </p:cNvPr>
          <p:cNvSpPr txBox="1"/>
          <p:nvPr/>
        </p:nvSpPr>
        <p:spPr>
          <a:xfrm>
            <a:off x="1511300" y="8969097"/>
            <a:ext cx="4671407" cy="369332"/>
          </a:xfrm>
          <a:prstGeom prst="rect">
            <a:avLst/>
          </a:prstGeom>
          <a:noFill/>
        </p:spPr>
        <p:txBody>
          <a:bodyPr wrap="none" rtlCol="0">
            <a:spAutoFit/>
          </a:bodyPr>
          <a:lstStyle/>
          <a:p>
            <a:r>
              <a:rPr lang="en-US" altLang="ja-JP" dirty="0">
                <a:solidFill>
                  <a:schemeClr val="bg1">
                    <a:lumMod val="85000"/>
                  </a:schemeClr>
                </a:solidFill>
              </a:rPr>
              <a:t>[1] </a:t>
            </a:r>
            <a:r>
              <a:rPr kumimoji="1" lang="en-US" altLang="ja-JP" dirty="0">
                <a:solidFill>
                  <a:schemeClr val="bg1">
                    <a:lumMod val="85000"/>
                  </a:schemeClr>
                </a:solidFill>
                <a:hlinkClick r:id="rId3"/>
              </a:rPr>
              <a:t>https://github.com/satwikkansal/wtfpython</a:t>
            </a:r>
            <a:r>
              <a:rPr lang="en-US" altLang="ja-JP" dirty="0">
                <a:solidFill>
                  <a:schemeClr val="bg1">
                    <a:lumMod val="85000"/>
                  </a:schemeClr>
                </a:solidFill>
              </a:rPr>
              <a:t> </a:t>
            </a:r>
            <a:endParaRPr kumimoji="1" lang="en-US" altLang="ja-JP" dirty="0">
              <a:solidFill>
                <a:schemeClr val="bg1">
                  <a:lumMod val="85000"/>
                </a:schemeClr>
              </a:solidFill>
            </a:endParaRPr>
          </a:p>
        </p:txBody>
      </p:sp>
    </p:spTree>
    <p:extLst>
      <p:ext uri="{BB962C8B-B14F-4D97-AF65-F5344CB8AC3E}">
        <p14:creationId xmlns:p14="http://schemas.microsoft.com/office/powerpoint/2010/main" val="178007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6920"/>
          </a:xfrm>
          <a:prstGeom prst="rect">
            <a:avLst/>
          </a:prstGeom>
        </p:spPr>
        <p:txBody>
          <a:bodyPr vert="horz" wrap="square" lIns="0" tIns="12700" rIns="0" bIns="0" rtlCol="0">
            <a:spAutoFit/>
          </a:bodyPr>
          <a:lstStyle/>
          <a:p>
            <a:pPr marL="12700">
              <a:lnSpc>
                <a:spcPct val="100000"/>
              </a:lnSpc>
              <a:spcBef>
                <a:spcPts val="100"/>
              </a:spcBef>
            </a:pPr>
            <a:r>
              <a:rPr lang="en-US" sz="4800" spc="-20" dirty="0">
                <a:latin typeface="+mj-ea"/>
              </a:rPr>
              <a:t>Python</a:t>
            </a:r>
            <a:r>
              <a:rPr lang="ja-JP" altLang="en-US" sz="4800" spc="-20" dirty="0">
                <a:latin typeface="+mj-ea"/>
              </a:rPr>
              <a:t>の欠点</a:t>
            </a:r>
            <a:endParaRPr sz="4800" dirty="0">
              <a:latin typeface="+mj-ea"/>
            </a:endParaRPr>
          </a:p>
        </p:txBody>
      </p:sp>
      <p:sp>
        <p:nvSpPr>
          <p:cNvPr id="3" name="object 3"/>
          <p:cNvSpPr txBox="1"/>
          <p:nvPr/>
        </p:nvSpPr>
        <p:spPr>
          <a:xfrm>
            <a:off x="1511300" y="2401254"/>
            <a:ext cx="15101569" cy="2069797"/>
          </a:xfrm>
          <a:prstGeom prst="rect">
            <a:avLst/>
          </a:prstGeom>
        </p:spPr>
        <p:txBody>
          <a:bodyPr vert="horz" wrap="square" lIns="0" tIns="12700" rIns="0" bIns="0" rtlCol="0">
            <a:spAutoFit/>
          </a:bodyPr>
          <a:lstStyle/>
          <a:p>
            <a:pPr marL="12700" algn="just">
              <a:lnSpc>
                <a:spcPct val="100000"/>
              </a:lnSpc>
              <a:spcBef>
                <a:spcPts val="100"/>
              </a:spcBef>
            </a:pPr>
            <a:r>
              <a:rPr lang="ja-JP" altLang="en-US" sz="4400" spc="35" dirty="0">
                <a:solidFill>
                  <a:srgbClr val="9B81BB"/>
                </a:solidFill>
                <a:latin typeface="Microsoft Sans Serif"/>
                <a:cs typeface="Microsoft Sans Serif"/>
              </a:rPr>
              <a:t>開発環境の構築が難しい</a:t>
            </a:r>
          </a:p>
          <a:p>
            <a:pPr marL="12700" algn="just">
              <a:lnSpc>
                <a:spcPct val="100000"/>
              </a:lnSpc>
              <a:spcBef>
                <a:spcPts val="100"/>
              </a:spcBef>
            </a:pPr>
            <a:endParaRPr lang="en-US" sz="24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sz="3200" spc="55" dirty="0">
                <a:solidFill>
                  <a:schemeClr val="bg1">
                    <a:lumMod val="85000"/>
                  </a:schemeClr>
                </a:solidFill>
                <a:latin typeface="Microsoft Sans Serif"/>
                <a:cs typeface="Microsoft Sans Serif"/>
              </a:rPr>
              <a:t>Python</a:t>
            </a:r>
            <a:r>
              <a:rPr lang="ja-JP" altLang="en-US" sz="3200" spc="55" dirty="0">
                <a:solidFill>
                  <a:schemeClr val="bg1">
                    <a:lumMod val="85000"/>
                  </a:schemeClr>
                </a:solidFill>
                <a:latin typeface="Microsoft Sans Serif"/>
                <a:cs typeface="Microsoft Sans Serif"/>
              </a:rPr>
              <a:t>は公式の提供する開発ツールが貧弱であるため、サードパーティの開発ツールが乱立している</a:t>
            </a:r>
            <a:endParaRPr lang="en-US" altLang="ja-JP" sz="32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6</a:t>
            </a:fld>
            <a:endParaRPr spc="30" dirty="0"/>
          </a:p>
        </p:txBody>
      </p:sp>
      <p:sp>
        <p:nvSpPr>
          <p:cNvPr id="7" name="テキスト ボックス 6">
            <a:extLst>
              <a:ext uri="{FF2B5EF4-FFF2-40B4-BE49-F238E27FC236}">
                <a16:creationId xmlns:a16="http://schemas.microsoft.com/office/drawing/2014/main" id="{F22493FC-273A-4628-0021-DEAF6CD34F19}"/>
              </a:ext>
            </a:extLst>
          </p:cNvPr>
          <p:cNvSpPr txBox="1"/>
          <p:nvPr/>
        </p:nvSpPr>
        <p:spPr>
          <a:xfrm>
            <a:off x="1468187" y="5161547"/>
            <a:ext cx="14319250" cy="4231928"/>
          </a:xfrm>
          <a:prstGeom prst="rect">
            <a:avLst/>
          </a:prstGeom>
          <a:noFill/>
        </p:spPr>
        <p:txBody>
          <a:bodyPr wrap="square">
            <a:spAutoFit/>
          </a:bodyPr>
          <a:lstStyle/>
          <a:p>
            <a:pPr marL="12700" algn="just">
              <a:lnSpc>
                <a:spcPct val="150000"/>
              </a:lnSpc>
              <a:spcBef>
                <a:spcPts val="100"/>
              </a:spcBef>
            </a:pPr>
            <a:r>
              <a:rPr lang="ja-JP" altLang="en-US" sz="2800" spc="55" dirty="0">
                <a:solidFill>
                  <a:schemeClr val="bg1">
                    <a:lumMod val="85000"/>
                  </a:schemeClr>
                </a:solidFill>
                <a:latin typeface="Microsoft Sans Serif"/>
                <a:cs typeface="Microsoft Sans Serif"/>
              </a:rPr>
              <a:t>仮想環境</a:t>
            </a:r>
            <a:r>
              <a:rPr lang="en-US" altLang="ja-JP" sz="2800" spc="55" dirty="0">
                <a:solidFill>
                  <a:schemeClr val="bg1">
                    <a:lumMod val="85000"/>
                  </a:schemeClr>
                </a:solidFill>
                <a:latin typeface="Microsoft Sans Serif"/>
                <a:cs typeface="Microsoft Sans Serif"/>
              </a:rPr>
              <a:t>: venv, pyenv, pyenv-virtualenv, pipenv, Anaconda</a:t>
            </a:r>
          </a:p>
          <a:p>
            <a:pPr marL="12700" algn="just">
              <a:lnSpc>
                <a:spcPct val="150000"/>
              </a:lnSpc>
              <a:spcBef>
                <a:spcPts val="100"/>
              </a:spcBef>
            </a:pPr>
            <a:r>
              <a:rPr lang="ja-JP" altLang="en-US" sz="2800" spc="55" dirty="0">
                <a:solidFill>
                  <a:schemeClr val="bg1">
                    <a:lumMod val="85000"/>
                  </a:schemeClr>
                </a:solidFill>
                <a:latin typeface="Microsoft Sans Serif"/>
                <a:cs typeface="Microsoft Sans Serif"/>
              </a:rPr>
              <a:t>フォーマッタ</a:t>
            </a:r>
            <a:r>
              <a:rPr lang="en-US" altLang="ja-JP" sz="2800" spc="55" dirty="0">
                <a:solidFill>
                  <a:schemeClr val="bg1">
                    <a:lumMod val="85000"/>
                  </a:schemeClr>
                </a:solidFill>
                <a:latin typeface="Microsoft Sans Serif"/>
                <a:cs typeface="Microsoft Sans Serif"/>
              </a:rPr>
              <a:t>: black, autopep8, yapf, autoflake</a:t>
            </a:r>
          </a:p>
          <a:p>
            <a:pPr marL="12700" algn="just">
              <a:lnSpc>
                <a:spcPct val="150000"/>
              </a:lnSpc>
              <a:spcBef>
                <a:spcPts val="100"/>
              </a:spcBef>
            </a:pPr>
            <a:r>
              <a:rPr lang="ja-JP" altLang="en-US" sz="2800" spc="55" dirty="0">
                <a:solidFill>
                  <a:schemeClr val="bg1">
                    <a:lumMod val="85000"/>
                  </a:schemeClr>
                </a:solidFill>
                <a:latin typeface="Microsoft Sans Serif"/>
                <a:cs typeface="Microsoft Sans Serif"/>
              </a:rPr>
              <a:t>パッケージマネージャ</a:t>
            </a:r>
            <a:r>
              <a:rPr lang="en-US" altLang="ja-JP" sz="2800" spc="55" dirty="0">
                <a:solidFill>
                  <a:schemeClr val="bg1">
                    <a:lumMod val="85000"/>
                  </a:schemeClr>
                </a:solidFill>
                <a:latin typeface="Microsoft Sans Serif"/>
                <a:cs typeface="Microsoft Sans Serif"/>
              </a:rPr>
              <a:t>: pip, poetry, pipenv, Anaconda</a:t>
            </a:r>
          </a:p>
          <a:p>
            <a:pPr marL="12700" algn="just">
              <a:lnSpc>
                <a:spcPct val="150000"/>
              </a:lnSpc>
              <a:spcBef>
                <a:spcPts val="100"/>
              </a:spcBef>
            </a:pPr>
            <a:r>
              <a:rPr lang="en-US" altLang="ja-JP" sz="2800" spc="55" dirty="0">
                <a:solidFill>
                  <a:schemeClr val="bg1">
                    <a:lumMod val="85000"/>
                  </a:schemeClr>
                </a:solidFill>
                <a:latin typeface="Microsoft Sans Serif"/>
                <a:cs typeface="Microsoft Sans Serif"/>
              </a:rPr>
              <a:t>Linter: flake8, pylint, Prospector, ruff</a:t>
            </a:r>
          </a:p>
          <a:p>
            <a:pPr marL="12700" algn="just">
              <a:spcBef>
                <a:spcPts val="100"/>
              </a:spcBef>
            </a:pPr>
            <a:endParaRPr lang="en-US" altLang="ja-JP" sz="3200" spc="55" dirty="0">
              <a:solidFill>
                <a:schemeClr val="bg1">
                  <a:lumMod val="85000"/>
                </a:schemeClr>
              </a:solidFill>
              <a:latin typeface="Microsoft Sans Serif"/>
              <a:cs typeface="Microsoft Sans Serif"/>
            </a:endParaRPr>
          </a:p>
          <a:p>
            <a:pPr marL="12700" algn="just">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p:txBody>
      </p:sp>
      <p:sp>
        <p:nvSpPr>
          <p:cNvPr id="14" name="テキスト ボックス 13">
            <a:extLst>
              <a:ext uri="{FF2B5EF4-FFF2-40B4-BE49-F238E27FC236}">
                <a16:creationId xmlns:a16="http://schemas.microsoft.com/office/drawing/2014/main" id="{1A91642F-63D8-DCAA-859E-71D472E87E65}"/>
              </a:ext>
            </a:extLst>
          </p:cNvPr>
          <p:cNvSpPr txBox="1"/>
          <p:nvPr/>
        </p:nvSpPr>
        <p:spPr>
          <a:xfrm>
            <a:off x="1468187" y="8058869"/>
            <a:ext cx="14319250" cy="1336263"/>
          </a:xfrm>
          <a:prstGeom prst="rect">
            <a:avLst/>
          </a:prstGeom>
          <a:noFill/>
        </p:spPr>
        <p:txBody>
          <a:bodyPr wrap="square">
            <a:spAutoFit/>
          </a:bodyPr>
          <a:lstStyle/>
          <a:p>
            <a:pPr marL="12700" algn="just">
              <a:lnSpc>
                <a:spcPct val="100000"/>
              </a:lnSpc>
              <a:spcBef>
                <a:spcPts val="100"/>
              </a:spcBef>
            </a:pPr>
            <a:r>
              <a:rPr lang="ja-JP" altLang="en-US" sz="4000" spc="55" dirty="0">
                <a:solidFill>
                  <a:schemeClr val="bg1">
                    <a:lumMod val="85000"/>
                  </a:schemeClr>
                </a:solidFill>
                <a:latin typeface="Microsoft Sans Serif"/>
                <a:cs typeface="Microsoft Sans Serif"/>
              </a:rPr>
              <a:t>→</a:t>
            </a:r>
            <a:r>
              <a:rPr lang="en-US" altLang="ja-JP" sz="4000" spc="55" dirty="0">
                <a:solidFill>
                  <a:schemeClr val="bg1">
                    <a:lumMod val="85000"/>
                  </a:schemeClr>
                </a:solidFill>
                <a:latin typeface="Microsoft Sans Serif"/>
                <a:cs typeface="Microsoft Sans Serif"/>
              </a:rPr>
              <a:t> </a:t>
            </a:r>
            <a:r>
              <a:rPr lang="ja-JP" altLang="en-US" sz="4000" spc="55" dirty="0">
                <a:solidFill>
                  <a:schemeClr val="bg1">
                    <a:lumMod val="85000"/>
                  </a:schemeClr>
                </a:solidFill>
                <a:latin typeface="Microsoft Sans Serif"/>
                <a:cs typeface="Microsoft Sans Serif"/>
              </a:rPr>
              <a:t>有名所だけでも</a:t>
            </a:r>
            <a:r>
              <a:rPr lang="en-US" altLang="ja-JP" sz="4000" spc="55" dirty="0">
                <a:solidFill>
                  <a:schemeClr val="bg1">
                    <a:lumMod val="85000"/>
                  </a:schemeClr>
                </a:solidFill>
                <a:latin typeface="Microsoft Sans Serif"/>
                <a:cs typeface="Microsoft Sans Serif"/>
              </a:rPr>
              <a:t>320</a:t>
            </a:r>
            <a:r>
              <a:rPr lang="ja-JP" altLang="en-US" sz="4000" spc="55" dirty="0">
                <a:solidFill>
                  <a:schemeClr val="bg1">
                    <a:lumMod val="85000"/>
                  </a:schemeClr>
                </a:solidFill>
                <a:latin typeface="Microsoft Sans Serif"/>
                <a:cs typeface="Microsoft Sans Serif"/>
              </a:rPr>
              <a:t>パターンの中から選定する必要がある</a:t>
            </a:r>
            <a:endParaRPr lang="en-US" altLang="ja-JP" sz="40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4000" spc="55" dirty="0">
                <a:solidFill>
                  <a:schemeClr val="bg1">
                    <a:lumMod val="85000"/>
                  </a:schemeClr>
                </a:solidFill>
                <a:latin typeface="Microsoft Sans Serif"/>
                <a:cs typeface="Microsoft Sans Serif"/>
              </a:rPr>
              <a:t>     他人のコードを動かす場合</a:t>
            </a:r>
            <a:r>
              <a:rPr lang="en-US" altLang="ja-JP" sz="4000" spc="55" dirty="0">
                <a:solidFill>
                  <a:schemeClr val="bg1">
                    <a:lumMod val="85000"/>
                  </a:schemeClr>
                </a:solidFill>
                <a:latin typeface="Microsoft Sans Serif"/>
                <a:cs typeface="Microsoft Sans Serif"/>
              </a:rPr>
              <a:t>…</a:t>
            </a:r>
          </a:p>
        </p:txBody>
      </p:sp>
    </p:spTree>
    <p:extLst>
      <p:ext uri="{BB962C8B-B14F-4D97-AF65-F5344CB8AC3E}">
        <p14:creationId xmlns:p14="http://schemas.microsoft.com/office/powerpoint/2010/main" val="377506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3275" y="4575908"/>
            <a:ext cx="14141450" cy="1135183"/>
          </a:xfrm>
          <a:prstGeom prst="rect">
            <a:avLst/>
          </a:prstGeom>
        </p:spPr>
        <p:txBody>
          <a:bodyPr vert="horz" wrap="square" lIns="0" tIns="12065" rIns="0" bIns="0" rtlCol="0">
            <a:spAutoFit/>
          </a:bodyPr>
          <a:lstStyle/>
          <a:p>
            <a:pPr marL="1769110" marR="5080" indent="-1757045" algn="ctr">
              <a:lnSpc>
                <a:spcPct val="113300"/>
              </a:lnSpc>
              <a:spcBef>
                <a:spcPts val="95"/>
              </a:spcBef>
            </a:pPr>
            <a:r>
              <a:rPr lang="ja-JP" altLang="en-US" sz="7200" spc="-35" dirty="0"/>
              <a:t>では、解決策はあるか？</a:t>
            </a:r>
            <a:endParaRPr sz="7200" dirty="0"/>
          </a:p>
        </p:txBody>
      </p:sp>
      <p:sp>
        <p:nvSpPr>
          <p:cNvPr id="4" name="object 4"/>
          <p:cNvSpPr txBox="1"/>
          <p:nvPr/>
        </p:nvSpPr>
        <p:spPr>
          <a:xfrm>
            <a:off x="8849124" y="987425"/>
            <a:ext cx="536575" cy="345440"/>
          </a:xfrm>
          <a:prstGeom prst="rect">
            <a:avLst/>
          </a:prstGeom>
        </p:spPr>
        <p:txBody>
          <a:bodyPr vert="horz" wrap="square" lIns="0" tIns="12700" rIns="0" bIns="0" rtlCol="0">
            <a:spAutoFit/>
          </a:bodyPr>
          <a:lstStyle/>
          <a:p>
            <a:pPr marL="12700">
              <a:lnSpc>
                <a:spcPct val="100000"/>
              </a:lnSpc>
              <a:spcBef>
                <a:spcPts val="100"/>
              </a:spcBef>
            </a:pPr>
            <a:r>
              <a:rPr sz="2100" spc="-30" dirty="0">
                <a:solidFill>
                  <a:srgbClr val="A1C699"/>
                </a:solidFill>
                <a:latin typeface="Microsoft Sans Serif"/>
                <a:cs typeface="Microsoft Sans Serif"/>
              </a:rPr>
              <a:t>&lt;</a:t>
            </a:r>
            <a:r>
              <a:rPr sz="2100" spc="-140" dirty="0">
                <a:solidFill>
                  <a:srgbClr val="A1C699"/>
                </a:solidFill>
                <a:latin typeface="Microsoft Sans Serif"/>
                <a:cs typeface="Microsoft Sans Serif"/>
              </a:rPr>
              <a:t> </a:t>
            </a:r>
            <a:r>
              <a:rPr sz="2100" spc="195" dirty="0">
                <a:solidFill>
                  <a:srgbClr val="A1C699"/>
                </a:solidFill>
                <a:latin typeface="Microsoft Sans Serif"/>
                <a:cs typeface="Microsoft Sans Serif"/>
              </a:rPr>
              <a:t>/</a:t>
            </a:r>
            <a:r>
              <a:rPr sz="2100" spc="-140" dirty="0">
                <a:solidFill>
                  <a:srgbClr val="A1C699"/>
                </a:solidFill>
                <a:latin typeface="Microsoft Sans Serif"/>
                <a:cs typeface="Microsoft Sans Serif"/>
              </a:rPr>
              <a:t> </a:t>
            </a:r>
            <a:r>
              <a:rPr sz="2100" spc="-30" dirty="0">
                <a:solidFill>
                  <a:srgbClr val="A1C699"/>
                </a:solidFill>
                <a:latin typeface="Microsoft Sans Serif"/>
                <a:cs typeface="Microsoft Sans Serif"/>
              </a:rPr>
              <a:t>&gt;</a:t>
            </a:r>
            <a:endParaRPr sz="2100" dirty="0">
              <a:latin typeface="Microsoft Sans Serif"/>
              <a:cs typeface="Microsoft Sans Serif"/>
            </a:endParaRPr>
          </a:p>
        </p:txBody>
      </p:sp>
      <p:sp>
        <p:nvSpPr>
          <p:cNvPr id="9" name="object 9"/>
          <p:cNvSpPr txBox="1">
            <a:spLocks noGrp="1"/>
          </p:cNvSpPr>
          <p:nvPr>
            <p:ph type="sldNum" sz="quarter" idx="7"/>
          </p:nvPr>
        </p:nvSpPr>
        <p:spPr>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7</a:t>
            </a:fld>
            <a:endParaRPr spc="3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824" y="4629256"/>
            <a:ext cx="15333174" cy="1028487"/>
          </a:xfrm>
          <a:prstGeom prst="rect">
            <a:avLst/>
          </a:prstGeom>
        </p:spPr>
        <p:txBody>
          <a:bodyPr vert="horz" wrap="square" lIns="0" tIns="12700" rIns="0" bIns="0" rtlCol="0">
            <a:spAutoFit/>
          </a:bodyPr>
          <a:lstStyle/>
          <a:p>
            <a:pPr marL="12700" algn="ctr">
              <a:lnSpc>
                <a:spcPct val="100000"/>
              </a:lnSpc>
              <a:spcBef>
                <a:spcPts val="100"/>
              </a:spcBef>
            </a:pPr>
            <a:r>
              <a:rPr lang="en-US" altLang="ja-JP" sz="6600" spc="25" dirty="0">
                <a:latin typeface="+mj-ea"/>
              </a:rPr>
              <a:t>― Python</a:t>
            </a:r>
            <a:r>
              <a:rPr lang="ja-JP" altLang="en-US" sz="6600" spc="25" dirty="0">
                <a:latin typeface="+mj-ea"/>
              </a:rPr>
              <a:t>の欠点を克服した</a:t>
            </a:r>
            <a:r>
              <a:rPr lang="ja-JP" altLang="en-US" sz="6600" spc="15" dirty="0">
                <a:latin typeface="+mj-ea"/>
              </a:rPr>
              <a:t>新言語を作る</a:t>
            </a:r>
            <a:endParaRPr sz="6600" dirty="0">
              <a:latin typeface="+mj-ea"/>
            </a:endParaRPr>
          </a:p>
        </p:txBody>
      </p:sp>
      <p:sp>
        <p:nvSpPr>
          <p:cNvPr id="13" name="object 13"/>
          <p:cNvSpPr txBox="1">
            <a:spLocks noGrp="1"/>
          </p:cNvSpPr>
          <p:nvPr>
            <p:ph type="sldNum" sz="quarter" idx="7"/>
          </p:nvPr>
        </p:nvSpPr>
        <p:spPr>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8</a:t>
            </a:fld>
            <a:endParaRPr spc="30" dirty="0"/>
          </a:p>
        </p:txBody>
      </p:sp>
      <p:sp>
        <p:nvSpPr>
          <p:cNvPr id="3" name="object 4">
            <a:extLst>
              <a:ext uri="{FF2B5EF4-FFF2-40B4-BE49-F238E27FC236}">
                <a16:creationId xmlns:a16="http://schemas.microsoft.com/office/drawing/2014/main" id="{1D02DC34-E4C2-20AF-C47E-51EFF59C811A}"/>
              </a:ext>
            </a:extLst>
          </p:cNvPr>
          <p:cNvSpPr txBox="1"/>
          <p:nvPr/>
        </p:nvSpPr>
        <p:spPr>
          <a:xfrm>
            <a:off x="8849124" y="987425"/>
            <a:ext cx="536575" cy="345440"/>
          </a:xfrm>
          <a:prstGeom prst="rect">
            <a:avLst/>
          </a:prstGeom>
        </p:spPr>
        <p:txBody>
          <a:bodyPr vert="horz" wrap="square" lIns="0" tIns="12700" rIns="0" bIns="0" rtlCol="0">
            <a:spAutoFit/>
          </a:bodyPr>
          <a:lstStyle/>
          <a:p>
            <a:pPr marL="12700">
              <a:lnSpc>
                <a:spcPct val="100000"/>
              </a:lnSpc>
              <a:spcBef>
                <a:spcPts val="100"/>
              </a:spcBef>
            </a:pPr>
            <a:r>
              <a:rPr sz="2100" spc="-30" dirty="0">
                <a:solidFill>
                  <a:srgbClr val="A1C699"/>
                </a:solidFill>
                <a:latin typeface="Microsoft Sans Serif"/>
                <a:cs typeface="Microsoft Sans Serif"/>
              </a:rPr>
              <a:t>&lt;</a:t>
            </a:r>
            <a:r>
              <a:rPr sz="2100" spc="-140" dirty="0">
                <a:solidFill>
                  <a:srgbClr val="A1C699"/>
                </a:solidFill>
                <a:latin typeface="Microsoft Sans Serif"/>
                <a:cs typeface="Microsoft Sans Serif"/>
              </a:rPr>
              <a:t> </a:t>
            </a:r>
            <a:r>
              <a:rPr sz="2100" spc="195" dirty="0">
                <a:solidFill>
                  <a:srgbClr val="A1C699"/>
                </a:solidFill>
                <a:latin typeface="Microsoft Sans Serif"/>
                <a:cs typeface="Microsoft Sans Serif"/>
              </a:rPr>
              <a:t>/</a:t>
            </a:r>
            <a:r>
              <a:rPr sz="2100" spc="-140" dirty="0">
                <a:solidFill>
                  <a:srgbClr val="A1C699"/>
                </a:solidFill>
                <a:latin typeface="Microsoft Sans Serif"/>
                <a:cs typeface="Microsoft Sans Serif"/>
              </a:rPr>
              <a:t> </a:t>
            </a:r>
            <a:r>
              <a:rPr sz="2100" spc="-30" dirty="0">
                <a:solidFill>
                  <a:srgbClr val="A1C699"/>
                </a:solidFill>
                <a:latin typeface="Microsoft Sans Serif"/>
                <a:cs typeface="Microsoft Sans Serif"/>
              </a:rPr>
              <a:t>&gt;</a:t>
            </a:r>
            <a:endParaRPr sz="2100" dirty="0">
              <a:latin typeface="Microsoft Sans Serif"/>
              <a:cs typeface="Microsoft Sans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981615"/>
            <a:ext cx="9216390" cy="751488"/>
          </a:xfrm>
          <a:prstGeom prst="rect">
            <a:avLst/>
          </a:prstGeom>
        </p:spPr>
        <p:txBody>
          <a:bodyPr vert="horz" wrap="square" lIns="0" tIns="12700" rIns="0" bIns="0" rtlCol="0">
            <a:spAutoFit/>
          </a:bodyPr>
          <a:lstStyle/>
          <a:p>
            <a:pPr marL="12700">
              <a:lnSpc>
                <a:spcPct val="100000"/>
              </a:lnSpc>
              <a:spcBef>
                <a:spcPts val="100"/>
              </a:spcBef>
            </a:pPr>
            <a:r>
              <a:rPr lang="ja-JP" altLang="en-US" sz="4800" spc="-20" dirty="0">
                <a:latin typeface="+mj-ea"/>
              </a:rPr>
              <a:t>新言語のコンセプト</a:t>
            </a:r>
            <a:endParaRPr sz="4800" dirty="0">
              <a:latin typeface="+mj-ea"/>
            </a:endParaRPr>
          </a:p>
        </p:txBody>
      </p:sp>
      <p:sp>
        <p:nvSpPr>
          <p:cNvPr id="3" name="object 3"/>
          <p:cNvSpPr txBox="1"/>
          <p:nvPr/>
        </p:nvSpPr>
        <p:spPr>
          <a:xfrm>
            <a:off x="1511300" y="2247900"/>
            <a:ext cx="15101569" cy="5742598"/>
          </a:xfrm>
          <a:prstGeom prst="rect">
            <a:avLst/>
          </a:prstGeom>
        </p:spPr>
        <p:txBody>
          <a:bodyPr vert="horz" wrap="square" lIns="0" tIns="12700" rIns="0" bIns="0" rtlCol="0">
            <a:spAutoFit/>
          </a:bodyPr>
          <a:lstStyle/>
          <a:p>
            <a:pPr marL="12700" algn="just">
              <a:lnSpc>
                <a:spcPct val="100000"/>
              </a:lnSpc>
              <a:spcBef>
                <a:spcPts val="100"/>
              </a:spcBef>
            </a:pPr>
            <a:r>
              <a:rPr lang="en-US" altLang="ja-JP" sz="4400" spc="35" dirty="0">
                <a:solidFill>
                  <a:srgbClr val="9B81BB"/>
                </a:solidFill>
                <a:latin typeface="Microsoft Sans Serif"/>
                <a:cs typeface="Microsoft Sans Serif"/>
              </a:rPr>
              <a:t>Python</a:t>
            </a:r>
            <a:r>
              <a:rPr lang="ja-JP" altLang="en-US" sz="4400" spc="35" dirty="0">
                <a:solidFill>
                  <a:srgbClr val="9B81BB"/>
                </a:solidFill>
                <a:latin typeface="Microsoft Sans Serif"/>
                <a:cs typeface="Microsoft Sans Serif"/>
              </a:rPr>
              <a:t>の</a:t>
            </a:r>
            <a:r>
              <a:rPr lang="en-US" altLang="ja-JP" sz="4400" spc="35" dirty="0">
                <a:solidFill>
                  <a:srgbClr val="9B81BB"/>
                </a:solidFill>
                <a:latin typeface="Microsoft Sans Serif"/>
                <a:cs typeface="Microsoft Sans Serif"/>
              </a:rPr>
              <a:t>API</a:t>
            </a:r>
            <a:r>
              <a:rPr lang="ja-JP" altLang="en-US" sz="4400" spc="35" dirty="0">
                <a:solidFill>
                  <a:srgbClr val="9B81BB"/>
                </a:solidFill>
                <a:latin typeface="Microsoft Sans Serif"/>
                <a:cs typeface="Microsoft Sans Serif"/>
              </a:rPr>
              <a:t>を直接呼び出せる</a:t>
            </a:r>
            <a:r>
              <a:rPr lang="en-US" altLang="ja-JP" sz="4400" spc="35" dirty="0">
                <a:solidFill>
                  <a:srgbClr val="9B81BB"/>
                </a:solidFill>
                <a:latin typeface="Microsoft Sans Serif"/>
                <a:cs typeface="Microsoft Sans Serif"/>
              </a:rPr>
              <a:t>(</a:t>
            </a:r>
            <a:r>
              <a:rPr lang="ja-JP" altLang="en-US" sz="4400" spc="35" dirty="0">
                <a:solidFill>
                  <a:srgbClr val="9B81BB"/>
                </a:solidFill>
                <a:latin typeface="Microsoft Sans Serif"/>
                <a:cs typeface="Microsoft Sans Serif"/>
              </a:rPr>
              <a:t>トランスパイルされる</a:t>
            </a:r>
            <a:r>
              <a:rPr lang="en-US" altLang="ja-JP" sz="4400" spc="35" dirty="0">
                <a:solidFill>
                  <a:srgbClr val="9B81BB"/>
                </a:solidFill>
                <a:latin typeface="Microsoft Sans Serif"/>
                <a:cs typeface="Microsoft Sans Serif"/>
              </a:rPr>
              <a:t>)</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先述のような欠点があるにもかかわらず</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Python</a:t>
            </a:r>
            <a:r>
              <a:rPr lang="ja-JP" altLang="en-US" sz="3200" spc="55" dirty="0">
                <a:solidFill>
                  <a:schemeClr val="bg1">
                    <a:lumMod val="85000"/>
                  </a:schemeClr>
                </a:solidFill>
                <a:latin typeface="Microsoft Sans Serif"/>
                <a:cs typeface="Microsoft Sans Serif"/>
              </a:rPr>
              <a:t>が人気なのは、圧倒的な量の</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コード資産があるという点が大きい</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これらのコード資産を流用できる言語があれば</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そちらに移行できる</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ja-JP" altLang="en-US" sz="3200" spc="55" dirty="0">
                <a:solidFill>
                  <a:schemeClr val="bg1">
                    <a:lumMod val="85000"/>
                  </a:schemeClr>
                </a:solidFill>
                <a:latin typeface="Microsoft Sans Serif"/>
                <a:cs typeface="Microsoft Sans Serif"/>
              </a:rPr>
              <a:t>このような既存言語の資産を流用できる言語は</a:t>
            </a:r>
            <a:endParaRPr lang="en-US" altLang="ja-JP" sz="3200" spc="55" dirty="0">
              <a:solidFill>
                <a:schemeClr val="bg1">
                  <a:lumMod val="85000"/>
                </a:schemeClr>
              </a:solidFill>
              <a:latin typeface="Microsoft Sans Serif"/>
              <a:cs typeface="Microsoft Sans Serif"/>
            </a:endParaRPr>
          </a:p>
          <a:p>
            <a:pPr marL="12700" algn="just">
              <a:lnSpc>
                <a:spcPct val="100000"/>
              </a:lnSpc>
              <a:spcBef>
                <a:spcPts val="100"/>
              </a:spcBef>
            </a:pPr>
            <a:r>
              <a:rPr lang="en-US" altLang="ja-JP" sz="3200" spc="55" dirty="0">
                <a:solidFill>
                  <a:schemeClr val="bg1">
                    <a:lumMod val="85000"/>
                  </a:schemeClr>
                </a:solidFill>
                <a:latin typeface="Microsoft Sans Serif"/>
                <a:cs typeface="Microsoft Sans Serif"/>
              </a:rPr>
              <a:t>Scala</a:t>
            </a:r>
            <a:r>
              <a:rPr lang="ja-JP" altLang="en-US" sz="3200" spc="55" dirty="0">
                <a:solidFill>
                  <a:schemeClr val="bg1">
                    <a:lumMod val="85000"/>
                  </a:schemeClr>
                </a:solidFill>
                <a:latin typeface="Microsoft Sans Serif"/>
                <a:cs typeface="Microsoft Sans Serif"/>
              </a:rPr>
              <a:t>や</a:t>
            </a:r>
            <a:r>
              <a:rPr lang="en-US" altLang="ja-JP" sz="3200" spc="55" dirty="0">
                <a:solidFill>
                  <a:schemeClr val="bg1">
                    <a:lumMod val="85000"/>
                  </a:schemeClr>
                </a:solidFill>
                <a:latin typeface="Microsoft Sans Serif"/>
                <a:cs typeface="Microsoft Sans Serif"/>
              </a:rPr>
              <a:t>TypeScript</a:t>
            </a:r>
            <a:r>
              <a:rPr lang="ja-JP" altLang="en-US" sz="3200" spc="55" dirty="0">
                <a:solidFill>
                  <a:schemeClr val="bg1">
                    <a:lumMod val="85000"/>
                  </a:schemeClr>
                </a:solidFill>
                <a:latin typeface="Microsoft Sans Serif"/>
                <a:cs typeface="Microsoft Sans Serif"/>
              </a:rPr>
              <a:t>などがある</a:t>
            </a:r>
            <a:endParaRPr lang="en-US" altLang="ja-JP" sz="3200" spc="55" dirty="0">
              <a:solidFill>
                <a:schemeClr val="bg1">
                  <a:lumMod val="85000"/>
                </a:schemeClr>
              </a:solidFill>
              <a:latin typeface="Microsoft Sans Serif"/>
              <a:cs typeface="Microsoft Sans Serif"/>
            </a:endParaRPr>
          </a:p>
        </p:txBody>
      </p:sp>
      <p:sp>
        <p:nvSpPr>
          <p:cNvPr id="4" name="object 4"/>
          <p:cNvSpPr/>
          <p:nvPr/>
        </p:nvSpPr>
        <p:spPr>
          <a:xfrm>
            <a:off x="953736" y="956429"/>
            <a:ext cx="19050" cy="8382000"/>
          </a:xfrm>
          <a:custGeom>
            <a:avLst/>
            <a:gdLst/>
            <a:ahLst/>
            <a:cxnLst/>
            <a:rect l="l" t="t" r="r" b="b"/>
            <a:pathLst>
              <a:path w="19050" h="8382000">
                <a:moveTo>
                  <a:pt x="19050" y="8382000"/>
                </a:moveTo>
                <a:lnTo>
                  <a:pt x="0" y="8382000"/>
                </a:lnTo>
                <a:lnTo>
                  <a:pt x="0" y="0"/>
                </a:lnTo>
                <a:lnTo>
                  <a:pt x="19050" y="0"/>
                </a:lnTo>
                <a:lnTo>
                  <a:pt x="19050" y="8382000"/>
                </a:lnTo>
                <a:close/>
              </a:path>
            </a:pathLst>
          </a:custGeom>
          <a:solidFill>
            <a:srgbClr val="9B81BB">
              <a:alpha val="29798"/>
            </a:srgbClr>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29844" rIns="0" bIns="0" rtlCol="0">
            <a:spAutoFit/>
          </a:bodyPr>
          <a:lstStyle/>
          <a:p>
            <a:pPr marL="38100">
              <a:lnSpc>
                <a:spcPct val="100000"/>
              </a:lnSpc>
              <a:spcBef>
                <a:spcPts val="234"/>
              </a:spcBef>
            </a:pPr>
            <a:fld id="{81D60167-4931-47E6-BA6A-407CBD079E47}" type="slidenum">
              <a:rPr spc="30" dirty="0"/>
              <a:t>9</a:t>
            </a:fld>
            <a:endParaRPr spc="30" dirty="0"/>
          </a:p>
        </p:txBody>
      </p:sp>
      <p:pic>
        <p:nvPicPr>
          <p:cNvPr id="6" name="グラフィックス 5">
            <a:extLst>
              <a:ext uri="{FF2B5EF4-FFF2-40B4-BE49-F238E27FC236}">
                <a16:creationId xmlns:a16="http://schemas.microsoft.com/office/drawing/2014/main" id="{2DA8EE4A-EB9E-A08F-246E-1A3A847C40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638857" y="6708902"/>
            <a:ext cx="1758293" cy="1758293"/>
          </a:xfrm>
          <a:prstGeom prst="rect">
            <a:avLst/>
          </a:prstGeom>
        </p:spPr>
      </p:pic>
      <p:pic>
        <p:nvPicPr>
          <p:cNvPr id="17" name="グラフィックス 16">
            <a:extLst>
              <a:ext uri="{FF2B5EF4-FFF2-40B4-BE49-F238E27FC236}">
                <a16:creationId xmlns:a16="http://schemas.microsoft.com/office/drawing/2014/main" id="{53151012-FFF8-D06B-D2BC-0F95E429C45F}"/>
              </a:ext>
            </a:extLst>
          </p:cNvPr>
          <p:cNvPicPr>
            <a:picLocks noChangeAspect="1"/>
          </p:cNvPicPr>
          <p:nvPr/>
        </p:nvPicPr>
        <p:blipFill>
          <a:blip r:embed="rId4">
            <a:lum bright="-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32771" y="3384759"/>
            <a:ext cx="2190750" cy="2190750"/>
          </a:xfrm>
          <a:prstGeom prst="rect">
            <a:avLst/>
          </a:prstGeom>
        </p:spPr>
      </p:pic>
      <p:pic>
        <p:nvPicPr>
          <p:cNvPr id="19" name="図 18">
            <a:extLst>
              <a:ext uri="{FF2B5EF4-FFF2-40B4-BE49-F238E27FC236}">
                <a16:creationId xmlns:a16="http://schemas.microsoft.com/office/drawing/2014/main" id="{BDD4F297-A1FD-E4A2-C87C-AF189D20FF83}"/>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1049000" y="6712367"/>
            <a:ext cx="1758292" cy="1758292"/>
          </a:xfrm>
          <a:prstGeom prst="rect">
            <a:avLst/>
          </a:prstGeom>
        </p:spPr>
      </p:pic>
      <p:sp>
        <p:nvSpPr>
          <p:cNvPr id="20" name="矢印: 右 19">
            <a:extLst>
              <a:ext uri="{FF2B5EF4-FFF2-40B4-BE49-F238E27FC236}">
                <a16:creationId xmlns:a16="http://schemas.microsoft.com/office/drawing/2014/main" id="{5DC8D1A7-B052-D868-B422-C8645DD838AF}"/>
              </a:ext>
            </a:extLst>
          </p:cNvPr>
          <p:cNvSpPr/>
          <p:nvPr/>
        </p:nvSpPr>
        <p:spPr>
          <a:xfrm>
            <a:off x="13380174" y="4224651"/>
            <a:ext cx="685800" cy="510966"/>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E5FFFCCE-7F81-192F-0ADB-C6C48174FA3F}"/>
              </a:ext>
            </a:extLst>
          </p:cNvPr>
          <p:cNvSpPr/>
          <p:nvPr/>
        </p:nvSpPr>
        <p:spPr>
          <a:xfrm>
            <a:off x="13380174" y="7332565"/>
            <a:ext cx="685800" cy="510966"/>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グラフィックス 24">
            <a:extLst>
              <a:ext uri="{FF2B5EF4-FFF2-40B4-BE49-F238E27FC236}">
                <a16:creationId xmlns:a16="http://schemas.microsoft.com/office/drawing/2014/main" id="{CD07FE8A-D222-D053-C0DD-4E08F62032CF}"/>
              </a:ext>
            </a:extLst>
          </p:cNvPr>
          <p:cNvPicPr>
            <a:picLocks noChangeAspect="1"/>
          </p:cNvPicPr>
          <p:nvPr/>
        </p:nvPicPr>
        <p:blipFill>
          <a:blip r:embed="rId8">
            <a:lum bright="-5000"/>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477820" y="3744419"/>
            <a:ext cx="3215343" cy="1471429"/>
          </a:xfrm>
          <a:prstGeom prst="rect">
            <a:avLst/>
          </a:prstGeom>
        </p:spPr>
      </p:pic>
    </p:spTree>
    <p:extLst>
      <p:ext uri="{BB962C8B-B14F-4D97-AF65-F5344CB8AC3E}">
        <p14:creationId xmlns:p14="http://schemas.microsoft.com/office/powerpoint/2010/main" val="166653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1C699"/>
      </a:hlink>
      <a:folHlink>
        <a:srgbClr val="800080"/>
      </a:folHlink>
    </a:clrScheme>
    <a:fontScheme name="ユーザー定義 2">
      <a:majorFont>
        <a:latin typeface="Calibri"/>
        <a:ea typeface="游ゴシック Light"/>
        <a:cs typeface=""/>
      </a:majorFont>
      <a:minorFont>
        <a:latin typeface="Calibri"/>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945</TotalTime>
  <Words>1905</Words>
  <Application>Microsoft Office PowerPoint</Application>
  <PresentationFormat>ユーザー設定</PresentationFormat>
  <Paragraphs>320</Paragraphs>
  <Slides>31</Slides>
  <Notes>5</Notes>
  <HiddenSlides>7</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31</vt:i4>
      </vt:variant>
    </vt:vector>
  </HeadingPairs>
  <TitlesOfParts>
    <vt:vector size="40" baseType="lpstr">
      <vt:lpstr>源ノ明朝</vt:lpstr>
      <vt:lpstr>游ゴシック</vt:lpstr>
      <vt:lpstr>游ゴシック Light</vt:lpstr>
      <vt:lpstr>游明朝 Demibold</vt:lpstr>
      <vt:lpstr>Arial</vt:lpstr>
      <vt:lpstr>Calibri</vt:lpstr>
      <vt:lpstr>Microsoft Sans Serif</vt:lpstr>
      <vt:lpstr>Tahoma</vt:lpstr>
      <vt:lpstr>Office Theme</vt:lpstr>
      <vt:lpstr>Pythonにトランスパイル可能な 静的型付け言語の開発</vt:lpstr>
      <vt:lpstr>目次</vt:lpstr>
      <vt:lpstr> 1991年に発表された汎用プログラミング言語 平易な文法のスクリプト言語であり、可読性が高いと「言われている」  学術計算・機械学習分野のライブラリが充実しており、 近年のAIブームにおいて重要な役割を果たす</vt:lpstr>
      <vt:lpstr>Pythonの欠点</vt:lpstr>
      <vt:lpstr>Pythonの欠点</vt:lpstr>
      <vt:lpstr>Pythonの欠点</vt:lpstr>
      <vt:lpstr>では、解決策はあるか？</vt:lpstr>
      <vt:lpstr>― Pythonの欠点を克服した新言語を作る</vt:lpstr>
      <vt:lpstr>新言語のコンセプト</vt:lpstr>
      <vt:lpstr>新言語のコンセプト</vt:lpstr>
      <vt:lpstr>新言語のコンセプト</vt:lpstr>
      <vt:lpstr>新言語のコンセプト</vt:lpstr>
      <vt:lpstr>新言語のコンセプト</vt:lpstr>
      <vt:lpstr>現時点の進捗</vt:lpstr>
      <vt:lpstr>現時点の進捗</vt:lpstr>
      <vt:lpstr>現時点の進捗</vt:lpstr>
      <vt:lpstr>現状足りないもの</vt:lpstr>
      <vt:lpstr>現状足りないもの</vt:lpstr>
      <vt:lpstr>現状足りないもの</vt:lpstr>
      <vt:lpstr>以上を、未踏期間中に実装する予定</vt:lpstr>
      <vt:lpstr>想定される疑問</vt:lpstr>
      <vt:lpstr>想定される疑問</vt:lpstr>
      <vt:lpstr>想定される疑問</vt:lpstr>
      <vt:lpstr>PowerPoint プレゼンテーション</vt:lpstr>
      <vt:lpstr>想定される疑問</vt:lpstr>
      <vt:lpstr>想定される疑問</vt:lpstr>
      <vt:lpstr>想定される疑問</vt:lpstr>
      <vt:lpstr>想定される疑問</vt:lpstr>
      <vt:lpstr>想定される疑問</vt:lpstr>
      <vt:lpstr>想定される疑問</vt:lpstr>
      <vt:lpstr>想定される疑問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Pythonにトランスパイル可能な 静的型付け言語の開発</dc:title>
  <cp:lastModifiedBy>芝山 駿介</cp:lastModifiedBy>
  <cp:revision>1</cp:revision>
  <dcterms:created xsi:type="dcterms:W3CDTF">2023-04-05T15:51:25Z</dcterms:created>
  <dcterms:modified xsi:type="dcterms:W3CDTF">2023-04-14T22:48:14Z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2023-04-05T00:00:00Z</vt:filetime>
  </property>
  <property fmtid="{D5CDD505-2E9C-101B-9397-08002B2CF9AE}" pid="3" name="Creator">
    <vt:lpwstr>Chromium</vt:lpwstr>
  </property>
  <property fmtid="{D5CDD505-2E9C-101B-9397-08002B2CF9AE}" pid="4" name="LastSaved">
    <vt:filetime>2023-04-05T00:00:00Z</vt:filetime>
  </property>
</Properties>
</file>