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59" r:id="rId5"/>
    <p:sldId id="260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DDC4-8C4D-4F26-A64C-48C2EB62D627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8D92-873A-468E-9847-5423132E8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75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DDC4-8C4D-4F26-A64C-48C2EB62D627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8D92-873A-468E-9847-5423132E8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4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DDC4-8C4D-4F26-A64C-48C2EB62D627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8D92-873A-468E-9847-5423132E8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01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DDC4-8C4D-4F26-A64C-48C2EB62D627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8D92-873A-468E-9847-5423132E8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92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DDC4-8C4D-4F26-A64C-48C2EB62D627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8D92-873A-468E-9847-5423132E8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88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DDC4-8C4D-4F26-A64C-48C2EB62D627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8D92-873A-468E-9847-5423132E8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95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DDC4-8C4D-4F26-A64C-48C2EB62D627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8D92-873A-468E-9847-5423132E8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45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DDC4-8C4D-4F26-A64C-48C2EB62D627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8D92-873A-468E-9847-5423132E8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35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DDC4-8C4D-4F26-A64C-48C2EB62D627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8D92-873A-468E-9847-5423132E8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37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DDC4-8C4D-4F26-A64C-48C2EB62D627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8D92-873A-468E-9847-5423132E8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02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DDC4-8C4D-4F26-A64C-48C2EB62D627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8D92-873A-468E-9847-5423132E8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15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CADDC4-8C4D-4F26-A64C-48C2EB62D627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0C8D92-873A-468E-9847-5423132E8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65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B42138-2553-300A-37F3-205525CD9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428000"/>
            <a:ext cx="6143626" cy="1400400"/>
          </a:xfrm>
        </p:spPr>
        <p:txBody>
          <a:bodyPr wrap="square" anchor="b">
            <a:normAutofit/>
          </a:bodyPr>
          <a:lstStyle/>
          <a:p>
            <a:pPr algn="l"/>
            <a:r>
              <a:rPr lang="pt-BR" sz="4800">
                <a:solidFill>
                  <a:schemeClr val="bg1"/>
                </a:solidFill>
              </a:rPr>
              <a:t>THE QUESTION D´OR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745553-6F45-BBDF-9C90-BBB038BB4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713" y="4716472"/>
            <a:ext cx="3494088" cy="1017896"/>
          </a:xfrm>
        </p:spPr>
        <p:txBody>
          <a:bodyPr anchor="b">
            <a:normAutofit/>
          </a:bodyPr>
          <a:lstStyle/>
          <a:p>
            <a:pPr algn="l"/>
            <a:r>
              <a:rPr lang="pt-BR" sz="1700">
                <a:solidFill>
                  <a:schemeClr val="bg1"/>
                </a:solidFill>
              </a:rPr>
              <a:t>O jogo de perguntas e respostas para quem quer se tornar um verdadeiro craque do futebol.</a:t>
            </a:r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CE399F91-9F99-9E37-0862-1BBB2BDCD9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55" b="31170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2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951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9BAB5480-5D91-FEC6-FAC4-0CD3691D34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8955" r="28956" b="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ED7937-E648-FEE5-8A39-E5A2EAC1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 err="1">
                <a:solidFill>
                  <a:schemeClr val="bg1"/>
                </a:solidFill>
              </a:rPr>
              <a:t>Introdução</a:t>
            </a:r>
            <a:endParaRPr lang="en-US" sz="5000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04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9BAB5480-5D91-FEC6-FAC4-0CD3691D34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8955" r="28956" b="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ED7937-E648-FEE5-8A39-E5A2EAC1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Referências e Público Alvo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10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9BAB5480-5D91-FEC6-FAC4-0CD3691D34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8955" r="28956" b="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ED7937-E648-FEE5-8A39-E5A2EAC1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 err="1">
                <a:solidFill>
                  <a:schemeClr val="bg1"/>
                </a:solidFill>
              </a:rPr>
              <a:t>Tecnologias</a:t>
            </a:r>
            <a:r>
              <a:rPr lang="en-US" sz="5000" dirty="0">
                <a:solidFill>
                  <a:schemeClr val="bg1"/>
                </a:solidFill>
              </a:rPr>
              <a:t> Utilizadas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99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9BAB5480-5D91-FEC6-FAC4-0CD3691D34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8955" r="28957" b="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ED7937-E648-FEE5-8A39-E5A2EAC1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Estrutura do Projeto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85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9BAB5480-5D91-FEC6-FAC4-0CD3691D34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8955" r="28957" b="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ED7937-E648-FEE5-8A39-E5A2EAC1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Funcionamento</a:t>
            </a:r>
            <a:endParaRPr lang="en-US" sz="5000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22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9BAB5480-5D91-FEC6-FAC4-0CD3691D34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8955" r="28957" b="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ED7937-E648-FEE5-8A39-E5A2EAC1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chemeClr val="bg1"/>
                </a:solidFill>
              </a:rPr>
              <a:t>Sugestões de Melhorias e Atualizações Mensais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57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490690-512B-3F87-ADDE-1012696B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pt-BR" sz="8000">
                <a:solidFill>
                  <a:schemeClr val="bg1"/>
                </a:solidFill>
              </a:rPr>
              <a:t>Obrigado</a:t>
            </a:r>
            <a:endParaRPr lang="pt-BR" sz="8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">
            <a:extLst>
              <a:ext uri="{FF2B5EF4-FFF2-40B4-BE49-F238E27FC236}">
                <a16:creationId xmlns:a16="http://schemas.microsoft.com/office/drawing/2014/main" id="{A8CE9561-6338-DA96-ED0B-85CBDEB2CC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0" y="2101413"/>
            <a:ext cx="567469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 Display" panose="020B0004020202020204" pitchFamily="34" charset="0"/>
              </a:rPr>
              <a:t>Gabriel Sabatini de Oliveira - 125111355020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 Display" panose="020B0004020202020204" pitchFamily="34" charset="0"/>
              </a:rPr>
              <a:t>Giuliano D'Agosto Neto - 125111363272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 Display" panose="020B0004020202020204" pitchFamily="34" charset="0"/>
              </a:rPr>
              <a:t>Kauã Amadeu Souza - 125111348553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 Display" panose="020B0004020202020204" pitchFamily="34" charset="0"/>
              </a:rPr>
              <a:t>Matheus André da Silva - 125111367931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 Display" panose="020B0004020202020204" pitchFamily="34" charset="0"/>
              </a:rPr>
              <a:t>Matheus Guerreiro - 125111352906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 Display" panose="020B0004020202020204" pitchFamily="34" charset="0"/>
              </a:rPr>
              <a:t>Thiago Ribeiro Guerreiro - 125221101587 </a:t>
            </a:r>
          </a:p>
        </p:txBody>
      </p:sp>
    </p:spTree>
    <p:extLst>
      <p:ext uri="{BB962C8B-B14F-4D97-AF65-F5344CB8AC3E}">
        <p14:creationId xmlns:p14="http://schemas.microsoft.com/office/powerpoint/2010/main" val="3233678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71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THE QUESTION D´OR</vt:lpstr>
      <vt:lpstr>Introdução</vt:lpstr>
      <vt:lpstr>Referências e Público Alvo</vt:lpstr>
      <vt:lpstr>Tecnologias Utilizadas</vt:lpstr>
      <vt:lpstr>Estrutura do Projeto</vt:lpstr>
      <vt:lpstr>Funcionamento</vt:lpstr>
      <vt:lpstr>Sugestões de Melhorias e Atualizações Mensais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Matheus André da Silva</dc:creator>
  <cp:lastModifiedBy>Matheus André da Silva</cp:lastModifiedBy>
  <cp:revision>1</cp:revision>
  <dcterms:created xsi:type="dcterms:W3CDTF">2024-06-18T16:41:05Z</dcterms:created>
  <dcterms:modified xsi:type="dcterms:W3CDTF">2024-06-18T16:58:47Z</dcterms:modified>
</cp:coreProperties>
</file>