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11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13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14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15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16</a:t>
              </a:r>
              <a:endParaRPr lang="pt-BR" dirty="0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11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13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14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15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16</a:t>
              </a:r>
              <a:endParaRPr lang="pt-BR" dirty="0"/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6</cp:revision>
  <dcterms:created xsi:type="dcterms:W3CDTF">2018-09-26T17:19:54Z</dcterms:created>
  <dcterms:modified xsi:type="dcterms:W3CDTF">2018-09-26T18:58:53Z</dcterms:modified>
</cp:coreProperties>
</file>