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68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9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599"/>
  </p:normalViewPr>
  <p:slideViewPr>
    <p:cSldViewPr snapToGrid="0">
      <p:cViewPr>
        <p:scale>
          <a:sx n="100" d="100"/>
          <a:sy n="100" d="100"/>
        </p:scale>
        <p:origin x="16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70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41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56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09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49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4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3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12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50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3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77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C941-A4D7-4DAA-81C3-DA9EA35F0F68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E8FE-2ED7-4609-AFA7-8DD37B39F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gif"/><Relationship Id="rId5" Type="http://schemas.openxmlformats.org/officeDocument/2006/relationships/image" Target="../media/image45.gif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722156" y="417326"/>
            <a:ext cx="4810716" cy="4641646"/>
            <a:chOff x="1215136" y="75420"/>
            <a:chExt cx="4810716" cy="464164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136" y="407550"/>
              <a:ext cx="4291229" cy="4309516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1343770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38113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2239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58754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43770" y="2377642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38112" y="2403484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6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22238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499826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43770" y="1209918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9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090404" y="1220851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266578" y="12099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06365" y="11983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4377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01354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197666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434182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13" y="425030"/>
            <a:ext cx="4810125" cy="467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2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1160891" y="3723833"/>
                <a:ext cx="2743200" cy="27432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pt-BR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91" y="3723833"/>
                <a:ext cx="2743200" cy="27432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2075291" y="3723833"/>
            <a:ext cx="0" cy="2743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2989691" y="3723833"/>
            <a:ext cx="0" cy="2743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1160891" y="4638233"/>
            <a:ext cx="274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1160891" y="5552633"/>
            <a:ext cx="274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160891" y="271372"/>
                <a:ext cx="2743200" cy="27432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pt-BR" sz="3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91" y="271372"/>
                <a:ext cx="2743200" cy="27432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ta para baixo 9"/>
          <p:cNvSpPr/>
          <p:nvPr/>
        </p:nvSpPr>
        <p:spPr>
          <a:xfrm>
            <a:off x="2426849" y="3160016"/>
            <a:ext cx="211283" cy="4265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5971429" y="1251255"/>
            <a:ext cx="2099145" cy="1399857"/>
            <a:chOff x="5971429" y="1251255"/>
            <a:chExt cx="2099145" cy="1399857"/>
          </a:xfrm>
        </p:grpSpPr>
        <p:cxnSp>
          <p:nvCxnSpPr>
            <p:cNvPr id="14" name="Conector de seta reta 13"/>
            <p:cNvCxnSpPr/>
            <p:nvPr/>
          </p:nvCxnSpPr>
          <p:spPr>
            <a:xfrm>
              <a:off x="5971429" y="2361538"/>
              <a:ext cx="20991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V="1">
              <a:off x="6949440" y="1582310"/>
              <a:ext cx="0" cy="77922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6949440" y="2297927"/>
              <a:ext cx="0" cy="15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6282856" y="2297927"/>
              <a:ext cx="0" cy="15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>
              <a:off x="7627952" y="2299253"/>
              <a:ext cx="0" cy="151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flipV="1">
              <a:off x="6282856" y="1582310"/>
              <a:ext cx="666584" cy="7792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6949440" y="1582310"/>
              <a:ext cx="678512" cy="7792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/>
                <p:cNvSpPr txBox="1"/>
                <p:nvPr/>
              </p:nvSpPr>
              <p:spPr>
                <a:xfrm>
                  <a:off x="6773494" y="1251255"/>
                  <a:ext cx="351891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CaixaDe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494" y="1251255"/>
                  <a:ext cx="351891" cy="29924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517" r="-5172" b="-224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6782791" y="2354234"/>
                  <a:ext cx="3505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791" y="2354234"/>
                  <a:ext cx="35054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/>
                <p:cNvSpPr txBox="1"/>
                <p:nvPr/>
              </p:nvSpPr>
              <p:spPr>
                <a:xfrm>
                  <a:off x="7440750" y="2354233"/>
                  <a:ext cx="4980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8" name="CaixaDe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0750" y="2354233"/>
                  <a:ext cx="49802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/>
                <p:cNvSpPr txBox="1"/>
                <p:nvPr/>
              </p:nvSpPr>
              <p:spPr>
                <a:xfrm>
                  <a:off x="6048702" y="2374113"/>
                  <a:ext cx="4980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9" name="CaixaDe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702" y="2374113"/>
                  <a:ext cx="49802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25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1268188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034339" y="346981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66150" y="1614488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1268188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034339" y="3548400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766150" y="4815907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92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151413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151413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48115" y="3037114"/>
            <a:ext cx="2303297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1268188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034339" y="346981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66150" y="1614488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1268188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034339" y="3548400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766150" y="4815907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75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151413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151413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48115" y="3037114"/>
            <a:ext cx="2303297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1268188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034339" y="346981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66150" y="1614488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1268188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034339" y="3548400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766150" y="4815907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/>
          <p:cNvCxnSpPr/>
          <p:nvPr/>
        </p:nvCxnSpPr>
        <p:spPr>
          <a:xfrm>
            <a:off x="923925" y="3037114"/>
            <a:ext cx="22274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151412" y="832756"/>
            <a:ext cx="0" cy="2204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57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151413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151413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48115" y="3037114"/>
            <a:ext cx="2303297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8034339" y="346981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66150" y="1614488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034339" y="3548400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766150" y="4815907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/>
          <p:cNvCxnSpPr/>
          <p:nvPr/>
        </p:nvCxnSpPr>
        <p:spPr>
          <a:xfrm>
            <a:off x="923925" y="3037114"/>
            <a:ext cx="22274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151412" y="832756"/>
            <a:ext cx="0" cy="2204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4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151413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48115" y="3037114"/>
            <a:ext cx="2303297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1268188" cy="12675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034339" y="346981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66150" y="1614488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1268188" cy="12675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034339" y="3548400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766150" y="4815907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19120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52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151413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3151413" y="3050722"/>
            <a:ext cx="22322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848115" y="3037114"/>
            <a:ext cx="2303297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1268188" cy="12675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8034339" y="346981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66150" y="1614488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1268188" cy="12675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034339" y="3548400"/>
            <a:ext cx="1285874" cy="1267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766150" y="4815907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19120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51412" y="832756"/>
            <a:ext cx="0" cy="2204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40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151413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3151413" y="3050722"/>
            <a:ext cx="22322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848115" y="3037114"/>
            <a:ext cx="2303297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1268188" cy="12675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66150" y="1614488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1268188" cy="12675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766150" y="4815907"/>
            <a:ext cx="1268187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919120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51412" y="832756"/>
            <a:ext cx="0" cy="2204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7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3156135" y="839560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151413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2582358" cy="25809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8034338" y="1614488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2582358" cy="25809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034338" y="4815907"/>
            <a:ext cx="131417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59574" y="3043918"/>
            <a:ext cx="0" cy="2204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919120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 flipH="1">
            <a:off x="921481" y="3043918"/>
            <a:ext cx="22322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6766151" y="3547759"/>
            <a:ext cx="2582358" cy="12681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766151" y="346020"/>
            <a:ext cx="2582358" cy="12681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357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3156135" y="839560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/>
          <p:nvPr/>
        </p:nvCxnSpPr>
        <p:spPr>
          <a:xfrm flipH="1">
            <a:off x="3151412" y="3043918"/>
            <a:ext cx="22322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904949" y="3037114"/>
            <a:ext cx="2237016" cy="22696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6766151" y="346981"/>
            <a:ext cx="2582358" cy="25809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766151" y="3548400"/>
            <a:ext cx="2582358" cy="25809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30"/>
          <p:cNvCxnSpPr/>
          <p:nvPr/>
        </p:nvCxnSpPr>
        <p:spPr>
          <a:xfrm>
            <a:off x="3151412" y="3037114"/>
            <a:ext cx="66947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59574" y="3043918"/>
            <a:ext cx="0" cy="2204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919120" y="832756"/>
            <a:ext cx="2237015" cy="220435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6766151" y="3547759"/>
            <a:ext cx="2582358" cy="12681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766151" y="346020"/>
            <a:ext cx="2582358" cy="12681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6773858" y="4842140"/>
            <a:ext cx="1260480" cy="12681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6773858" y="1632421"/>
            <a:ext cx="1260480" cy="12681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87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/>
          <p:cNvGrpSpPr/>
          <p:nvPr/>
        </p:nvGrpSpPr>
        <p:grpSpPr>
          <a:xfrm>
            <a:off x="722156" y="417326"/>
            <a:ext cx="4810716" cy="4641646"/>
            <a:chOff x="1215136" y="75420"/>
            <a:chExt cx="4810716" cy="464164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136" y="407550"/>
              <a:ext cx="4291229" cy="4309516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1343770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38113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22239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558754" y="4261899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43770" y="2377642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38112" y="2403484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6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22238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499826" y="2419387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43770" y="1209918"/>
              <a:ext cx="270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9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090404" y="1220851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10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266578" y="12099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506365" y="1198318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34377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3013540" y="83124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4197666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434182" y="75420"/>
              <a:ext cx="51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pic>
        <p:nvPicPr>
          <p:cNvPr id="44" name="Imagem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13" y="425030"/>
            <a:ext cx="4810125" cy="467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88" y="3800724"/>
                <a:ext cx="5857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54" y="3800724"/>
                <a:ext cx="5857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64" y="3800724"/>
                <a:ext cx="5857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2294457"/>
                <a:ext cx="5857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2294457"/>
                <a:ext cx="58574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2294457"/>
                <a:ext cx="5857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634" y="1077297"/>
                <a:ext cx="5857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00" y="1077297"/>
                <a:ext cx="58574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pt-BR" sz="2800" b="1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10" y="1077297"/>
                <a:ext cx="58574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/>
          <p:cNvCxnSpPr/>
          <p:nvPr/>
        </p:nvCxnSpPr>
        <p:spPr>
          <a:xfrm>
            <a:off x="779228" y="1932089"/>
            <a:ext cx="0" cy="11985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779228" y="1932089"/>
            <a:ext cx="18181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2584880" y="1933336"/>
            <a:ext cx="12544" cy="1197289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779228" y="3130625"/>
            <a:ext cx="1818196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35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7" r="18379"/>
          <a:stretch/>
        </p:blipFill>
        <p:spPr>
          <a:xfrm>
            <a:off x="261257" y="408213"/>
            <a:ext cx="5257800" cy="548641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6367235" y="68036"/>
            <a:ext cx="3822697" cy="32004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32" y="3268436"/>
            <a:ext cx="4267200" cy="3200400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6766151" y="3548400"/>
            <a:ext cx="2582358" cy="25809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79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985610" y="153761"/>
            <a:ext cx="3822697" cy="32004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/>
          <a:stretch/>
        </p:blipFill>
        <p:spPr>
          <a:xfrm>
            <a:off x="1000125" y="3354161"/>
            <a:ext cx="3808182" cy="32004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384526" y="3634125"/>
            <a:ext cx="2582358" cy="258097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947337">
            <a:off x="4585666" y="2022333"/>
            <a:ext cx="1420130" cy="400050"/>
          </a:xfrm>
          <a:prstGeom prst="rightArrow">
            <a:avLst/>
          </a:prstGeom>
          <a:solidFill>
            <a:srgbClr val="E0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19616911">
            <a:off x="4619018" y="4342508"/>
            <a:ext cx="1416161" cy="400050"/>
          </a:xfrm>
          <a:prstGeom prst="rightArrow">
            <a:avLst/>
          </a:prstGeom>
          <a:solidFill>
            <a:srgbClr val="E0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35" y="7189094"/>
            <a:ext cx="9146946" cy="6858000"/>
          </a:xfrm>
          <a:prstGeom prst="rect">
            <a:avLst/>
          </a:prstGeom>
          <a:solidFill>
            <a:srgbClr val="E09B57"/>
          </a:solidFill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41" y="3091200"/>
            <a:ext cx="704850" cy="5334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98" y="3480198"/>
            <a:ext cx="3315102" cy="2948325"/>
          </a:xfrm>
          <a:prstGeom prst="rect">
            <a:avLst/>
          </a:prstGeom>
        </p:spPr>
      </p:pic>
      <p:sp>
        <p:nvSpPr>
          <p:cNvPr id="18" name="Seta em curva para baixo 17"/>
          <p:cNvSpPr/>
          <p:nvPr/>
        </p:nvSpPr>
        <p:spPr>
          <a:xfrm>
            <a:off x="6620772" y="2212832"/>
            <a:ext cx="3582309" cy="778017"/>
          </a:xfrm>
          <a:prstGeom prst="curvedDownArrow">
            <a:avLst/>
          </a:prstGeom>
          <a:solidFill>
            <a:srgbClr val="E0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9734550" y="3494142"/>
            <a:ext cx="654244" cy="2860935"/>
          </a:xfrm>
          <a:prstGeom prst="rect">
            <a:avLst/>
          </a:prstGeom>
          <a:noFill/>
          <a:ln w="19050">
            <a:solidFill>
              <a:srgbClr val="E09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46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433073" y="649912"/>
                <a:ext cx="3025211" cy="30252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4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73" y="649912"/>
                <a:ext cx="3025211" cy="30252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/>
          <p:cNvCxnSpPr/>
          <p:nvPr/>
        </p:nvCxnSpPr>
        <p:spPr>
          <a:xfrm>
            <a:off x="296340" y="3822464"/>
            <a:ext cx="33043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ângulo isósceles 5"/>
          <p:cNvSpPr/>
          <p:nvPr/>
        </p:nvSpPr>
        <p:spPr>
          <a:xfrm>
            <a:off x="518531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>
            <a:off x="851818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>
            <a:off x="1185105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/>
          <p:cNvSpPr/>
          <p:nvPr/>
        </p:nvSpPr>
        <p:spPr>
          <a:xfrm>
            <a:off x="1518392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/>
          <p:cNvSpPr/>
          <p:nvPr/>
        </p:nvSpPr>
        <p:spPr>
          <a:xfrm>
            <a:off x="1851679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/>
          <p:cNvSpPr/>
          <p:nvPr/>
        </p:nvSpPr>
        <p:spPr>
          <a:xfrm>
            <a:off x="2184966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>
            <a:off x="2518253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/>
        </p:nvSpPr>
        <p:spPr>
          <a:xfrm>
            <a:off x="2851540" y="3675122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isósceles 13"/>
          <p:cNvSpPr/>
          <p:nvPr/>
        </p:nvSpPr>
        <p:spPr>
          <a:xfrm>
            <a:off x="3223275" y="3675123"/>
            <a:ext cx="170916" cy="14734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296340" y="649912"/>
            <a:ext cx="0" cy="3172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593593" y="649913"/>
            <a:ext cx="1" cy="3172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296340" y="80373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96340" y="108574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294918" y="136775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294918" y="1649770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94918" y="188050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294918" y="216251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293496" y="244452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93496" y="272653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03464" y="294872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303464" y="3230738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302042" y="3512749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3466830" y="739644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3466830" y="1021655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3465408" y="130366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465408" y="1585677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3465408" y="1816413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3465408" y="2098424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3463986" y="2380435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3463986" y="266244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3463986" y="285581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3465408" y="3165613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3464004" y="3448656"/>
            <a:ext cx="128186" cy="128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-32410400" y="-112474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pt-BR" altLang="pt-BR" sz="146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46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 from my iPhone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5430982" y="459827"/>
            <a:ext cx="2770908" cy="2770911"/>
            <a:chOff x="4645890" y="3518664"/>
            <a:chExt cx="2770908" cy="2770911"/>
          </a:xfrm>
        </p:grpSpPr>
        <p:sp>
          <p:nvSpPr>
            <p:cNvPr id="43" name="Retângulo 42"/>
            <p:cNvSpPr/>
            <p:nvPr/>
          </p:nvSpPr>
          <p:spPr>
            <a:xfrm>
              <a:off x="4645890" y="490412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5338617" y="490412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6031344" y="490412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6724071" y="490412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645890" y="559684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338617" y="5596847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6031344" y="559684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6724071" y="5596847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645890" y="351866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338617" y="351866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031344" y="351866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6724071" y="351866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645890" y="421139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5338617" y="421139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6031344" y="421139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6724071" y="4211391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CaixaDeTexto 59"/>
          <p:cNvSpPr txBox="1"/>
          <p:nvPr/>
        </p:nvSpPr>
        <p:spPr>
          <a:xfrm>
            <a:off x="5299362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5967844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6684815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7377542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8014855" y="304607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5299362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5967844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6684815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377542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014855" y="2353341"/>
            <a:ext cx="318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5299362" y="165951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5912419" y="1672295"/>
            <a:ext cx="4814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6594760" y="1659510"/>
            <a:ext cx="491838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7284333" y="1659510"/>
            <a:ext cx="4796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12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014855" y="165951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5268191" y="966781"/>
            <a:ext cx="451755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13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5912419" y="966781"/>
            <a:ext cx="4814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14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6615546" y="966781"/>
            <a:ext cx="422565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15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7284333" y="966781"/>
            <a:ext cx="519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16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8021785" y="966781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5250877" y="294700"/>
            <a:ext cx="44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17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5922513" y="294700"/>
            <a:ext cx="4260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18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6636331" y="294700"/>
            <a:ext cx="415624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19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7284333" y="294700"/>
            <a:ext cx="460349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20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8014855" y="294700"/>
            <a:ext cx="311726" cy="371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grpSp>
        <p:nvGrpSpPr>
          <p:cNvPr id="128" name="Agrupar 127"/>
          <p:cNvGrpSpPr/>
          <p:nvPr/>
        </p:nvGrpSpPr>
        <p:grpSpPr>
          <a:xfrm>
            <a:off x="1937137" y="4195620"/>
            <a:ext cx="2535887" cy="2448622"/>
            <a:chOff x="5285501" y="4313016"/>
            <a:chExt cx="2535887" cy="2448622"/>
          </a:xfrm>
        </p:grpSpPr>
        <p:sp>
          <p:nvSpPr>
            <p:cNvPr id="87" name="Retângulo 86"/>
            <p:cNvSpPr/>
            <p:nvPr/>
          </p:nvSpPr>
          <p:spPr>
            <a:xfrm>
              <a:off x="5448292" y="519151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6141019" y="5191518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833746" y="519151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448292" y="5884246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141019" y="5884245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6833746" y="5884246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448292" y="449879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6141019" y="449878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6833746" y="449879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316672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985154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6702125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7394852" y="639230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5316672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5985154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6702125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7394852" y="5699576"/>
              <a:ext cx="3186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8</a:t>
              </a: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316672" y="5005745"/>
              <a:ext cx="311726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929729" y="5018530"/>
              <a:ext cx="4814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5" name="CaixaDeTexto 114"/>
            <p:cNvSpPr txBox="1"/>
            <p:nvPr/>
          </p:nvSpPr>
          <p:spPr>
            <a:xfrm>
              <a:off x="6612070" y="5005745"/>
              <a:ext cx="491838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16" name="CaixaDeTexto 115"/>
            <p:cNvSpPr txBox="1"/>
            <p:nvPr/>
          </p:nvSpPr>
          <p:spPr>
            <a:xfrm>
              <a:off x="7301643" y="5005745"/>
              <a:ext cx="4796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5285501" y="4313016"/>
              <a:ext cx="451755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13</a:t>
              </a:r>
            </a:p>
          </p:txBody>
        </p:sp>
        <p:sp>
          <p:nvSpPr>
            <p:cNvPr id="119" name="CaixaDeTexto 118"/>
            <p:cNvSpPr txBox="1"/>
            <p:nvPr/>
          </p:nvSpPr>
          <p:spPr>
            <a:xfrm>
              <a:off x="5929729" y="4313016"/>
              <a:ext cx="4814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14</a:t>
              </a:r>
            </a:p>
          </p:txBody>
        </p:sp>
        <p:sp>
          <p:nvSpPr>
            <p:cNvPr id="120" name="CaixaDeTexto 119"/>
            <p:cNvSpPr txBox="1"/>
            <p:nvPr/>
          </p:nvSpPr>
          <p:spPr>
            <a:xfrm>
              <a:off x="6632856" y="4313016"/>
              <a:ext cx="422565" cy="371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15</a:t>
              </a:r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7301643" y="4313016"/>
              <a:ext cx="5197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16</a:t>
              </a:r>
            </a:p>
          </p:txBody>
        </p:sp>
      </p:grpSp>
      <p:grpSp>
        <p:nvGrpSpPr>
          <p:cNvPr id="168" name="Agrupar 167"/>
          <p:cNvGrpSpPr/>
          <p:nvPr/>
        </p:nvGrpSpPr>
        <p:grpSpPr>
          <a:xfrm>
            <a:off x="5031097" y="4221813"/>
            <a:ext cx="2713585" cy="2397343"/>
            <a:chOff x="3637189" y="4043586"/>
            <a:chExt cx="2713585" cy="2397343"/>
          </a:xfrm>
        </p:grpSpPr>
        <p:sp>
          <p:nvSpPr>
            <p:cNvPr id="130" name="Retângulo 129"/>
            <p:cNvSpPr/>
            <p:nvPr/>
          </p:nvSpPr>
          <p:spPr>
            <a:xfrm>
              <a:off x="3913404" y="489910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4606131" y="4899102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5298858" y="489910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3913404" y="559183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4606131" y="5591829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Retângulo 134"/>
            <p:cNvSpPr/>
            <p:nvPr/>
          </p:nvSpPr>
          <p:spPr>
            <a:xfrm>
              <a:off x="5298858" y="5591830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>
              <a:off x="3913404" y="420637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4606131" y="4206373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/>
            <p:cNvSpPr/>
            <p:nvPr/>
          </p:nvSpPr>
          <p:spPr>
            <a:xfrm>
              <a:off x="5298858" y="4206374"/>
              <a:ext cx="692727" cy="6927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/>
            <p:cNvSpPr txBox="1"/>
            <p:nvPr/>
          </p:nvSpPr>
          <p:spPr>
            <a:xfrm>
              <a:off x="3686277" y="5407159"/>
              <a:ext cx="4205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1,2</a:t>
              </a:r>
            </a:p>
          </p:txBody>
        </p:sp>
        <p:sp>
          <p:nvSpPr>
            <p:cNvPr id="144" name="CaixaDeTexto 143"/>
            <p:cNvSpPr txBox="1"/>
            <p:nvPr/>
          </p:nvSpPr>
          <p:spPr>
            <a:xfrm>
              <a:off x="4422553" y="5420282"/>
              <a:ext cx="42602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3,4</a:t>
              </a:r>
            </a:p>
          </p:txBody>
        </p:sp>
        <p:sp>
          <p:nvSpPr>
            <p:cNvPr id="145" name="CaixaDeTexto 144"/>
            <p:cNvSpPr txBox="1"/>
            <p:nvPr/>
          </p:nvSpPr>
          <p:spPr>
            <a:xfrm>
              <a:off x="5116582" y="5421957"/>
              <a:ext cx="4205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5,6</a:t>
              </a:r>
            </a:p>
          </p:txBody>
        </p:sp>
        <p:sp>
          <p:nvSpPr>
            <p:cNvPr id="146" name="CaixaDeTexto 145"/>
            <p:cNvSpPr txBox="1"/>
            <p:nvPr/>
          </p:nvSpPr>
          <p:spPr>
            <a:xfrm>
              <a:off x="5820711" y="5436478"/>
              <a:ext cx="42653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7,8</a:t>
              </a:r>
            </a:p>
          </p:txBody>
        </p:sp>
        <p:sp>
          <p:nvSpPr>
            <p:cNvPr id="155" name="CaixaDeTexto 154"/>
            <p:cNvSpPr txBox="1"/>
            <p:nvPr/>
          </p:nvSpPr>
          <p:spPr>
            <a:xfrm>
              <a:off x="3665460" y="4713329"/>
              <a:ext cx="61602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9,10</a:t>
              </a:r>
            </a:p>
          </p:txBody>
        </p:sp>
        <p:sp>
          <p:nvSpPr>
            <p:cNvPr id="156" name="CaixaDeTexto 155"/>
            <p:cNvSpPr txBox="1"/>
            <p:nvPr/>
          </p:nvSpPr>
          <p:spPr>
            <a:xfrm>
              <a:off x="4340181" y="4745212"/>
              <a:ext cx="622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11,12</a:t>
              </a:r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5024881" y="4745212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13,14</a:t>
              </a:r>
            </a:p>
          </p:txBody>
        </p:sp>
        <p:sp>
          <p:nvSpPr>
            <p:cNvPr id="159" name="CaixaDeTexto 158"/>
            <p:cNvSpPr txBox="1"/>
            <p:nvPr/>
          </p:nvSpPr>
          <p:spPr>
            <a:xfrm>
              <a:off x="5696795" y="4747934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15,16</a:t>
              </a:r>
            </a:p>
          </p:txBody>
        </p:sp>
        <p:sp>
          <p:nvSpPr>
            <p:cNvPr id="160" name="CaixaDeTexto 159"/>
            <p:cNvSpPr txBox="1"/>
            <p:nvPr/>
          </p:nvSpPr>
          <p:spPr>
            <a:xfrm>
              <a:off x="3637189" y="4051377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17,18</a:t>
              </a:r>
            </a:p>
          </p:txBody>
        </p:sp>
        <p:sp>
          <p:nvSpPr>
            <p:cNvPr id="161" name="CaixaDeTexto 160"/>
            <p:cNvSpPr txBox="1"/>
            <p:nvPr/>
          </p:nvSpPr>
          <p:spPr>
            <a:xfrm>
              <a:off x="4334597" y="404650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19,20</a:t>
              </a:r>
            </a:p>
          </p:txBody>
        </p:sp>
        <p:sp>
          <p:nvSpPr>
            <p:cNvPr id="162" name="CaixaDeTexto 161"/>
            <p:cNvSpPr txBox="1"/>
            <p:nvPr/>
          </p:nvSpPr>
          <p:spPr>
            <a:xfrm>
              <a:off x="5032005" y="4052779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21,22</a:t>
              </a:r>
            </a:p>
          </p:txBody>
        </p:sp>
        <p:sp>
          <p:nvSpPr>
            <p:cNvPr id="163" name="CaixaDeTexto 162"/>
            <p:cNvSpPr txBox="1"/>
            <p:nvPr/>
          </p:nvSpPr>
          <p:spPr>
            <a:xfrm>
              <a:off x="5719946" y="404358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23,24</a:t>
              </a:r>
            </a:p>
          </p:txBody>
        </p:sp>
        <p:sp>
          <p:nvSpPr>
            <p:cNvPr id="164" name="CaixaDeTexto 163"/>
            <p:cNvSpPr txBox="1"/>
            <p:nvPr/>
          </p:nvSpPr>
          <p:spPr>
            <a:xfrm>
              <a:off x="3637189" y="6118986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25,26</a:t>
              </a:r>
            </a:p>
          </p:txBody>
        </p:sp>
        <p:sp>
          <p:nvSpPr>
            <p:cNvPr id="165" name="CaixaDeTexto 164"/>
            <p:cNvSpPr txBox="1"/>
            <p:nvPr/>
          </p:nvSpPr>
          <p:spPr>
            <a:xfrm>
              <a:off x="4367823" y="6130667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27,28</a:t>
              </a:r>
            </a:p>
          </p:txBody>
        </p:sp>
        <p:sp>
          <p:nvSpPr>
            <p:cNvPr id="166" name="CaixaDeTexto 165"/>
            <p:cNvSpPr txBox="1"/>
            <p:nvPr/>
          </p:nvSpPr>
          <p:spPr>
            <a:xfrm>
              <a:off x="5056408" y="6127948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29,30</a:t>
              </a:r>
            </a:p>
          </p:txBody>
        </p:sp>
        <p:sp>
          <p:nvSpPr>
            <p:cNvPr id="167" name="CaixaDeTexto 166"/>
            <p:cNvSpPr txBox="1"/>
            <p:nvPr/>
          </p:nvSpPr>
          <p:spPr>
            <a:xfrm>
              <a:off x="5751831" y="6133152"/>
              <a:ext cx="598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31,32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79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98334" y="621095"/>
            <a:ext cx="1470992" cy="1470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1333830" y="72455"/>
            <a:ext cx="0" cy="24649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65596" y="1356591"/>
            <a:ext cx="240924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8233" y="278912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468232" y="240746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665027" y="276527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141566" y="2222800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9" name="Conector de Seta Reta 30">
            <a:extLst>
              <a:ext uri="{FF2B5EF4-FFF2-40B4-BE49-F238E27FC236}">
                <a16:creationId xmlns="" xmlns:a16="http://schemas.microsoft.com/office/drawing/2014/main" id="{F4E2726F-250A-244A-9FEF-08E332214A0E}"/>
              </a:ext>
            </a:extLst>
          </p:cNvPr>
          <p:cNvCxnSpPr/>
          <p:nvPr/>
        </p:nvCxnSpPr>
        <p:spPr>
          <a:xfrm>
            <a:off x="4708538" y="187926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31">
            <a:extLst>
              <a:ext uri="{FF2B5EF4-FFF2-40B4-BE49-F238E27FC236}">
                <a16:creationId xmlns="" xmlns:a16="http://schemas.microsoft.com/office/drawing/2014/main" id="{58C6BB8A-40B7-1D44-841F-91C8117B7A12}"/>
              </a:ext>
            </a:extLst>
          </p:cNvPr>
          <p:cNvCxnSpPr/>
          <p:nvPr/>
        </p:nvCxnSpPr>
        <p:spPr>
          <a:xfrm flipV="1">
            <a:off x="4708537" y="149760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37">
            <a:extLst>
              <a:ext uri="{FF2B5EF4-FFF2-40B4-BE49-F238E27FC236}">
                <a16:creationId xmlns="" xmlns:a16="http://schemas.microsoft.com/office/drawing/2014/main" id="{71091896-9F67-8847-9C2A-DE057411D085}"/>
              </a:ext>
            </a:extLst>
          </p:cNvPr>
          <p:cNvSpPr txBox="1"/>
          <p:nvPr/>
        </p:nvSpPr>
        <p:spPr>
          <a:xfrm>
            <a:off x="4905332" y="185541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3" name="CaixaDeTexto 38">
            <a:extLst>
              <a:ext uri="{FF2B5EF4-FFF2-40B4-BE49-F238E27FC236}">
                <a16:creationId xmlns="" xmlns:a16="http://schemas.microsoft.com/office/drawing/2014/main" id="{76B8159C-42E2-4940-B7F6-6CFD8DA7CF7E}"/>
              </a:ext>
            </a:extLst>
          </p:cNvPr>
          <p:cNvSpPr txBox="1"/>
          <p:nvPr/>
        </p:nvSpPr>
        <p:spPr>
          <a:xfrm>
            <a:off x="4439517" y="1319106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14" name="Conector de Seta Reta 31">
            <a:extLst>
              <a:ext uri="{FF2B5EF4-FFF2-40B4-BE49-F238E27FC236}">
                <a16:creationId xmlns="" xmlns:a16="http://schemas.microsoft.com/office/drawing/2014/main" id="{6270ED07-5855-EB46-9509-DAAB56BDB6EE}"/>
              </a:ext>
            </a:extLst>
          </p:cNvPr>
          <p:cNvCxnSpPr>
            <a:cxnSpLocks/>
          </p:cNvCxnSpPr>
          <p:nvPr/>
        </p:nvCxnSpPr>
        <p:spPr>
          <a:xfrm flipH="1">
            <a:off x="4556137" y="1866938"/>
            <a:ext cx="152400" cy="285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37">
            <a:extLst>
              <a:ext uri="{FF2B5EF4-FFF2-40B4-BE49-F238E27FC236}">
                <a16:creationId xmlns="" xmlns:a16="http://schemas.microsoft.com/office/drawing/2014/main" id="{A883361E-6275-FD48-BBBB-CC236BA50F68}"/>
              </a:ext>
            </a:extLst>
          </p:cNvPr>
          <p:cNvSpPr txBox="1"/>
          <p:nvPr/>
        </p:nvSpPr>
        <p:spPr>
          <a:xfrm>
            <a:off x="4322898" y="2040081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z</a:t>
            </a:r>
            <a:endParaRPr lang="pt-BR" dirty="0"/>
          </a:p>
        </p:txBody>
      </p:sp>
      <p:sp>
        <p:nvSpPr>
          <p:cNvPr id="4" name="Cube 3">
            <a:extLst>
              <a:ext uri="{FF2B5EF4-FFF2-40B4-BE49-F238E27FC236}">
                <a16:creationId xmlns="" xmlns:a16="http://schemas.microsoft.com/office/drawing/2014/main" id="{91386F85-D730-BC4D-BFB6-86BD933FCE40}"/>
              </a:ext>
            </a:extLst>
          </p:cNvPr>
          <p:cNvSpPr/>
          <p:nvPr/>
        </p:nvSpPr>
        <p:spPr>
          <a:xfrm flipH="1">
            <a:off x="5620327" y="389150"/>
            <a:ext cx="1691640" cy="1691640"/>
          </a:xfrm>
          <a:prstGeom prst="cub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FB5C299A-1052-4746-8710-63FF6CFD409E}"/>
              </a:ext>
            </a:extLst>
          </p:cNvPr>
          <p:cNvCxnSpPr>
            <a:cxnSpLocks/>
          </p:cNvCxnSpPr>
          <p:nvPr/>
        </p:nvCxnSpPr>
        <p:spPr>
          <a:xfrm>
            <a:off x="6228412" y="4369977"/>
            <a:ext cx="94390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ADCB2C18-6EAD-5D4A-98EB-E29D64C0FCAF}"/>
                  </a:ext>
                </a:extLst>
              </p:cNvPr>
              <p:cNvSpPr txBox="1"/>
              <p:nvPr/>
            </p:nvSpPr>
            <p:spPr>
              <a:xfrm>
                <a:off x="5761006" y="4207907"/>
                <a:ext cx="38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CB2C18-6EAD-5D4A-98EB-E29D64C0F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006" y="4207907"/>
                <a:ext cx="384592" cy="276999"/>
              </a:xfrm>
              <a:prstGeom prst="rect">
                <a:avLst/>
              </a:prstGeom>
              <a:blipFill>
                <a:blip r:embed="rId2"/>
                <a:stretch>
                  <a:fillRect l="-645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ED64D3D5-6A3F-5A41-83A7-36085B488607}"/>
              </a:ext>
            </a:extLst>
          </p:cNvPr>
          <p:cNvCxnSpPr>
            <a:cxnSpLocks/>
          </p:cNvCxnSpPr>
          <p:nvPr/>
        </p:nvCxnSpPr>
        <p:spPr>
          <a:xfrm flipV="1">
            <a:off x="5980850" y="1107273"/>
            <a:ext cx="0" cy="681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85C03481-1FBF-DF4E-96C2-CDB1991F1F7B}"/>
                  </a:ext>
                </a:extLst>
              </p:cNvPr>
              <p:cNvSpPr txBox="1"/>
              <p:nvPr/>
            </p:nvSpPr>
            <p:spPr>
              <a:xfrm>
                <a:off x="5641673" y="1448070"/>
                <a:ext cx="39222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C03481-1FBF-DF4E-96C2-CDB1991F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673" y="1448070"/>
                <a:ext cx="392223" cy="298928"/>
              </a:xfrm>
              <a:prstGeom prst="rect">
                <a:avLst/>
              </a:prstGeom>
              <a:blipFill>
                <a:blip r:embed="rId3"/>
                <a:stretch>
                  <a:fillRect l="-6452" r="-32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12070AFC-2402-1041-8B48-36FB0348B700}"/>
              </a:ext>
            </a:extLst>
          </p:cNvPr>
          <p:cNvCxnSpPr>
            <a:cxnSpLocks/>
          </p:cNvCxnSpPr>
          <p:nvPr/>
        </p:nvCxnSpPr>
        <p:spPr>
          <a:xfrm>
            <a:off x="5652815" y="600242"/>
            <a:ext cx="328035" cy="312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5FE8FBEA-ADFF-AB40-A54A-449E780BBA65}"/>
                  </a:ext>
                </a:extLst>
              </p:cNvPr>
              <p:cNvSpPr txBox="1"/>
              <p:nvPr/>
            </p:nvSpPr>
            <p:spPr>
              <a:xfrm>
                <a:off x="5596258" y="774504"/>
                <a:ext cx="374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FE8FBEA-ADFF-AB40-A54A-449E780BB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258" y="774504"/>
                <a:ext cx="374205" cy="276999"/>
              </a:xfrm>
              <a:prstGeom prst="rect">
                <a:avLst/>
              </a:prstGeom>
              <a:blipFill>
                <a:blip r:embed="rId4"/>
                <a:stretch>
                  <a:fillRect l="-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0">
            <a:extLst>
              <a:ext uri="{FF2B5EF4-FFF2-40B4-BE49-F238E27FC236}">
                <a16:creationId xmlns="" xmlns:a16="http://schemas.microsoft.com/office/drawing/2014/main" id="{BA2E9DFA-5E42-7A45-BAAF-990ADF7EA0D3}"/>
              </a:ext>
            </a:extLst>
          </p:cNvPr>
          <p:cNvCxnSpPr>
            <a:cxnSpLocks/>
          </p:cNvCxnSpPr>
          <p:nvPr/>
        </p:nvCxnSpPr>
        <p:spPr>
          <a:xfrm>
            <a:off x="8928069" y="4800400"/>
            <a:ext cx="10407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31">
            <a:extLst>
              <a:ext uri="{FF2B5EF4-FFF2-40B4-BE49-F238E27FC236}">
                <a16:creationId xmlns="" xmlns:a16="http://schemas.microsoft.com/office/drawing/2014/main" id="{E89DE250-B42E-074A-9B4B-D32C5B21682A}"/>
              </a:ext>
            </a:extLst>
          </p:cNvPr>
          <p:cNvCxnSpPr>
            <a:cxnSpLocks/>
          </p:cNvCxnSpPr>
          <p:nvPr/>
        </p:nvCxnSpPr>
        <p:spPr>
          <a:xfrm flipH="1" flipV="1">
            <a:off x="7465029" y="2407466"/>
            <a:ext cx="868" cy="912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37">
            <a:extLst>
              <a:ext uri="{FF2B5EF4-FFF2-40B4-BE49-F238E27FC236}">
                <a16:creationId xmlns="" xmlns:a16="http://schemas.microsoft.com/office/drawing/2014/main" id="{EB1519E0-5286-4349-B80E-C58B3668839D}"/>
              </a:ext>
            </a:extLst>
          </p:cNvPr>
          <p:cNvSpPr txBox="1"/>
          <p:nvPr/>
        </p:nvSpPr>
        <p:spPr>
          <a:xfrm>
            <a:off x="9943706" y="473865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cxnSp>
        <p:nvCxnSpPr>
          <p:cNvPr id="44" name="Conector de Seta Reta 31">
            <a:extLst>
              <a:ext uri="{FF2B5EF4-FFF2-40B4-BE49-F238E27FC236}">
                <a16:creationId xmlns="" xmlns:a16="http://schemas.microsoft.com/office/drawing/2014/main" id="{498F1A6C-5107-C140-BB57-1B5DC6F026FE}"/>
              </a:ext>
            </a:extLst>
          </p:cNvPr>
          <p:cNvCxnSpPr>
            <a:cxnSpLocks/>
          </p:cNvCxnSpPr>
          <p:nvPr/>
        </p:nvCxnSpPr>
        <p:spPr>
          <a:xfrm flipH="1">
            <a:off x="6459190" y="5273704"/>
            <a:ext cx="500932" cy="486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37">
            <a:extLst>
              <a:ext uri="{FF2B5EF4-FFF2-40B4-BE49-F238E27FC236}">
                <a16:creationId xmlns="" xmlns:a16="http://schemas.microsoft.com/office/drawing/2014/main" id="{B6B0C0B4-5D95-E046-8F05-DBA56B369AC9}"/>
              </a:ext>
            </a:extLst>
          </p:cNvPr>
          <p:cNvSpPr txBox="1"/>
          <p:nvPr/>
        </p:nvSpPr>
        <p:spPr>
          <a:xfrm>
            <a:off x="6709656" y="5472572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z</a:t>
            </a:r>
            <a:endParaRPr lang="pt-BR" dirty="0"/>
          </a:p>
        </p:txBody>
      </p:sp>
      <p:sp>
        <p:nvSpPr>
          <p:cNvPr id="37" name="Cube 36">
            <a:extLst>
              <a:ext uri="{FF2B5EF4-FFF2-40B4-BE49-F238E27FC236}">
                <a16:creationId xmlns="" xmlns:a16="http://schemas.microsoft.com/office/drawing/2014/main" id="{678A5E09-5210-8B4F-9C6E-687A6DAE997E}"/>
              </a:ext>
            </a:extLst>
          </p:cNvPr>
          <p:cNvSpPr/>
          <p:nvPr/>
        </p:nvSpPr>
        <p:spPr>
          <a:xfrm>
            <a:off x="6962109" y="3307744"/>
            <a:ext cx="1965960" cy="1965960"/>
          </a:xfrm>
          <a:prstGeom prst="cub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13538F5B-109E-414B-A880-6203A7899206}"/>
              </a:ext>
            </a:extLst>
          </p:cNvPr>
          <p:cNvCxnSpPr/>
          <p:nvPr/>
        </p:nvCxnSpPr>
        <p:spPr>
          <a:xfrm>
            <a:off x="7465029" y="3307744"/>
            <a:ext cx="0" cy="14719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57FE85EB-0365-8045-A5A8-D95E80529B6A}"/>
              </a:ext>
            </a:extLst>
          </p:cNvPr>
          <p:cNvCxnSpPr>
            <a:cxnSpLocks/>
          </p:cNvCxnSpPr>
          <p:nvPr/>
        </p:nvCxnSpPr>
        <p:spPr>
          <a:xfrm flipH="1">
            <a:off x="6962109" y="4779670"/>
            <a:ext cx="480059" cy="4940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4C50B42D-6F2E-F143-8613-E77625FDA0C2}"/>
              </a:ext>
            </a:extLst>
          </p:cNvPr>
          <p:cNvCxnSpPr>
            <a:cxnSpLocks/>
          </p:cNvCxnSpPr>
          <p:nvPr/>
        </p:nvCxnSpPr>
        <p:spPr>
          <a:xfrm flipH="1">
            <a:off x="7439994" y="4784758"/>
            <a:ext cx="14880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CF4E5FA0-002E-E44C-85C4-9D2B890C8F48}"/>
              </a:ext>
            </a:extLst>
          </p:cNvPr>
          <p:cNvCxnSpPr>
            <a:cxnSpLocks/>
          </p:cNvCxnSpPr>
          <p:nvPr/>
        </p:nvCxnSpPr>
        <p:spPr>
          <a:xfrm flipH="1">
            <a:off x="8688040" y="4372097"/>
            <a:ext cx="742949" cy="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D3DDB3F6-3863-8B40-8B0C-765B50556082}"/>
                  </a:ext>
                </a:extLst>
              </p:cNvPr>
              <p:cNvSpPr txBox="1"/>
              <p:nvPr/>
            </p:nvSpPr>
            <p:spPr>
              <a:xfrm>
                <a:off x="9571596" y="4207908"/>
                <a:ext cx="1129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DDB3F6-3863-8B40-8B0C-765B50556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596" y="4207908"/>
                <a:ext cx="1129861" cy="276999"/>
              </a:xfrm>
              <a:prstGeom prst="rect">
                <a:avLst/>
              </a:prstGeom>
              <a:blipFill>
                <a:blip r:embed="rId5"/>
                <a:stretch>
                  <a:fillRect l="-222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754DC28D-02DE-074B-A64E-37E346FFDEAB}"/>
              </a:ext>
            </a:extLst>
          </p:cNvPr>
          <p:cNvCxnSpPr>
            <a:cxnSpLocks/>
          </p:cNvCxnSpPr>
          <p:nvPr/>
        </p:nvCxnSpPr>
        <p:spPr>
          <a:xfrm>
            <a:off x="7657676" y="5026687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="" xmlns:a16="http://schemas.microsoft.com/office/drawing/2014/main" id="{FE8B028E-C93E-E548-AF4F-0A464D80D063}"/>
                  </a:ext>
                </a:extLst>
              </p:cNvPr>
              <p:cNvSpPr/>
              <p:nvPr/>
            </p:nvSpPr>
            <p:spPr>
              <a:xfrm>
                <a:off x="7663243" y="4923321"/>
                <a:ext cx="577274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E8B028E-C93E-E548-AF4F-0A464D80D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243" y="4923321"/>
                <a:ext cx="577274" cy="391261"/>
              </a:xfrm>
              <a:prstGeom prst="rect">
                <a:avLst/>
              </a:prstGeom>
              <a:blipFill>
                <a:blip r:embed="rId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BE0D7074-2E41-6946-A7C8-8B995652278D}"/>
              </a:ext>
            </a:extLst>
          </p:cNvPr>
          <p:cNvCxnSpPr>
            <a:cxnSpLocks/>
          </p:cNvCxnSpPr>
          <p:nvPr/>
        </p:nvCxnSpPr>
        <p:spPr>
          <a:xfrm flipH="1">
            <a:off x="7539689" y="3589222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="" xmlns:a16="http://schemas.microsoft.com/office/drawing/2014/main" id="{40CC5FCB-F480-2645-BAD0-61FA0E7FE5ED}"/>
                  </a:ext>
                </a:extLst>
              </p:cNvPr>
              <p:cNvSpPr/>
              <p:nvPr/>
            </p:nvSpPr>
            <p:spPr>
              <a:xfrm>
                <a:off x="7516895" y="3220648"/>
                <a:ext cx="1330557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0CC5FCB-F480-2645-BAD0-61FA0E7FE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895" y="3220648"/>
                <a:ext cx="1330557" cy="391261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="" xmlns:a16="http://schemas.microsoft.com/office/drawing/2014/main" id="{23629297-22E7-7441-81D1-749C3AD58B54}"/>
                  </a:ext>
                </a:extLst>
              </p:cNvPr>
              <p:cNvSpPr/>
              <p:nvPr/>
            </p:nvSpPr>
            <p:spPr>
              <a:xfrm>
                <a:off x="7834693" y="3853702"/>
                <a:ext cx="559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3629297-22E7-7441-81D1-749C3AD58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693" y="3853702"/>
                <a:ext cx="5596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46F78AF6-5B3C-564C-8FAE-8D1FD83E19D9}"/>
              </a:ext>
            </a:extLst>
          </p:cNvPr>
          <p:cNvCxnSpPr>
            <a:cxnSpLocks/>
          </p:cNvCxnSpPr>
          <p:nvPr/>
        </p:nvCxnSpPr>
        <p:spPr>
          <a:xfrm>
            <a:off x="7773761" y="4169551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DE12505A-7235-6448-B5C6-FE671E3F8A22}"/>
              </a:ext>
            </a:extLst>
          </p:cNvPr>
          <p:cNvCxnSpPr>
            <a:cxnSpLocks/>
          </p:cNvCxnSpPr>
          <p:nvPr/>
        </p:nvCxnSpPr>
        <p:spPr>
          <a:xfrm flipH="1">
            <a:off x="7539688" y="4509371"/>
            <a:ext cx="574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71F8CD0D-BA76-8E46-9CCA-A28143CAAB39}"/>
                  </a:ext>
                </a:extLst>
              </p:cNvPr>
              <p:cNvSpPr txBox="1"/>
              <p:nvPr/>
            </p:nvSpPr>
            <p:spPr>
              <a:xfrm>
                <a:off x="7434688" y="4475650"/>
                <a:ext cx="859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𝑧𝑥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1F8CD0D-BA76-8E46-9CCA-A28143CA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688" y="4475650"/>
                <a:ext cx="859466" cy="215444"/>
              </a:xfrm>
              <a:prstGeom prst="rect">
                <a:avLst/>
              </a:prstGeom>
              <a:blipFill>
                <a:blip r:embed="rId9"/>
                <a:stretch>
                  <a:fillRect l="-144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aixaDeTexto 37">
            <a:extLst>
              <a:ext uri="{FF2B5EF4-FFF2-40B4-BE49-F238E27FC236}">
                <a16:creationId xmlns="" xmlns:a16="http://schemas.microsoft.com/office/drawing/2014/main" id="{82977875-7FA0-AA40-AFC9-85EBA228660F}"/>
              </a:ext>
            </a:extLst>
          </p:cNvPr>
          <p:cNvSpPr txBox="1"/>
          <p:nvPr/>
        </p:nvSpPr>
        <p:spPr>
          <a:xfrm>
            <a:off x="7516895" y="2385788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="" xmlns:a16="http://schemas.microsoft.com/office/drawing/2014/main" id="{7B2A7D30-80F5-E04E-AF2E-46549DA5001A}"/>
              </a:ext>
            </a:extLst>
          </p:cNvPr>
          <p:cNvCxnSpPr>
            <a:cxnSpLocks/>
          </p:cNvCxnSpPr>
          <p:nvPr/>
        </p:nvCxnSpPr>
        <p:spPr>
          <a:xfrm>
            <a:off x="4871169" y="1227125"/>
            <a:ext cx="943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9EA20542-1E02-FB4B-8965-FFAFE1DDEE71}"/>
                  </a:ext>
                </a:extLst>
              </p:cNvPr>
              <p:cNvSpPr txBox="1"/>
              <p:nvPr/>
            </p:nvSpPr>
            <p:spPr>
              <a:xfrm>
                <a:off x="4779841" y="891681"/>
                <a:ext cx="384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A20542-1E02-FB4B-8965-FFAFE1DD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841" y="891681"/>
                <a:ext cx="384592" cy="276999"/>
              </a:xfrm>
              <a:prstGeom prst="rect">
                <a:avLst/>
              </a:prstGeom>
              <a:blipFill>
                <a:blip r:embed="rId10"/>
                <a:stretch>
                  <a:fillRect l="-312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3490477F-763A-4F4D-9169-63E295F28330}"/>
              </a:ext>
            </a:extLst>
          </p:cNvPr>
          <p:cNvGrpSpPr/>
          <p:nvPr/>
        </p:nvGrpSpPr>
        <p:grpSpPr>
          <a:xfrm>
            <a:off x="1207347" y="3397611"/>
            <a:ext cx="4259203" cy="3125623"/>
            <a:chOff x="1207347" y="3397611"/>
            <a:chExt cx="4259203" cy="312562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44D1A702-3EFD-7147-9604-63E809BECA89}"/>
                </a:ext>
              </a:extLst>
            </p:cNvPr>
            <p:cNvSpPr/>
            <p:nvPr/>
          </p:nvSpPr>
          <p:spPr>
            <a:xfrm>
              <a:off x="2225842" y="4042611"/>
              <a:ext cx="1840832" cy="18408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>
              <a:extLst>
                <a:ext uri="{FF2B5EF4-FFF2-40B4-BE49-F238E27FC236}">
                  <a16:creationId xmlns="" xmlns:a16="http://schemas.microsoft.com/office/drawing/2014/main" id="{B8C752B6-8936-584E-9D03-0B78FBF9796E}"/>
                </a:ext>
              </a:extLst>
            </p:cNvPr>
            <p:cNvSpPr/>
            <p:nvPr/>
          </p:nvSpPr>
          <p:spPr>
            <a:xfrm>
              <a:off x="2225842" y="5472571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957036A3-CE44-3948-9771-2A025BF838D5}"/>
                </a:ext>
              </a:extLst>
            </p:cNvPr>
            <p:cNvSpPr/>
            <p:nvPr/>
          </p:nvSpPr>
          <p:spPr>
            <a:xfrm>
              <a:off x="2671011" y="5570620"/>
              <a:ext cx="250466" cy="27128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B9218790-1900-2742-B907-060A7FD7EF9D}"/>
                </a:ext>
              </a:extLst>
            </p:cNvPr>
            <p:cNvSpPr/>
            <p:nvPr/>
          </p:nvSpPr>
          <p:spPr>
            <a:xfrm>
              <a:off x="2827421" y="5173579"/>
              <a:ext cx="625642" cy="733926"/>
            </a:xfrm>
            <a:custGeom>
              <a:avLst/>
              <a:gdLst>
                <a:gd name="connsiteX0" fmla="*/ 48126 w 625642"/>
                <a:gd name="connsiteY0" fmla="*/ 433137 h 733926"/>
                <a:gd name="connsiteX1" fmla="*/ 48126 w 625642"/>
                <a:gd name="connsiteY1" fmla="*/ 433137 h 733926"/>
                <a:gd name="connsiteX2" fmla="*/ 12032 w 625642"/>
                <a:gd name="connsiteY2" fmla="*/ 336884 h 733926"/>
                <a:gd name="connsiteX3" fmla="*/ 0 w 625642"/>
                <a:gd name="connsiteY3" fmla="*/ 288758 h 733926"/>
                <a:gd name="connsiteX4" fmla="*/ 12032 w 625642"/>
                <a:gd name="connsiteY4" fmla="*/ 96253 h 733926"/>
                <a:gd name="connsiteX5" fmla="*/ 60158 w 625642"/>
                <a:gd name="connsiteY5" fmla="*/ 24063 h 733926"/>
                <a:gd name="connsiteX6" fmla="*/ 132347 w 625642"/>
                <a:gd name="connsiteY6" fmla="*/ 0 h 733926"/>
                <a:gd name="connsiteX7" fmla="*/ 288758 w 625642"/>
                <a:gd name="connsiteY7" fmla="*/ 12032 h 733926"/>
                <a:gd name="connsiteX8" fmla="*/ 324853 w 625642"/>
                <a:gd name="connsiteY8" fmla="*/ 96253 h 733926"/>
                <a:gd name="connsiteX9" fmla="*/ 348916 w 625642"/>
                <a:gd name="connsiteY9" fmla="*/ 168442 h 733926"/>
                <a:gd name="connsiteX10" fmla="*/ 360947 w 625642"/>
                <a:gd name="connsiteY10" fmla="*/ 204537 h 733926"/>
                <a:gd name="connsiteX11" fmla="*/ 372979 w 625642"/>
                <a:gd name="connsiteY11" fmla="*/ 240632 h 733926"/>
                <a:gd name="connsiteX12" fmla="*/ 397042 w 625642"/>
                <a:gd name="connsiteY12" fmla="*/ 276726 h 733926"/>
                <a:gd name="connsiteX13" fmla="*/ 409074 w 625642"/>
                <a:gd name="connsiteY13" fmla="*/ 312821 h 733926"/>
                <a:gd name="connsiteX14" fmla="*/ 445168 w 625642"/>
                <a:gd name="connsiteY14" fmla="*/ 324853 h 733926"/>
                <a:gd name="connsiteX15" fmla="*/ 481263 w 625642"/>
                <a:gd name="connsiteY15" fmla="*/ 348916 h 733926"/>
                <a:gd name="connsiteX16" fmla="*/ 553453 w 625642"/>
                <a:gd name="connsiteY16" fmla="*/ 372979 h 733926"/>
                <a:gd name="connsiteX17" fmla="*/ 625642 w 625642"/>
                <a:gd name="connsiteY17" fmla="*/ 469232 h 733926"/>
                <a:gd name="connsiteX18" fmla="*/ 613611 w 625642"/>
                <a:gd name="connsiteY18" fmla="*/ 661737 h 733926"/>
                <a:gd name="connsiteX19" fmla="*/ 553453 w 625642"/>
                <a:gd name="connsiteY19" fmla="*/ 709863 h 733926"/>
                <a:gd name="connsiteX20" fmla="*/ 481263 w 625642"/>
                <a:gd name="connsiteY20" fmla="*/ 733926 h 733926"/>
                <a:gd name="connsiteX21" fmla="*/ 312821 w 625642"/>
                <a:gd name="connsiteY21" fmla="*/ 709863 h 733926"/>
                <a:gd name="connsiteX22" fmla="*/ 204537 w 625642"/>
                <a:gd name="connsiteY22" fmla="*/ 649705 h 733926"/>
                <a:gd name="connsiteX23" fmla="*/ 156411 w 625642"/>
                <a:gd name="connsiteY23" fmla="*/ 637674 h 733926"/>
                <a:gd name="connsiteX24" fmla="*/ 144379 w 625642"/>
                <a:gd name="connsiteY24" fmla="*/ 601579 h 733926"/>
                <a:gd name="connsiteX25" fmla="*/ 108284 w 625642"/>
                <a:gd name="connsiteY25" fmla="*/ 469232 h 733926"/>
                <a:gd name="connsiteX26" fmla="*/ 48126 w 625642"/>
                <a:gd name="connsiteY26" fmla="*/ 433137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25642" h="733926">
                  <a:moveTo>
                    <a:pt x="48126" y="433137"/>
                  </a:moveTo>
                  <a:lnTo>
                    <a:pt x="48126" y="433137"/>
                  </a:lnTo>
                  <a:cubicBezTo>
                    <a:pt x="36095" y="401053"/>
                    <a:pt x="22868" y="369392"/>
                    <a:pt x="12032" y="336884"/>
                  </a:cubicBezTo>
                  <a:cubicBezTo>
                    <a:pt x="6803" y="321197"/>
                    <a:pt x="0" y="305294"/>
                    <a:pt x="0" y="288758"/>
                  </a:cubicBezTo>
                  <a:cubicBezTo>
                    <a:pt x="0" y="224464"/>
                    <a:pt x="5301" y="160193"/>
                    <a:pt x="12032" y="96253"/>
                  </a:cubicBezTo>
                  <a:cubicBezTo>
                    <a:pt x="15122" y="66900"/>
                    <a:pt x="34310" y="38423"/>
                    <a:pt x="60158" y="24063"/>
                  </a:cubicBezTo>
                  <a:cubicBezTo>
                    <a:pt x="82331" y="11745"/>
                    <a:pt x="132347" y="0"/>
                    <a:pt x="132347" y="0"/>
                  </a:cubicBezTo>
                  <a:cubicBezTo>
                    <a:pt x="184484" y="4011"/>
                    <a:pt x="238233" y="-1441"/>
                    <a:pt x="288758" y="12032"/>
                  </a:cubicBezTo>
                  <a:cubicBezTo>
                    <a:pt x="311581" y="18118"/>
                    <a:pt x="321222" y="84149"/>
                    <a:pt x="324853" y="96253"/>
                  </a:cubicBezTo>
                  <a:cubicBezTo>
                    <a:pt x="332142" y="120548"/>
                    <a:pt x="340895" y="144379"/>
                    <a:pt x="348916" y="168442"/>
                  </a:cubicBezTo>
                  <a:lnTo>
                    <a:pt x="360947" y="204537"/>
                  </a:lnTo>
                  <a:cubicBezTo>
                    <a:pt x="364958" y="216569"/>
                    <a:pt x="365944" y="230080"/>
                    <a:pt x="372979" y="240632"/>
                  </a:cubicBezTo>
                  <a:cubicBezTo>
                    <a:pt x="381000" y="252663"/>
                    <a:pt x="390575" y="263793"/>
                    <a:pt x="397042" y="276726"/>
                  </a:cubicBezTo>
                  <a:cubicBezTo>
                    <a:pt x="402714" y="288070"/>
                    <a:pt x="400106" y="303853"/>
                    <a:pt x="409074" y="312821"/>
                  </a:cubicBezTo>
                  <a:cubicBezTo>
                    <a:pt x="418042" y="321789"/>
                    <a:pt x="433825" y="319181"/>
                    <a:pt x="445168" y="324853"/>
                  </a:cubicBezTo>
                  <a:cubicBezTo>
                    <a:pt x="458102" y="331320"/>
                    <a:pt x="468049" y="343043"/>
                    <a:pt x="481263" y="348916"/>
                  </a:cubicBezTo>
                  <a:cubicBezTo>
                    <a:pt x="504442" y="359218"/>
                    <a:pt x="553453" y="372979"/>
                    <a:pt x="553453" y="372979"/>
                  </a:cubicBezTo>
                  <a:cubicBezTo>
                    <a:pt x="622579" y="442105"/>
                    <a:pt x="604644" y="406233"/>
                    <a:pt x="625642" y="469232"/>
                  </a:cubicBezTo>
                  <a:cubicBezTo>
                    <a:pt x="621632" y="533400"/>
                    <a:pt x="624181" y="598318"/>
                    <a:pt x="613611" y="661737"/>
                  </a:cubicBezTo>
                  <a:cubicBezTo>
                    <a:pt x="611611" y="673736"/>
                    <a:pt x="557826" y="707919"/>
                    <a:pt x="553453" y="709863"/>
                  </a:cubicBezTo>
                  <a:cubicBezTo>
                    <a:pt x="530274" y="720165"/>
                    <a:pt x="481263" y="733926"/>
                    <a:pt x="481263" y="733926"/>
                  </a:cubicBezTo>
                  <a:cubicBezTo>
                    <a:pt x="425116" y="725905"/>
                    <a:pt x="360013" y="741324"/>
                    <a:pt x="312821" y="709863"/>
                  </a:cubicBezTo>
                  <a:cubicBezTo>
                    <a:pt x="248192" y="666777"/>
                    <a:pt x="260125" y="665587"/>
                    <a:pt x="204537" y="649705"/>
                  </a:cubicBezTo>
                  <a:cubicBezTo>
                    <a:pt x="188638" y="645162"/>
                    <a:pt x="172453" y="641684"/>
                    <a:pt x="156411" y="637674"/>
                  </a:cubicBezTo>
                  <a:cubicBezTo>
                    <a:pt x="152400" y="625642"/>
                    <a:pt x="146173" y="614134"/>
                    <a:pt x="144379" y="601579"/>
                  </a:cubicBezTo>
                  <a:cubicBezTo>
                    <a:pt x="124330" y="461244"/>
                    <a:pt x="177965" y="469232"/>
                    <a:pt x="108284" y="469232"/>
                  </a:cubicBezTo>
                  <a:lnTo>
                    <a:pt x="48126" y="4331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983FDBFF-E7D3-4A4D-9B1C-35CBBDDED5F6}"/>
                </a:ext>
              </a:extLst>
            </p:cNvPr>
            <p:cNvSpPr/>
            <p:nvPr/>
          </p:nvSpPr>
          <p:spPr>
            <a:xfrm>
              <a:off x="3416968" y="5185611"/>
              <a:ext cx="661737" cy="673768"/>
            </a:xfrm>
            <a:custGeom>
              <a:avLst/>
              <a:gdLst>
                <a:gd name="connsiteX0" fmla="*/ 0 w 661737"/>
                <a:gd name="connsiteY0" fmla="*/ 409073 h 673768"/>
                <a:gd name="connsiteX1" fmla="*/ 0 w 661737"/>
                <a:gd name="connsiteY1" fmla="*/ 409073 h 673768"/>
                <a:gd name="connsiteX2" fmla="*/ 84221 w 661737"/>
                <a:gd name="connsiteY2" fmla="*/ 348915 h 673768"/>
                <a:gd name="connsiteX3" fmla="*/ 108285 w 661737"/>
                <a:gd name="connsiteY3" fmla="*/ 324852 h 673768"/>
                <a:gd name="connsiteX4" fmla="*/ 144379 w 661737"/>
                <a:gd name="connsiteY4" fmla="*/ 312821 h 673768"/>
                <a:gd name="connsiteX5" fmla="*/ 192506 w 661737"/>
                <a:gd name="connsiteY5" fmla="*/ 252663 h 673768"/>
                <a:gd name="connsiteX6" fmla="*/ 204537 w 661737"/>
                <a:gd name="connsiteY6" fmla="*/ 216568 h 673768"/>
                <a:gd name="connsiteX7" fmla="*/ 228600 w 661737"/>
                <a:gd name="connsiteY7" fmla="*/ 180473 h 673768"/>
                <a:gd name="connsiteX8" fmla="*/ 288758 w 661737"/>
                <a:gd name="connsiteY8" fmla="*/ 72189 h 673768"/>
                <a:gd name="connsiteX9" fmla="*/ 324853 w 661737"/>
                <a:gd name="connsiteY9" fmla="*/ 48126 h 673768"/>
                <a:gd name="connsiteX10" fmla="*/ 397043 w 661737"/>
                <a:gd name="connsiteY10" fmla="*/ 24063 h 673768"/>
                <a:gd name="connsiteX11" fmla="*/ 481264 w 661737"/>
                <a:gd name="connsiteY11" fmla="*/ 0 h 673768"/>
                <a:gd name="connsiteX12" fmla="*/ 553453 w 661737"/>
                <a:gd name="connsiteY12" fmla="*/ 12031 h 673768"/>
                <a:gd name="connsiteX13" fmla="*/ 577516 w 661737"/>
                <a:gd name="connsiteY13" fmla="*/ 84221 h 673768"/>
                <a:gd name="connsiteX14" fmla="*/ 589548 w 661737"/>
                <a:gd name="connsiteY14" fmla="*/ 120315 h 673768"/>
                <a:gd name="connsiteX15" fmla="*/ 625643 w 661737"/>
                <a:gd name="connsiteY15" fmla="*/ 144378 h 673768"/>
                <a:gd name="connsiteX16" fmla="*/ 649706 w 661737"/>
                <a:gd name="connsiteY16" fmla="*/ 216568 h 673768"/>
                <a:gd name="connsiteX17" fmla="*/ 661737 w 661737"/>
                <a:gd name="connsiteY17" fmla="*/ 252663 h 673768"/>
                <a:gd name="connsiteX18" fmla="*/ 625643 w 661737"/>
                <a:gd name="connsiteY18" fmla="*/ 372978 h 673768"/>
                <a:gd name="connsiteX19" fmla="*/ 577516 w 661737"/>
                <a:gd name="connsiteY19" fmla="*/ 433136 h 673768"/>
                <a:gd name="connsiteX20" fmla="*/ 517358 w 661737"/>
                <a:gd name="connsiteY20" fmla="*/ 493294 h 673768"/>
                <a:gd name="connsiteX21" fmla="*/ 469232 w 661737"/>
                <a:gd name="connsiteY21" fmla="*/ 565484 h 673768"/>
                <a:gd name="connsiteX22" fmla="*/ 397043 w 661737"/>
                <a:gd name="connsiteY22" fmla="*/ 613610 h 673768"/>
                <a:gd name="connsiteX23" fmla="*/ 360948 w 661737"/>
                <a:gd name="connsiteY23" fmla="*/ 625642 h 673768"/>
                <a:gd name="connsiteX24" fmla="*/ 288758 w 661737"/>
                <a:gd name="connsiteY24" fmla="*/ 673768 h 673768"/>
                <a:gd name="connsiteX25" fmla="*/ 192506 w 661737"/>
                <a:gd name="connsiteY25" fmla="*/ 661736 h 673768"/>
                <a:gd name="connsiteX26" fmla="*/ 156411 w 661737"/>
                <a:gd name="connsiteY26" fmla="*/ 649705 h 673768"/>
                <a:gd name="connsiteX27" fmla="*/ 132348 w 661737"/>
                <a:gd name="connsiteY27" fmla="*/ 613610 h 673768"/>
                <a:gd name="connsiteX28" fmla="*/ 120316 w 661737"/>
                <a:gd name="connsiteY28" fmla="*/ 517357 h 673768"/>
                <a:gd name="connsiteX29" fmla="*/ 108285 w 661737"/>
                <a:gd name="connsiteY29" fmla="*/ 481263 h 673768"/>
                <a:gd name="connsiteX30" fmla="*/ 60158 w 661737"/>
                <a:gd name="connsiteY30" fmla="*/ 469231 h 673768"/>
                <a:gd name="connsiteX31" fmla="*/ 24064 w 661737"/>
                <a:gd name="connsiteY31" fmla="*/ 445168 h 673768"/>
                <a:gd name="connsiteX32" fmla="*/ 0 w 661737"/>
                <a:gd name="connsiteY32" fmla="*/ 409073 h 67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61737" h="673768">
                  <a:moveTo>
                    <a:pt x="0" y="409073"/>
                  </a:moveTo>
                  <a:lnTo>
                    <a:pt x="0" y="409073"/>
                  </a:lnTo>
                  <a:cubicBezTo>
                    <a:pt x="28074" y="389020"/>
                    <a:pt x="56988" y="370096"/>
                    <a:pt x="84221" y="348915"/>
                  </a:cubicBezTo>
                  <a:cubicBezTo>
                    <a:pt x="93175" y="341951"/>
                    <a:pt x="98558" y="330688"/>
                    <a:pt x="108285" y="324852"/>
                  </a:cubicBezTo>
                  <a:cubicBezTo>
                    <a:pt x="119160" y="318327"/>
                    <a:pt x="132348" y="316831"/>
                    <a:pt x="144379" y="312821"/>
                  </a:cubicBezTo>
                  <a:cubicBezTo>
                    <a:pt x="166760" y="290440"/>
                    <a:pt x="177329" y="283017"/>
                    <a:pt x="192506" y="252663"/>
                  </a:cubicBezTo>
                  <a:cubicBezTo>
                    <a:pt x="198178" y="241319"/>
                    <a:pt x="198865" y="227912"/>
                    <a:pt x="204537" y="216568"/>
                  </a:cubicBezTo>
                  <a:cubicBezTo>
                    <a:pt x="211004" y="203634"/>
                    <a:pt x="222133" y="193407"/>
                    <a:pt x="228600" y="180473"/>
                  </a:cubicBezTo>
                  <a:cubicBezTo>
                    <a:pt x="250540" y="136592"/>
                    <a:pt x="231857" y="110122"/>
                    <a:pt x="288758" y="72189"/>
                  </a:cubicBezTo>
                  <a:cubicBezTo>
                    <a:pt x="300790" y="64168"/>
                    <a:pt x="311639" y="53999"/>
                    <a:pt x="324853" y="48126"/>
                  </a:cubicBezTo>
                  <a:cubicBezTo>
                    <a:pt x="348032" y="37824"/>
                    <a:pt x="372980" y="32084"/>
                    <a:pt x="397043" y="24063"/>
                  </a:cubicBezTo>
                  <a:cubicBezTo>
                    <a:pt x="448834" y="6799"/>
                    <a:pt x="420821" y="15110"/>
                    <a:pt x="481264" y="0"/>
                  </a:cubicBezTo>
                  <a:cubicBezTo>
                    <a:pt x="505327" y="4010"/>
                    <a:pt x="535094" y="-4033"/>
                    <a:pt x="553453" y="12031"/>
                  </a:cubicBezTo>
                  <a:cubicBezTo>
                    <a:pt x="572542" y="28734"/>
                    <a:pt x="569495" y="60158"/>
                    <a:pt x="577516" y="84221"/>
                  </a:cubicBezTo>
                  <a:cubicBezTo>
                    <a:pt x="581527" y="96252"/>
                    <a:pt x="578996" y="113280"/>
                    <a:pt x="589548" y="120315"/>
                  </a:cubicBezTo>
                  <a:lnTo>
                    <a:pt x="625643" y="144378"/>
                  </a:lnTo>
                  <a:lnTo>
                    <a:pt x="649706" y="216568"/>
                  </a:lnTo>
                  <a:lnTo>
                    <a:pt x="661737" y="252663"/>
                  </a:lnTo>
                  <a:cubicBezTo>
                    <a:pt x="656284" y="274474"/>
                    <a:pt x="635408" y="363213"/>
                    <a:pt x="625643" y="372978"/>
                  </a:cubicBezTo>
                  <a:cubicBezTo>
                    <a:pt x="531819" y="466802"/>
                    <a:pt x="683761" y="311714"/>
                    <a:pt x="577516" y="433136"/>
                  </a:cubicBezTo>
                  <a:cubicBezTo>
                    <a:pt x="558842" y="454478"/>
                    <a:pt x="533088" y="469698"/>
                    <a:pt x="517358" y="493294"/>
                  </a:cubicBezTo>
                  <a:cubicBezTo>
                    <a:pt x="501316" y="517357"/>
                    <a:pt x="493295" y="549442"/>
                    <a:pt x="469232" y="565484"/>
                  </a:cubicBezTo>
                  <a:cubicBezTo>
                    <a:pt x="445169" y="581526"/>
                    <a:pt x="424479" y="604464"/>
                    <a:pt x="397043" y="613610"/>
                  </a:cubicBezTo>
                  <a:cubicBezTo>
                    <a:pt x="385011" y="617621"/>
                    <a:pt x="372035" y="619483"/>
                    <a:pt x="360948" y="625642"/>
                  </a:cubicBezTo>
                  <a:cubicBezTo>
                    <a:pt x="335667" y="639687"/>
                    <a:pt x="288758" y="673768"/>
                    <a:pt x="288758" y="673768"/>
                  </a:cubicBezTo>
                  <a:cubicBezTo>
                    <a:pt x="256674" y="669757"/>
                    <a:pt x="224318" y="667520"/>
                    <a:pt x="192506" y="661736"/>
                  </a:cubicBezTo>
                  <a:cubicBezTo>
                    <a:pt x="180028" y="659467"/>
                    <a:pt x="166314" y="657628"/>
                    <a:pt x="156411" y="649705"/>
                  </a:cubicBezTo>
                  <a:cubicBezTo>
                    <a:pt x="145119" y="640672"/>
                    <a:pt x="140369" y="625642"/>
                    <a:pt x="132348" y="613610"/>
                  </a:cubicBezTo>
                  <a:cubicBezTo>
                    <a:pt x="128337" y="581526"/>
                    <a:pt x="126100" y="549169"/>
                    <a:pt x="120316" y="517357"/>
                  </a:cubicBezTo>
                  <a:cubicBezTo>
                    <a:pt x="118047" y="504879"/>
                    <a:pt x="118188" y="489185"/>
                    <a:pt x="108285" y="481263"/>
                  </a:cubicBezTo>
                  <a:cubicBezTo>
                    <a:pt x="95372" y="470933"/>
                    <a:pt x="76200" y="473242"/>
                    <a:pt x="60158" y="469231"/>
                  </a:cubicBezTo>
                  <a:cubicBezTo>
                    <a:pt x="48127" y="461210"/>
                    <a:pt x="33097" y="456459"/>
                    <a:pt x="24064" y="445168"/>
                  </a:cubicBezTo>
                  <a:cubicBezTo>
                    <a:pt x="16141" y="435265"/>
                    <a:pt x="4011" y="415089"/>
                    <a:pt x="0" y="40907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351E04E1-FCD0-664D-A440-E67F5F4D328D}"/>
                </a:ext>
              </a:extLst>
            </p:cNvPr>
            <p:cNvSpPr/>
            <p:nvPr/>
          </p:nvSpPr>
          <p:spPr>
            <a:xfrm>
              <a:off x="3164305" y="5125453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8DC4F329-D01C-094D-ABC3-C4DA25596C37}"/>
                </a:ext>
              </a:extLst>
            </p:cNvPr>
            <p:cNvSpPr/>
            <p:nvPr/>
          </p:nvSpPr>
          <p:spPr>
            <a:xfrm>
              <a:off x="2319720" y="5185611"/>
              <a:ext cx="498674" cy="361305"/>
            </a:xfrm>
            <a:custGeom>
              <a:avLst/>
              <a:gdLst>
                <a:gd name="connsiteX0" fmla="*/ 230975 w 498674"/>
                <a:gd name="connsiteY0" fmla="*/ 348915 h 361305"/>
                <a:gd name="connsiteX1" fmla="*/ 230975 w 498674"/>
                <a:gd name="connsiteY1" fmla="*/ 348915 h 361305"/>
                <a:gd name="connsiteX2" fmla="*/ 339259 w 498674"/>
                <a:gd name="connsiteY2" fmla="*/ 360947 h 361305"/>
                <a:gd name="connsiteX3" fmla="*/ 411448 w 498674"/>
                <a:gd name="connsiteY3" fmla="*/ 336884 h 361305"/>
                <a:gd name="connsiteX4" fmla="*/ 483638 w 498674"/>
                <a:gd name="connsiteY4" fmla="*/ 300789 h 361305"/>
                <a:gd name="connsiteX5" fmla="*/ 483638 w 498674"/>
                <a:gd name="connsiteY5" fmla="*/ 192505 h 361305"/>
                <a:gd name="connsiteX6" fmla="*/ 411448 w 498674"/>
                <a:gd name="connsiteY6" fmla="*/ 156410 h 361305"/>
                <a:gd name="connsiteX7" fmla="*/ 255038 w 498674"/>
                <a:gd name="connsiteY7" fmla="*/ 120315 h 361305"/>
                <a:gd name="connsiteX8" fmla="*/ 218943 w 498674"/>
                <a:gd name="connsiteY8" fmla="*/ 96252 h 361305"/>
                <a:gd name="connsiteX9" fmla="*/ 170817 w 498674"/>
                <a:gd name="connsiteY9" fmla="*/ 24063 h 361305"/>
                <a:gd name="connsiteX10" fmla="*/ 98627 w 498674"/>
                <a:gd name="connsiteY10" fmla="*/ 0 h 361305"/>
                <a:gd name="connsiteX11" fmla="*/ 26438 w 498674"/>
                <a:gd name="connsiteY11" fmla="*/ 12031 h 361305"/>
                <a:gd name="connsiteX12" fmla="*/ 2375 w 498674"/>
                <a:gd name="connsiteY12" fmla="*/ 48126 h 361305"/>
                <a:gd name="connsiteX13" fmla="*/ 38469 w 498674"/>
                <a:gd name="connsiteY13" fmla="*/ 228600 h 361305"/>
                <a:gd name="connsiteX14" fmla="*/ 50501 w 498674"/>
                <a:gd name="connsiteY14" fmla="*/ 300789 h 361305"/>
                <a:gd name="connsiteX15" fmla="*/ 98627 w 498674"/>
                <a:gd name="connsiteY15" fmla="*/ 288757 h 361305"/>
                <a:gd name="connsiteX16" fmla="*/ 134722 w 498674"/>
                <a:gd name="connsiteY16" fmla="*/ 276726 h 361305"/>
                <a:gd name="connsiteX17" fmla="*/ 206912 w 498674"/>
                <a:gd name="connsiteY17" fmla="*/ 300789 h 361305"/>
                <a:gd name="connsiteX18" fmla="*/ 230975 w 498674"/>
                <a:gd name="connsiteY18" fmla="*/ 348915 h 36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8674" h="361305">
                  <a:moveTo>
                    <a:pt x="230975" y="348915"/>
                  </a:moveTo>
                  <a:lnTo>
                    <a:pt x="230975" y="348915"/>
                  </a:lnTo>
                  <a:cubicBezTo>
                    <a:pt x="267070" y="352926"/>
                    <a:pt x="303023" y="363363"/>
                    <a:pt x="339259" y="360947"/>
                  </a:cubicBezTo>
                  <a:cubicBezTo>
                    <a:pt x="364567" y="359260"/>
                    <a:pt x="387385" y="344905"/>
                    <a:pt x="411448" y="336884"/>
                  </a:cubicBezTo>
                  <a:cubicBezTo>
                    <a:pt x="461260" y="320280"/>
                    <a:pt x="436992" y="331886"/>
                    <a:pt x="483638" y="300789"/>
                  </a:cubicBezTo>
                  <a:cubicBezTo>
                    <a:pt x="497512" y="259165"/>
                    <a:pt x="509047" y="243323"/>
                    <a:pt x="483638" y="192505"/>
                  </a:cubicBezTo>
                  <a:cubicBezTo>
                    <a:pt x="472145" y="169519"/>
                    <a:pt x="430428" y="165900"/>
                    <a:pt x="411448" y="156410"/>
                  </a:cubicBezTo>
                  <a:cubicBezTo>
                    <a:pt x="312805" y="107088"/>
                    <a:pt x="470612" y="141873"/>
                    <a:pt x="255038" y="120315"/>
                  </a:cubicBezTo>
                  <a:cubicBezTo>
                    <a:pt x="243006" y="112294"/>
                    <a:pt x="228465" y="107134"/>
                    <a:pt x="218943" y="96252"/>
                  </a:cubicBezTo>
                  <a:cubicBezTo>
                    <a:pt x="199899" y="74487"/>
                    <a:pt x="198253" y="33208"/>
                    <a:pt x="170817" y="24063"/>
                  </a:cubicBezTo>
                  <a:lnTo>
                    <a:pt x="98627" y="0"/>
                  </a:lnTo>
                  <a:cubicBezTo>
                    <a:pt x="74564" y="4010"/>
                    <a:pt x="48257" y="1121"/>
                    <a:pt x="26438" y="12031"/>
                  </a:cubicBezTo>
                  <a:cubicBezTo>
                    <a:pt x="13504" y="18498"/>
                    <a:pt x="3576" y="33716"/>
                    <a:pt x="2375" y="48126"/>
                  </a:cubicBezTo>
                  <a:cubicBezTo>
                    <a:pt x="-8580" y="179578"/>
                    <a:pt x="20932" y="123383"/>
                    <a:pt x="38469" y="228600"/>
                  </a:cubicBezTo>
                  <a:lnTo>
                    <a:pt x="50501" y="300789"/>
                  </a:lnTo>
                  <a:cubicBezTo>
                    <a:pt x="66543" y="296778"/>
                    <a:pt x="82727" y="293300"/>
                    <a:pt x="98627" y="288757"/>
                  </a:cubicBezTo>
                  <a:cubicBezTo>
                    <a:pt x="110821" y="285273"/>
                    <a:pt x="122117" y="275325"/>
                    <a:pt x="134722" y="276726"/>
                  </a:cubicBezTo>
                  <a:cubicBezTo>
                    <a:pt x="159932" y="279527"/>
                    <a:pt x="182849" y="292768"/>
                    <a:pt x="206912" y="300789"/>
                  </a:cubicBezTo>
                  <a:cubicBezTo>
                    <a:pt x="251513" y="315656"/>
                    <a:pt x="226964" y="340894"/>
                    <a:pt x="230975" y="34891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7E04F2F1-51C6-6A47-91BE-CA28F302B4A9}"/>
                </a:ext>
              </a:extLst>
            </p:cNvPr>
            <p:cNvSpPr/>
            <p:nvPr/>
          </p:nvSpPr>
          <p:spPr>
            <a:xfrm>
              <a:off x="2237874" y="4848726"/>
              <a:ext cx="348915" cy="348916"/>
            </a:xfrm>
            <a:custGeom>
              <a:avLst/>
              <a:gdLst>
                <a:gd name="connsiteX0" fmla="*/ 0 w 348915"/>
                <a:gd name="connsiteY0" fmla="*/ 168442 h 348916"/>
                <a:gd name="connsiteX1" fmla="*/ 0 w 348915"/>
                <a:gd name="connsiteY1" fmla="*/ 168442 h 348916"/>
                <a:gd name="connsiteX2" fmla="*/ 36094 w 348915"/>
                <a:gd name="connsiteY2" fmla="*/ 312821 h 348916"/>
                <a:gd name="connsiteX3" fmla="*/ 60158 w 348915"/>
                <a:gd name="connsiteY3" fmla="*/ 336885 h 348916"/>
                <a:gd name="connsiteX4" fmla="*/ 108284 w 348915"/>
                <a:gd name="connsiteY4" fmla="*/ 348916 h 348916"/>
                <a:gd name="connsiteX5" fmla="*/ 228600 w 348915"/>
                <a:gd name="connsiteY5" fmla="*/ 336885 h 348916"/>
                <a:gd name="connsiteX6" fmla="*/ 264694 w 348915"/>
                <a:gd name="connsiteY6" fmla="*/ 324853 h 348916"/>
                <a:gd name="connsiteX7" fmla="*/ 324852 w 348915"/>
                <a:gd name="connsiteY7" fmla="*/ 264695 h 348916"/>
                <a:gd name="connsiteX8" fmla="*/ 348915 w 348915"/>
                <a:gd name="connsiteY8" fmla="*/ 168442 h 348916"/>
                <a:gd name="connsiteX9" fmla="*/ 336884 w 348915"/>
                <a:gd name="connsiteY9" fmla="*/ 120316 h 348916"/>
                <a:gd name="connsiteX10" fmla="*/ 264694 w 348915"/>
                <a:gd name="connsiteY10" fmla="*/ 84221 h 348916"/>
                <a:gd name="connsiteX11" fmla="*/ 216568 w 348915"/>
                <a:gd name="connsiteY11" fmla="*/ 24063 h 348916"/>
                <a:gd name="connsiteX12" fmla="*/ 180473 w 348915"/>
                <a:gd name="connsiteY12" fmla="*/ 0 h 348916"/>
                <a:gd name="connsiteX13" fmla="*/ 84221 w 348915"/>
                <a:gd name="connsiteY13" fmla="*/ 24063 h 348916"/>
                <a:gd name="connsiteX14" fmla="*/ 60158 w 348915"/>
                <a:gd name="connsiteY14" fmla="*/ 48127 h 348916"/>
                <a:gd name="connsiteX15" fmla="*/ 48126 w 348915"/>
                <a:gd name="connsiteY15" fmla="*/ 84221 h 348916"/>
                <a:gd name="connsiteX16" fmla="*/ 24063 w 348915"/>
                <a:gd name="connsiteY16" fmla="*/ 108285 h 348916"/>
                <a:gd name="connsiteX17" fmla="*/ 0 w 348915"/>
                <a:gd name="connsiteY17" fmla="*/ 168442 h 34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8915" h="348916">
                  <a:moveTo>
                    <a:pt x="0" y="168442"/>
                  </a:moveTo>
                  <a:lnTo>
                    <a:pt x="0" y="168442"/>
                  </a:lnTo>
                  <a:cubicBezTo>
                    <a:pt x="10046" y="258864"/>
                    <a:pt x="-6688" y="259344"/>
                    <a:pt x="36094" y="312821"/>
                  </a:cubicBezTo>
                  <a:cubicBezTo>
                    <a:pt x="43181" y="321679"/>
                    <a:pt x="50012" y="331812"/>
                    <a:pt x="60158" y="336885"/>
                  </a:cubicBezTo>
                  <a:cubicBezTo>
                    <a:pt x="74948" y="344280"/>
                    <a:pt x="92242" y="344906"/>
                    <a:pt x="108284" y="348916"/>
                  </a:cubicBezTo>
                  <a:cubicBezTo>
                    <a:pt x="148389" y="344906"/>
                    <a:pt x="188763" y="343014"/>
                    <a:pt x="228600" y="336885"/>
                  </a:cubicBezTo>
                  <a:cubicBezTo>
                    <a:pt x="241135" y="334957"/>
                    <a:pt x="254548" y="332462"/>
                    <a:pt x="264694" y="324853"/>
                  </a:cubicBezTo>
                  <a:cubicBezTo>
                    <a:pt x="287381" y="307838"/>
                    <a:pt x="324852" y="264695"/>
                    <a:pt x="324852" y="264695"/>
                  </a:cubicBezTo>
                  <a:cubicBezTo>
                    <a:pt x="334347" y="236211"/>
                    <a:pt x="348915" y="197483"/>
                    <a:pt x="348915" y="168442"/>
                  </a:cubicBezTo>
                  <a:cubicBezTo>
                    <a:pt x="348915" y="151906"/>
                    <a:pt x="346056" y="134075"/>
                    <a:pt x="336884" y="120316"/>
                  </a:cubicBezTo>
                  <a:cubicBezTo>
                    <a:pt x="323557" y="100325"/>
                    <a:pt x="285283" y="91084"/>
                    <a:pt x="264694" y="84221"/>
                  </a:cubicBezTo>
                  <a:cubicBezTo>
                    <a:pt x="246829" y="57424"/>
                    <a:pt x="241057" y="43655"/>
                    <a:pt x="216568" y="24063"/>
                  </a:cubicBezTo>
                  <a:cubicBezTo>
                    <a:pt x="205277" y="15030"/>
                    <a:pt x="192505" y="8021"/>
                    <a:pt x="180473" y="0"/>
                  </a:cubicBezTo>
                  <a:cubicBezTo>
                    <a:pt x="167540" y="2587"/>
                    <a:pt x="102717" y="12965"/>
                    <a:pt x="84221" y="24063"/>
                  </a:cubicBezTo>
                  <a:cubicBezTo>
                    <a:pt x="74494" y="29899"/>
                    <a:pt x="68179" y="40106"/>
                    <a:pt x="60158" y="48127"/>
                  </a:cubicBezTo>
                  <a:cubicBezTo>
                    <a:pt x="56147" y="60158"/>
                    <a:pt x="54651" y="73346"/>
                    <a:pt x="48126" y="84221"/>
                  </a:cubicBezTo>
                  <a:cubicBezTo>
                    <a:pt x="42290" y="93948"/>
                    <a:pt x="29136" y="98139"/>
                    <a:pt x="24063" y="108285"/>
                  </a:cubicBezTo>
                  <a:cubicBezTo>
                    <a:pt x="7167" y="142076"/>
                    <a:pt x="4011" y="158416"/>
                    <a:pt x="0" y="16844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="" xmlns:a16="http://schemas.microsoft.com/office/drawing/2014/main" id="{0147C010-60C8-9843-8796-B13BD5EB5C78}"/>
                </a:ext>
              </a:extLst>
            </p:cNvPr>
            <p:cNvSpPr/>
            <p:nvPr/>
          </p:nvSpPr>
          <p:spPr>
            <a:xfrm rot="3557172">
              <a:off x="2595328" y="4586437"/>
              <a:ext cx="661737" cy="673768"/>
            </a:xfrm>
            <a:custGeom>
              <a:avLst/>
              <a:gdLst>
                <a:gd name="connsiteX0" fmla="*/ 0 w 661737"/>
                <a:gd name="connsiteY0" fmla="*/ 409073 h 673768"/>
                <a:gd name="connsiteX1" fmla="*/ 0 w 661737"/>
                <a:gd name="connsiteY1" fmla="*/ 409073 h 673768"/>
                <a:gd name="connsiteX2" fmla="*/ 84221 w 661737"/>
                <a:gd name="connsiteY2" fmla="*/ 348915 h 673768"/>
                <a:gd name="connsiteX3" fmla="*/ 108285 w 661737"/>
                <a:gd name="connsiteY3" fmla="*/ 324852 h 673768"/>
                <a:gd name="connsiteX4" fmla="*/ 144379 w 661737"/>
                <a:gd name="connsiteY4" fmla="*/ 312821 h 673768"/>
                <a:gd name="connsiteX5" fmla="*/ 192506 w 661737"/>
                <a:gd name="connsiteY5" fmla="*/ 252663 h 673768"/>
                <a:gd name="connsiteX6" fmla="*/ 204537 w 661737"/>
                <a:gd name="connsiteY6" fmla="*/ 216568 h 673768"/>
                <a:gd name="connsiteX7" fmla="*/ 228600 w 661737"/>
                <a:gd name="connsiteY7" fmla="*/ 180473 h 673768"/>
                <a:gd name="connsiteX8" fmla="*/ 288758 w 661737"/>
                <a:gd name="connsiteY8" fmla="*/ 72189 h 673768"/>
                <a:gd name="connsiteX9" fmla="*/ 324853 w 661737"/>
                <a:gd name="connsiteY9" fmla="*/ 48126 h 673768"/>
                <a:gd name="connsiteX10" fmla="*/ 397043 w 661737"/>
                <a:gd name="connsiteY10" fmla="*/ 24063 h 673768"/>
                <a:gd name="connsiteX11" fmla="*/ 481264 w 661737"/>
                <a:gd name="connsiteY11" fmla="*/ 0 h 673768"/>
                <a:gd name="connsiteX12" fmla="*/ 553453 w 661737"/>
                <a:gd name="connsiteY12" fmla="*/ 12031 h 673768"/>
                <a:gd name="connsiteX13" fmla="*/ 577516 w 661737"/>
                <a:gd name="connsiteY13" fmla="*/ 84221 h 673768"/>
                <a:gd name="connsiteX14" fmla="*/ 589548 w 661737"/>
                <a:gd name="connsiteY14" fmla="*/ 120315 h 673768"/>
                <a:gd name="connsiteX15" fmla="*/ 625643 w 661737"/>
                <a:gd name="connsiteY15" fmla="*/ 144378 h 673768"/>
                <a:gd name="connsiteX16" fmla="*/ 649706 w 661737"/>
                <a:gd name="connsiteY16" fmla="*/ 216568 h 673768"/>
                <a:gd name="connsiteX17" fmla="*/ 661737 w 661737"/>
                <a:gd name="connsiteY17" fmla="*/ 252663 h 673768"/>
                <a:gd name="connsiteX18" fmla="*/ 625643 w 661737"/>
                <a:gd name="connsiteY18" fmla="*/ 372978 h 673768"/>
                <a:gd name="connsiteX19" fmla="*/ 577516 w 661737"/>
                <a:gd name="connsiteY19" fmla="*/ 433136 h 673768"/>
                <a:gd name="connsiteX20" fmla="*/ 517358 w 661737"/>
                <a:gd name="connsiteY20" fmla="*/ 493294 h 673768"/>
                <a:gd name="connsiteX21" fmla="*/ 469232 w 661737"/>
                <a:gd name="connsiteY21" fmla="*/ 565484 h 673768"/>
                <a:gd name="connsiteX22" fmla="*/ 397043 w 661737"/>
                <a:gd name="connsiteY22" fmla="*/ 613610 h 673768"/>
                <a:gd name="connsiteX23" fmla="*/ 360948 w 661737"/>
                <a:gd name="connsiteY23" fmla="*/ 625642 h 673768"/>
                <a:gd name="connsiteX24" fmla="*/ 288758 w 661737"/>
                <a:gd name="connsiteY24" fmla="*/ 673768 h 673768"/>
                <a:gd name="connsiteX25" fmla="*/ 192506 w 661737"/>
                <a:gd name="connsiteY25" fmla="*/ 661736 h 673768"/>
                <a:gd name="connsiteX26" fmla="*/ 156411 w 661737"/>
                <a:gd name="connsiteY26" fmla="*/ 649705 h 673768"/>
                <a:gd name="connsiteX27" fmla="*/ 132348 w 661737"/>
                <a:gd name="connsiteY27" fmla="*/ 613610 h 673768"/>
                <a:gd name="connsiteX28" fmla="*/ 120316 w 661737"/>
                <a:gd name="connsiteY28" fmla="*/ 517357 h 673768"/>
                <a:gd name="connsiteX29" fmla="*/ 108285 w 661737"/>
                <a:gd name="connsiteY29" fmla="*/ 481263 h 673768"/>
                <a:gd name="connsiteX30" fmla="*/ 60158 w 661737"/>
                <a:gd name="connsiteY30" fmla="*/ 469231 h 673768"/>
                <a:gd name="connsiteX31" fmla="*/ 24064 w 661737"/>
                <a:gd name="connsiteY31" fmla="*/ 445168 h 673768"/>
                <a:gd name="connsiteX32" fmla="*/ 0 w 661737"/>
                <a:gd name="connsiteY32" fmla="*/ 409073 h 67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61737" h="673768">
                  <a:moveTo>
                    <a:pt x="0" y="409073"/>
                  </a:moveTo>
                  <a:lnTo>
                    <a:pt x="0" y="409073"/>
                  </a:lnTo>
                  <a:cubicBezTo>
                    <a:pt x="28074" y="389020"/>
                    <a:pt x="56988" y="370096"/>
                    <a:pt x="84221" y="348915"/>
                  </a:cubicBezTo>
                  <a:cubicBezTo>
                    <a:pt x="93175" y="341951"/>
                    <a:pt x="98558" y="330688"/>
                    <a:pt x="108285" y="324852"/>
                  </a:cubicBezTo>
                  <a:cubicBezTo>
                    <a:pt x="119160" y="318327"/>
                    <a:pt x="132348" y="316831"/>
                    <a:pt x="144379" y="312821"/>
                  </a:cubicBezTo>
                  <a:cubicBezTo>
                    <a:pt x="166760" y="290440"/>
                    <a:pt x="177329" y="283017"/>
                    <a:pt x="192506" y="252663"/>
                  </a:cubicBezTo>
                  <a:cubicBezTo>
                    <a:pt x="198178" y="241319"/>
                    <a:pt x="198865" y="227912"/>
                    <a:pt x="204537" y="216568"/>
                  </a:cubicBezTo>
                  <a:cubicBezTo>
                    <a:pt x="211004" y="203634"/>
                    <a:pt x="222133" y="193407"/>
                    <a:pt x="228600" y="180473"/>
                  </a:cubicBezTo>
                  <a:cubicBezTo>
                    <a:pt x="250540" y="136592"/>
                    <a:pt x="231857" y="110122"/>
                    <a:pt x="288758" y="72189"/>
                  </a:cubicBezTo>
                  <a:cubicBezTo>
                    <a:pt x="300790" y="64168"/>
                    <a:pt x="311639" y="53999"/>
                    <a:pt x="324853" y="48126"/>
                  </a:cubicBezTo>
                  <a:cubicBezTo>
                    <a:pt x="348032" y="37824"/>
                    <a:pt x="372980" y="32084"/>
                    <a:pt x="397043" y="24063"/>
                  </a:cubicBezTo>
                  <a:cubicBezTo>
                    <a:pt x="448834" y="6799"/>
                    <a:pt x="420821" y="15110"/>
                    <a:pt x="481264" y="0"/>
                  </a:cubicBezTo>
                  <a:cubicBezTo>
                    <a:pt x="505327" y="4010"/>
                    <a:pt x="535094" y="-4033"/>
                    <a:pt x="553453" y="12031"/>
                  </a:cubicBezTo>
                  <a:cubicBezTo>
                    <a:pt x="572542" y="28734"/>
                    <a:pt x="569495" y="60158"/>
                    <a:pt x="577516" y="84221"/>
                  </a:cubicBezTo>
                  <a:cubicBezTo>
                    <a:pt x="581527" y="96252"/>
                    <a:pt x="578996" y="113280"/>
                    <a:pt x="589548" y="120315"/>
                  </a:cubicBezTo>
                  <a:lnTo>
                    <a:pt x="625643" y="144378"/>
                  </a:lnTo>
                  <a:lnTo>
                    <a:pt x="649706" y="216568"/>
                  </a:lnTo>
                  <a:lnTo>
                    <a:pt x="661737" y="252663"/>
                  </a:lnTo>
                  <a:cubicBezTo>
                    <a:pt x="656284" y="274474"/>
                    <a:pt x="635408" y="363213"/>
                    <a:pt x="625643" y="372978"/>
                  </a:cubicBezTo>
                  <a:cubicBezTo>
                    <a:pt x="531819" y="466802"/>
                    <a:pt x="683761" y="311714"/>
                    <a:pt x="577516" y="433136"/>
                  </a:cubicBezTo>
                  <a:cubicBezTo>
                    <a:pt x="558842" y="454478"/>
                    <a:pt x="533088" y="469698"/>
                    <a:pt x="517358" y="493294"/>
                  </a:cubicBezTo>
                  <a:cubicBezTo>
                    <a:pt x="501316" y="517357"/>
                    <a:pt x="493295" y="549442"/>
                    <a:pt x="469232" y="565484"/>
                  </a:cubicBezTo>
                  <a:cubicBezTo>
                    <a:pt x="445169" y="581526"/>
                    <a:pt x="424479" y="604464"/>
                    <a:pt x="397043" y="613610"/>
                  </a:cubicBezTo>
                  <a:cubicBezTo>
                    <a:pt x="385011" y="617621"/>
                    <a:pt x="372035" y="619483"/>
                    <a:pt x="360948" y="625642"/>
                  </a:cubicBezTo>
                  <a:cubicBezTo>
                    <a:pt x="335667" y="639687"/>
                    <a:pt x="288758" y="673768"/>
                    <a:pt x="288758" y="673768"/>
                  </a:cubicBezTo>
                  <a:cubicBezTo>
                    <a:pt x="256674" y="669757"/>
                    <a:pt x="224318" y="667520"/>
                    <a:pt x="192506" y="661736"/>
                  </a:cubicBezTo>
                  <a:cubicBezTo>
                    <a:pt x="180028" y="659467"/>
                    <a:pt x="166314" y="657628"/>
                    <a:pt x="156411" y="649705"/>
                  </a:cubicBezTo>
                  <a:cubicBezTo>
                    <a:pt x="145119" y="640672"/>
                    <a:pt x="140369" y="625642"/>
                    <a:pt x="132348" y="613610"/>
                  </a:cubicBezTo>
                  <a:cubicBezTo>
                    <a:pt x="128337" y="581526"/>
                    <a:pt x="126100" y="549169"/>
                    <a:pt x="120316" y="517357"/>
                  </a:cubicBezTo>
                  <a:cubicBezTo>
                    <a:pt x="118047" y="504879"/>
                    <a:pt x="118188" y="489185"/>
                    <a:pt x="108285" y="481263"/>
                  </a:cubicBezTo>
                  <a:cubicBezTo>
                    <a:pt x="95372" y="470933"/>
                    <a:pt x="76200" y="473242"/>
                    <a:pt x="60158" y="469231"/>
                  </a:cubicBezTo>
                  <a:cubicBezTo>
                    <a:pt x="48127" y="461210"/>
                    <a:pt x="33097" y="456459"/>
                    <a:pt x="24064" y="445168"/>
                  </a:cubicBezTo>
                  <a:cubicBezTo>
                    <a:pt x="16141" y="435265"/>
                    <a:pt x="4011" y="415089"/>
                    <a:pt x="0" y="40907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="" xmlns:a16="http://schemas.microsoft.com/office/drawing/2014/main" id="{F0095C1D-22F3-BB4B-B94A-E1418D8828E8}"/>
                </a:ext>
              </a:extLst>
            </p:cNvPr>
            <p:cNvSpPr/>
            <p:nvPr/>
          </p:nvSpPr>
          <p:spPr>
            <a:xfrm rot="19359155">
              <a:off x="3355327" y="4726651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="" xmlns:a16="http://schemas.microsoft.com/office/drawing/2014/main" id="{47A790B9-35EB-B644-B261-B2582C621B1A}"/>
                </a:ext>
              </a:extLst>
            </p:cNvPr>
            <p:cNvSpPr/>
            <p:nvPr/>
          </p:nvSpPr>
          <p:spPr>
            <a:xfrm rot="15360423">
              <a:off x="3618400" y="4756537"/>
              <a:ext cx="479559" cy="411975"/>
            </a:xfrm>
            <a:custGeom>
              <a:avLst/>
              <a:gdLst>
                <a:gd name="connsiteX0" fmla="*/ 230975 w 498674"/>
                <a:gd name="connsiteY0" fmla="*/ 348915 h 361305"/>
                <a:gd name="connsiteX1" fmla="*/ 230975 w 498674"/>
                <a:gd name="connsiteY1" fmla="*/ 348915 h 361305"/>
                <a:gd name="connsiteX2" fmla="*/ 339259 w 498674"/>
                <a:gd name="connsiteY2" fmla="*/ 360947 h 361305"/>
                <a:gd name="connsiteX3" fmla="*/ 411448 w 498674"/>
                <a:gd name="connsiteY3" fmla="*/ 336884 h 361305"/>
                <a:gd name="connsiteX4" fmla="*/ 483638 w 498674"/>
                <a:gd name="connsiteY4" fmla="*/ 300789 h 361305"/>
                <a:gd name="connsiteX5" fmla="*/ 483638 w 498674"/>
                <a:gd name="connsiteY5" fmla="*/ 192505 h 361305"/>
                <a:gd name="connsiteX6" fmla="*/ 411448 w 498674"/>
                <a:gd name="connsiteY6" fmla="*/ 156410 h 361305"/>
                <a:gd name="connsiteX7" fmla="*/ 255038 w 498674"/>
                <a:gd name="connsiteY7" fmla="*/ 120315 h 361305"/>
                <a:gd name="connsiteX8" fmla="*/ 218943 w 498674"/>
                <a:gd name="connsiteY8" fmla="*/ 96252 h 361305"/>
                <a:gd name="connsiteX9" fmla="*/ 170817 w 498674"/>
                <a:gd name="connsiteY9" fmla="*/ 24063 h 361305"/>
                <a:gd name="connsiteX10" fmla="*/ 98627 w 498674"/>
                <a:gd name="connsiteY10" fmla="*/ 0 h 361305"/>
                <a:gd name="connsiteX11" fmla="*/ 26438 w 498674"/>
                <a:gd name="connsiteY11" fmla="*/ 12031 h 361305"/>
                <a:gd name="connsiteX12" fmla="*/ 2375 w 498674"/>
                <a:gd name="connsiteY12" fmla="*/ 48126 h 361305"/>
                <a:gd name="connsiteX13" fmla="*/ 38469 w 498674"/>
                <a:gd name="connsiteY13" fmla="*/ 228600 h 361305"/>
                <a:gd name="connsiteX14" fmla="*/ 50501 w 498674"/>
                <a:gd name="connsiteY14" fmla="*/ 300789 h 361305"/>
                <a:gd name="connsiteX15" fmla="*/ 98627 w 498674"/>
                <a:gd name="connsiteY15" fmla="*/ 288757 h 361305"/>
                <a:gd name="connsiteX16" fmla="*/ 134722 w 498674"/>
                <a:gd name="connsiteY16" fmla="*/ 276726 h 361305"/>
                <a:gd name="connsiteX17" fmla="*/ 206912 w 498674"/>
                <a:gd name="connsiteY17" fmla="*/ 300789 h 361305"/>
                <a:gd name="connsiteX18" fmla="*/ 230975 w 498674"/>
                <a:gd name="connsiteY18" fmla="*/ 348915 h 36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8674" h="361305">
                  <a:moveTo>
                    <a:pt x="230975" y="348915"/>
                  </a:moveTo>
                  <a:lnTo>
                    <a:pt x="230975" y="348915"/>
                  </a:lnTo>
                  <a:cubicBezTo>
                    <a:pt x="267070" y="352926"/>
                    <a:pt x="303023" y="363363"/>
                    <a:pt x="339259" y="360947"/>
                  </a:cubicBezTo>
                  <a:cubicBezTo>
                    <a:pt x="364567" y="359260"/>
                    <a:pt x="387385" y="344905"/>
                    <a:pt x="411448" y="336884"/>
                  </a:cubicBezTo>
                  <a:cubicBezTo>
                    <a:pt x="461260" y="320280"/>
                    <a:pt x="436992" y="331886"/>
                    <a:pt x="483638" y="300789"/>
                  </a:cubicBezTo>
                  <a:cubicBezTo>
                    <a:pt x="497512" y="259165"/>
                    <a:pt x="509047" y="243323"/>
                    <a:pt x="483638" y="192505"/>
                  </a:cubicBezTo>
                  <a:cubicBezTo>
                    <a:pt x="472145" y="169519"/>
                    <a:pt x="430428" y="165900"/>
                    <a:pt x="411448" y="156410"/>
                  </a:cubicBezTo>
                  <a:cubicBezTo>
                    <a:pt x="312805" y="107088"/>
                    <a:pt x="470612" y="141873"/>
                    <a:pt x="255038" y="120315"/>
                  </a:cubicBezTo>
                  <a:cubicBezTo>
                    <a:pt x="243006" y="112294"/>
                    <a:pt x="228465" y="107134"/>
                    <a:pt x="218943" y="96252"/>
                  </a:cubicBezTo>
                  <a:cubicBezTo>
                    <a:pt x="199899" y="74487"/>
                    <a:pt x="198253" y="33208"/>
                    <a:pt x="170817" y="24063"/>
                  </a:cubicBezTo>
                  <a:lnTo>
                    <a:pt x="98627" y="0"/>
                  </a:lnTo>
                  <a:cubicBezTo>
                    <a:pt x="74564" y="4010"/>
                    <a:pt x="48257" y="1121"/>
                    <a:pt x="26438" y="12031"/>
                  </a:cubicBezTo>
                  <a:cubicBezTo>
                    <a:pt x="13504" y="18498"/>
                    <a:pt x="3576" y="33716"/>
                    <a:pt x="2375" y="48126"/>
                  </a:cubicBezTo>
                  <a:cubicBezTo>
                    <a:pt x="-8580" y="179578"/>
                    <a:pt x="20932" y="123383"/>
                    <a:pt x="38469" y="228600"/>
                  </a:cubicBezTo>
                  <a:lnTo>
                    <a:pt x="50501" y="300789"/>
                  </a:lnTo>
                  <a:cubicBezTo>
                    <a:pt x="66543" y="296778"/>
                    <a:pt x="82727" y="293300"/>
                    <a:pt x="98627" y="288757"/>
                  </a:cubicBezTo>
                  <a:cubicBezTo>
                    <a:pt x="110821" y="285273"/>
                    <a:pt x="122117" y="275325"/>
                    <a:pt x="134722" y="276726"/>
                  </a:cubicBezTo>
                  <a:cubicBezTo>
                    <a:pt x="159932" y="279527"/>
                    <a:pt x="182849" y="292768"/>
                    <a:pt x="206912" y="300789"/>
                  </a:cubicBezTo>
                  <a:cubicBezTo>
                    <a:pt x="251513" y="315656"/>
                    <a:pt x="226964" y="340894"/>
                    <a:pt x="230975" y="34891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="" xmlns:a16="http://schemas.microsoft.com/office/drawing/2014/main" id="{72AB0C17-E2D7-9E4A-8F06-5AA42B43D956}"/>
                </a:ext>
              </a:extLst>
            </p:cNvPr>
            <p:cNvSpPr/>
            <p:nvPr/>
          </p:nvSpPr>
          <p:spPr>
            <a:xfrm rot="21098369">
              <a:off x="2265012" y="4439963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="" xmlns:a16="http://schemas.microsoft.com/office/drawing/2014/main" id="{F8FBCBA5-8772-9141-A68A-733CD1CE40F4}"/>
                </a:ext>
              </a:extLst>
            </p:cNvPr>
            <p:cNvSpPr/>
            <p:nvPr/>
          </p:nvSpPr>
          <p:spPr>
            <a:xfrm rot="18049704">
              <a:off x="3089484" y="4397645"/>
              <a:ext cx="445169" cy="393339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="" xmlns:a16="http://schemas.microsoft.com/office/drawing/2014/main" id="{81F5B2E2-D515-5449-8565-69EB2D19B507}"/>
                </a:ext>
              </a:extLst>
            </p:cNvPr>
            <p:cNvSpPr/>
            <p:nvPr/>
          </p:nvSpPr>
          <p:spPr>
            <a:xfrm rot="13486479">
              <a:off x="2557077" y="4349885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="" xmlns:a16="http://schemas.microsoft.com/office/drawing/2014/main" id="{86706AD3-955C-8C40-A242-3B2625A36FDC}"/>
                </a:ext>
              </a:extLst>
            </p:cNvPr>
            <p:cNvSpPr/>
            <p:nvPr/>
          </p:nvSpPr>
          <p:spPr>
            <a:xfrm rot="9840074">
              <a:off x="3388954" y="4024855"/>
              <a:ext cx="625642" cy="733926"/>
            </a:xfrm>
            <a:custGeom>
              <a:avLst/>
              <a:gdLst>
                <a:gd name="connsiteX0" fmla="*/ 48126 w 625642"/>
                <a:gd name="connsiteY0" fmla="*/ 433137 h 733926"/>
                <a:gd name="connsiteX1" fmla="*/ 48126 w 625642"/>
                <a:gd name="connsiteY1" fmla="*/ 433137 h 733926"/>
                <a:gd name="connsiteX2" fmla="*/ 12032 w 625642"/>
                <a:gd name="connsiteY2" fmla="*/ 336884 h 733926"/>
                <a:gd name="connsiteX3" fmla="*/ 0 w 625642"/>
                <a:gd name="connsiteY3" fmla="*/ 288758 h 733926"/>
                <a:gd name="connsiteX4" fmla="*/ 12032 w 625642"/>
                <a:gd name="connsiteY4" fmla="*/ 96253 h 733926"/>
                <a:gd name="connsiteX5" fmla="*/ 60158 w 625642"/>
                <a:gd name="connsiteY5" fmla="*/ 24063 h 733926"/>
                <a:gd name="connsiteX6" fmla="*/ 132347 w 625642"/>
                <a:gd name="connsiteY6" fmla="*/ 0 h 733926"/>
                <a:gd name="connsiteX7" fmla="*/ 288758 w 625642"/>
                <a:gd name="connsiteY7" fmla="*/ 12032 h 733926"/>
                <a:gd name="connsiteX8" fmla="*/ 324853 w 625642"/>
                <a:gd name="connsiteY8" fmla="*/ 96253 h 733926"/>
                <a:gd name="connsiteX9" fmla="*/ 348916 w 625642"/>
                <a:gd name="connsiteY9" fmla="*/ 168442 h 733926"/>
                <a:gd name="connsiteX10" fmla="*/ 360947 w 625642"/>
                <a:gd name="connsiteY10" fmla="*/ 204537 h 733926"/>
                <a:gd name="connsiteX11" fmla="*/ 372979 w 625642"/>
                <a:gd name="connsiteY11" fmla="*/ 240632 h 733926"/>
                <a:gd name="connsiteX12" fmla="*/ 397042 w 625642"/>
                <a:gd name="connsiteY12" fmla="*/ 276726 h 733926"/>
                <a:gd name="connsiteX13" fmla="*/ 409074 w 625642"/>
                <a:gd name="connsiteY13" fmla="*/ 312821 h 733926"/>
                <a:gd name="connsiteX14" fmla="*/ 445168 w 625642"/>
                <a:gd name="connsiteY14" fmla="*/ 324853 h 733926"/>
                <a:gd name="connsiteX15" fmla="*/ 481263 w 625642"/>
                <a:gd name="connsiteY15" fmla="*/ 348916 h 733926"/>
                <a:gd name="connsiteX16" fmla="*/ 553453 w 625642"/>
                <a:gd name="connsiteY16" fmla="*/ 372979 h 733926"/>
                <a:gd name="connsiteX17" fmla="*/ 625642 w 625642"/>
                <a:gd name="connsiteY17" fmla="*/ 469232 h 733926"/>
                <a:gd name="connsiteX18" fmla="*/ 613611 w 625642"/>
                <a:gd name="connsiteY18" fmla="*/ 661737 h 733926"/>
                <a:gd name="connsiteX19" fmla="*/ 553453 w 625642"/>
                <a:gd name="connsiteY19" fmla="*/ 709863 h 733926"/>
                <a:gd name="connsiteX20" fmla="*/ 481263 w 625642"/>
                <a:gd name="connsiteY20" fmla="*/ 733926 h 733926"/>
                <a:gd name="connsiteX21" fmla="*/ 312821 w 625642"/>
                <a:gd name="connsiteY21" fmla="*/ 709863 h 733926"/>
                <a:gd name="connsiteX22" fmla="*/ 204537 w 625642"/>
                <a:gd name="connsiteY22" fmla="*/ 649705 h 733926"/>
                <a:gd name="connsiteX23" fmla="*/ 156411 w 625642"/>
                <a:gd name="connsiteY23" fmla="*/ 637674 h 733926"/>
                <a:gd name="connsiteX24" fmla="*/ 144379 w 625642"/>
                <a:gd name="connsiteY24" fmla="*/ 601579 h 733926"/>
                <a:gd name="connsiteX25" fmla="*/ 108284 w 625642"/>
                <a:gd name="connsiteY25" fmla="*/ 469232 h 733926"/>
                <a:gd name="connsiteX26" fmla="*/ 48126 w 625642"/>
                <a:gd name="connsiteY26" fmla="*/ 433137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25642" h="733926">
                  <a:moveTo>
                    <a:pt x="48126" y="433137"/>
                  </a:moveTo>
                  <a:lnTo>
                    <a:pt x="48126" y="433137"/>
                  </a:lnTo>
                  <a:cubicBezTo>
                    <a:pt x="36095" y="401053"/>
                    <a:pt x="22868" y="369392"/>
                    <a:pt x="12032" y="336884"/>
                  </a:cubicBezTo>
                  <a:cubicBezTo>
                    <a:pt x="6803" y="321197"/>
                    <a:pt x="0" y="305294"/>
                    <a:pt x="0" y="288758"/>
                  </a:cubicBezTo>
                  <a:cubicBezTo>
                    <a:pt x="0" y="224464"/>
                    <a:pt x="5301" y="160193"/>
                    <a:pt x="12032" y="96253"/>
                  </a:cubicBezTo>
                  <a:cubicBezTo>
                    <a:pt x="15122" y="66900"/>
                    <a:pt x="34310" y="38423"/>
                    <a:pt x="60158" y="24063"/>
                  </a:cubicBezTo>
                  <a:cubicBezTo>
                    <a:pt x="82331" y="11745"/>
                    <a:pt x="132347" y="0"/>
                    <a:pt x="132347" y="0"/>
                  </a:cubicBezTo>
                  <a:cubicBezTo>
                    <a:pt x="184484" y="4011"/>
                    <a:pt x="238233" y="-1441"/>
                    <a:pt x="288758" y="12032"/>
                  </a:cubicBezTo>
                  <a:cubicBezTo>
                    <a:pt x="311581" y="18118"/>
                    <a:pt x="321222" y="84149"/>
                    <a:pt x="324853" y="96253"/>
                  </a:cubicBezTo>
                  <a:cubicBezTo>
                    <a:pt x="332142" y="120548"/>
                    <a:pt x="340895" y="144379"/>
                    <a:pt x="348916" y="168442"/>
                  </a:cubicBezTo>
                  <a:lnTo>
                    <a:pt x="360947" y="204537"/>
                  </a:lnTo>
                  <a:cubicBezTo>
                    <a:pt x="364958" y="216569"/>
                    <a:pt x="365944" y="230080"/>
                    <a:pt x="372979" y="240632"/>
                  </a:cubicBezTo>
                  <a:cubicBezTo>
                    <a:pt x="381000" y="252663"/>
                    <a:pt x="390575" y="263793"/>
                    <a:pt x="397042" y="276726"/>
                  </a:cubicBezTo>
                  <a:cubicBezTo>
                    <a:pt x="402714" y="288070"/>
                    <a:pt x="400106" y="303853"/>
                    <a:pt x="409074" y="312821"/>
                  </a:cubicBezTo>
                  <a:cubicBezTo>
                    <a:pt x="418042" y="321789"/>
                    <a:pt x="433825" y="319181"/>
                    <a:pt x="445168" y="324853"/>
                  </a:cubicBezTo>
                  <a:cubicBezTo>
                    <a:pt x="458102" y="331320"/>
                    <a:pt x="468049" y="343043"/>
                    <a:pt x="481263" y="348916"/>
                  </a:cubicBezTo>
                  <a:cubicBezTo>
                    <a:pt x="504442" y="359218"/>
                    <a:pt x="553453" y="372979"/>
                    <a:pt x="553453" y="372979"/>
                  </a:cubicBezTo>
                  <a:cubicBezTo>
                    <a:pt x="622579" y="442105"/>
                    <a:pt x="604644" y="406233"/>
                    <a:pt x="625642" y="469232"/>
                  </a:cubicBezTo>
                  <a:cubicBezTo>
                    <a:pt x="621632" y="533400"/>
                    <a:pt x="624181" y="598318"/>
                    <a:pt x="613611" y="661737"/>
                  </a:cubicBezTo>
                  <a:cubicBezTo>
                    <a:pt x="611611" y="673736"/>
                    <a:pt x="557826" y="707919"/>
                    <a:pt x="553453" y="709863"/>
                  </a:cubicBezTo>
                  <a:cubicBezTo>
                    <a:pt x="530274" y="720165"/>
                    <a:pt x="481263" y="733926"/>
                    <a:pt x="481263" y="733926"/>
                  </a:cubicBezTo>
                  <a:cubicBezTo>
                    <a:pt x="425116" y="725905"/>
                    <a:pt x="360013" y="741324"/>
                    <a:pt x="312821" y="709863"/>
                  </a:cubicBezTo>
                  <a:cubicBezTo>
                    <a:pt x="248192" y="666777"/>
                    <a:pt x="260125" y="665587"/>
                    <a:pt x="204537" y="649705"/>
                  </a:cubicBezTo>
                  <a:cubicBezTo>
                    <a:pt x="188638" y="645162"/>
                    <a:pt x="172453" y="641684"/>
                    <a:pt x="156411" y="637674"/>
                  </a:cubicBezTo>
                  <a:cubicBezTo>
                    <a:pt x="152400" y="625642"/>
                    <a:pt x="146173" y="614134"/>
                    <a:pt x="144379" y="601579"/>
                  </a:cubicBezTo>
                  <a:cubicBezTo>
                    <a:pt x="124330" y="461244"/>
                    <a:pt x="177965" y="469232"/>
                    <a:pt x="108284" y="469232"/>
                  </a:cubicBezTo>
                  <a:lnTo>
                    <a:pt x="48126" y="43313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="" xmlns:a16="http://schemas.microsoft.com/office/drawing/2014/main" id="{392ED72B-B593-E94B-8E3A-47A57F4EFA28}"/>
                </a:ext>
              </a:extLst>
            </p:cNvPr>
            <p:cNvSpPr/>
            <p:nvPr/>
          </p:nvSpPr>
          <p:spPr>
            <a:xfrm rot="18049704">
              <a:off x="2885836" y="4087808"/>
              <a:ext cx="492075" cy="355526"/>
            </a:xfrm>
            <a:custGeom>
              <a:avLst/>
              <a:gdLst>
                <a:gd name="connsiteX0" fmla="*/ 324852 w 784738"/>
                <a:gd name="connsiteY0" fmla="*/ 890337 h 902884"/>
                <a:gd name="connsiteX1" fmla="*/ 324852 w 784738"/>
                <a:gd name="connsiteY1" fmla="*/ 890337 h 902884"/>
                <a:gd name="connsiteX2" fmla="*/ 216568 w 784738"/>
                <a:gd name="connsiteY2" fmla="*/ 902369 h 902884"/>
                <a:gd name="connsiteX3" fmla="*/ 180473 w 784738"/>
                <a:gd name="connsiteY3" fmla="*/ 878306 h 902884"/>
                <a:gd name="connsiteX4" fmla="*/ 156410 w 784738"/>
                <a:gd name="connsiteY4" fmla="*/ 854242 h 902884"/>
                <a:gd name="connsiteX5" fmla="*/ 96252 w 784738"/>
                <a:gd name="connsiteY5" fmla="*/ 770021 h 902884"/>
                <a:gd name="connsiteX6" fmla="*/ 60157 w 784738"/>
                <a:gd name="connsiteY6" fmla="*/ 661737 h 902884"/>
                <a:gd name="connsiteX7" fmla="*/ 48126 w 784738"/>
                <a:gd name="connsiteY7" fmla="*/ 625642 h 902884"/>
                <a:gd name="connsiteX8" fmla="*/ 12031 w 784738"/>
                <a:gd name="connsiteY8" fmla="*/ 469232 h 902884"/>
                <a:gd name="connsiteX9" fmla="*/ 0 w 784738"/>
                <a:gd name="connsiteY9" fmla="*/ 385011 h 902884"/>
                <a:gd name="connsiteX10" fmla="*/ 36094 w 784738"/>
                <a:gd name="connsiteY10" fmla="*/ 108284 h 902884"/>
                <a:gd name="connsiteX11" fmla="*/ 60157 w 784738"/>
                <a:gd name="connsiteY11" fmla="*/ 72190 h 902884"/>
                <a:gd name="connsiteX12" fmla="*/ 156410 w 784738"/>
                <a:gd name="connsiteY12" fmla="*/ 24063 h 902884"/>
                <a:gd name="connsiteX13" fmla="*/ 192505 w 784738"/>
                <a:gd name="connsiteY13" fmla="*/ 12032 h 902884"/>
                <a:gd name="connsiteX14" fmla="*/ 228600 w 784738"/>
                <a:gd name="connsiteY14" fmla="*/ 0 h 902884"/>
                <a:gd name="connsiteX15" fmla="*/ 397042 w 784738"/>
                <a:gd name="connsiteY15" fmla="*/ 24063 h 902884"/>
                <a:gd name="connsiteX16" fmla="*/ 457200 w 784738"/>
                <a:gd name="connsiteY16" fmla="*/ 72190 h 902884"/>
                <a:gd name="connsiteX17" fmla="*/ 481263 w 784738"/>
                <a:gd name="connsiteY17" fmla="*/ 108284 h 902884"/>
                <a:gd name="connsiteX18" fmla="*/ 505326 w 784738"/>
                <a:gd name="connsiteY18" fmla="*/ 132348 h 902884"/>
                <a:gd name="connsiteX19" fmla="*/ 529389 w 784738"/>
                <a:gd name="connsiteY19" fmla="*/ 168442 h 902884"/>
                <a:gd name="connsiteX20" fmla="*/ 589547 w 784738"/>
                <a:gd name="connsiteY20" fmla="*/ 228600 h 902884"/>
                <a:gd name="connsiteX21" fmla="*/ 613610 w 784738"/>
                <a:gd name="connsiteY21" fmla="*/ 264695 h 902884"/>
                <a:gd name="connsiteX22" fmla="*/ 685800 w 784738"/>
                <a:gd name="connsiteY22" fmla="*/ 336884 h 902884"/>
                <a:gd name="connsiteX23" fmla="*/ 709863 w 784738"/>
                <a:gd name="connsiteY23" fmla="*/ 360948 h 902884"/>
                <a:gd name="connsiteX24" fmla="*/ 757989 w 784738"/>
                <a:gd name="connsiteY24" fmla="*/ 421106 h 902884"/>
                <a:gd name="connsiteX25" fmla="*/ 770021 w 784738"/>
                <a:gd name="connsiteY25" fmla="*/ 565484 h 902884"/>
                <a:gd name="connsiteX26" fmla="*/ 697831 w 784738"/>
                <a:gd name="connsiteY26" fmla="*/ 613611 h 902884"/>
                <a:gd name="connsiteX27" fmla="*/ 661736 w 784738"/>
                <a:gd name="connsiteY27" fmla="*/ 637674 h 902884"/>
                <a:gd name="connsiteX28" fmla="*/ 625642 w 784738"/>
                <a:gd name="connsiteY28" fmla="*/ 661737 h 902884"/>
                <a:gd name="connsiteX29" fmla="*/ 397042 w 784738"/>
                <a:gd name="connsiteY29" fmla="*/ 697832 h 902884"/>
                <a:gd name="connsiteX30" fmla="*/ 372978 w 784738"/>
                <a:gd name="connsiteY30" fmla="*/ 721895 h 902884"/>
                <a:gd name="connsiteX31" fmla="*/ 348915 w 784738"/>
                <a:gd name="connsiteY31" fmla="*/ 794084 h 902884"/>
                <a:gd name="connsiteX32" fmla="*/ 324852 w 784738"/>
                <a:gd name="connsiteY32" fmla="*/ 890337 h 9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84738" h="902884">
                  <a:moveTo>
                    <a:pt x="324852" y="890337"/>
                  </a:moveTo>
                  <a:lnTo>
                    <a:pt x="324852" y="890337"/>
                  </a:lnTo>
                  <a:cubicBezTo>
                    <a:pt x="288757" y="894348"/>
                    <a:pt x="252759" y="905385"/>
                    <a:pt x="216568" y="902369"/>
                  </a:cubicBezTo>
                  <a:cubicBezTo>
                    <a:pt x="202158" y="901168"/>
                    <a:pt x="191764" y="887339"/>
                    <a:pt x="180473" y="878306"/>
                  </a:cubicBezTo>
                  <a:cubicBezTo>
                    <a:pt x="171615" y="871220"/>
                    <a:pt x="163672" y="862956"/>
                    <a:pt x="156410" y="854242"/>
                  </a:cubicBezTo>
                  <a:cubicBezTo>
                    <a:pt x="131532" y="824389"/>
                    <a:pt x="117093" y="801282"/>
                    <a:pt x="96252" y="770021"/>
                  </a:cubicBezTo>
                  <a:lnTo>
                    <a:pt x="60157" y="661737"/>
                  </a:lnTo>
                  <a:cubicBezTo>
                    <a:pt x="56147" y="649705"/>
                    <a:pt x="51202" y="637946"/>
                    <a:pt x="48126" y="625642"/>
                  </a:cubicBezTo>
                  <a:cubicBezTo>
                    <a:pt x="34080" y="569457"/>
                    <a:pt x="21288" y="524776"/>
                    <a:pt x="12031" y="469232"/>
                  </a:cubicBezTo>
                  <a:cubicBezTo>
                    <a:pt x="7369" y="441259"/>
                    <a:pt x="4010" y="413085"/>
                    <a:pt x="0" y="385011"/>
                  </a:cubicBezTo>
                  <a:cubicBezTo>
                    <a:pt x="1623" y="357421"/>
                    <a:pt x="-5147" y="170145"/>
                    <a:pt x="36094" y="108284"/>
                  </a:cubicBezTo>
                  <a:cubicBezTo>
                    <a:pt x="44115" y="96253"/>
                    <a:pt x="51124" y="83481"/>
                    <a:pt x="60157" y="72190"/>
                  </a:cubicBezTo>
                  <a:cubicBezTo>
                    <a:pt x="90701" y="34011"/>
                    <a:pt x="99075" y="43175"/>
                    <a:pt x="156410" y="24063"/>
                  </a:cubicBezTo>
                  <a:lnTo>
                    <a:pt x="192505" y="12032"/>
                  </a:lnTo>
                  <a:lnTo>
                    <a:pt x="228600" y="0"/>
                  </a:lnTo>
                  <a:cubicBezTo>
                    <a:pt x="262397" y="3073"/>
                    <a:pt x="350753" y="918"/>
                    <a:pt x="397042" y="24063"/>
                  </a:cubicBezTo>
                  <a:cubicBezTo>
                    <a:pt x="417883" y="34483"/>
                    <a:pt x="442281" y="53542"/>
                    <a:pt x="457200" y="72190"/>
                  </a:cubicBezTo>
                  <a:cubicBezTo>
                    <a:pt x="466233" y="83481"/>
                    <a:pt x="472230" y="96993"/>
                    <a:pt x="481263" y="108284"/>
                  </a:cubicBezTo>
                  <a:cubicBezTo>
                    <a:pt x="488349" y="117142"/>
                    <a:pt x="498240" y="123490"/>
                    <a:pt x="505326" y="132348"/>
                  </a:cubicBezTo>
                  <a:cubicBezTo>
                    <a:pt x="514359" y="143639"/>
                    <a:pt x="519867" y="157560"/>
                    <a:pt x="529389" y="168442"/>
                  </a:cubicBezTo>
                  <a:cubicBezTo>
                    <a:pt x="548063" y="189784"/>
                    <a:pt x="573817" y="205004"/>
                    <a:pt x="589547" y="228600"/>
                  </a:cubicBezTo>
                  <a:cubicBezTo>
                    <a:pt x="597568" y="240632"/>
                    <a:pt x="604003" y="253887"/>
                    <a:pt x="613610" y="264695"/>
                  </a:cubicBezTo>
                  <a:cubicBezTo>
                    <a:pt x="636219" y="290130"/>
                    <a:pt x="661737" y="312821"/>
                    <a:pt x="685800" y="336884"/>
                  </a:cubicBezTo>
                  <a:cubicBezTo>
                    <a:pt x="693821" y="344905"/>
                    <a:pt x="703571" y="351510"/>
                    <a:pt x="709863" y="360948"/>
                  </a:cubicBezTo>
                  <a:cubicBezTo>
                    <a:pt x="740218" y="406480"/>
                    <a:pt x="723702" y="386817"/>
                    <a:pt x="757989" y="421106"/>
                  </a:cubicBezTo>
                  <a:cubicBezTo>
                    <a:pt x="772377" y="464271"/>
                    <a:pt x="802946" y="518448"/>
                    <a:pt x="770021" y="565484"/>
                  </a:cubicBezTo>
                  <a:cubicBezTo>
                    <a:pt x="753436" y="589177"/>
                    <a:pt x="721894" y="597569"/>
                    <a:pt x="697831" y="613611"/>
                  </a:cubicBezTo>
                  <a:lnTo>
                    <a:pt x="661736" y="637674"/>
                  </a:lnTo>
                  <a:cubicBezTo>
                    <a:pt x="649705" y="645695"/>
                    <a:pt x="639360" y="657164"/>
                    <a:pt x="625642" y="661737"/>
                  </a:cubicBezTo>
                  <a:cubicBezTo>
                    <a:pt x="503845" y="702336"/>
                    <a:pt x="578742" y="683855"/>
                    <a:pt x="397042" y="697832"/>
                  </a:cubicBezTo>
                  <a:cubicBezTo>
                    <a:pt x="389021" y="705853"/>
                    <a:pt x="378051" y="711749"/>
                    <a:pt x="372978" y="721895"/>
                  </a:cubicBezTo>
                  <a:cubicBezTo>
                    <a:pt x="361634" y="744582"/>
                    <a:pt x="356936" y="770021"/>
                    <a:pt x="348915" y="794084"/>
                  </a:cubicBezTo>
                  <a:cubicBezTo>
                    <a:pt x="328007" y="856810"/>
                    <a:pt x="328862" y="874295"/>
                    <a:pt x="324852" y="8903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="" xmlns:a16="http://schemas.microsoft.com/office/drawing/2014/main" id="{863BAA95-54EC-6648-A2E4-B92D02F843F9}"/>
                </a:ext>
              </a:extLst>
            </p:cNvPr>
            <p:cNvSpPr/>
            <p:nvPr/>
          </p:nvSpPr>
          <p:spPr>
            <a:xfrm rot="19602321">
              <a:off x="2246324" y="4074616"/>
              <a:ext cx="517358" cy="300789"/>
            </a:xfrm>
            <a:custGeom>
              <a:avLst/>
              <a:gdLst>
                <a:gd name="connsiteX0" fmla="*/ 72190 w 517358"/>
                <a:gd name="connsiteY0" fmla="*/ 300789 h 300789"/>
                <a:gd name="connsiteX1" fmla="*/ 72190 w 517358"/>
                <a:gd name="connsiteY1" fmla="*/ 300789 h 300789"/>
                <a:gd name="connsiteX2" fmla="*/ 228600 w 517358"/>
                <a:gd name="connsiteY2" fmla="*/ 288758 h 300789"/>
                <a:gd name="connsiteX3" fmla="*/ 276727 w 517358"/>
                <a:gd name="connsiteY3" fmla="*/ 276726 h 300789"/>
                <a:gd name="connsiteX4" fmla="*/ 517358 w 517358"/>
                <a:gd name="connsiteY4" fmla="*/ 252663 h 300789"/>
                <a:gd name="connsiteX5" fmla="*/ 469232 w 517358"/>
                <a:gd name="connsiteY5" fmla="*/ 144379 h 300789"/>
                <a:gd name="connsiteX6" fmla="*/ 445169 w 517358"/>
                <a:gd name="connsiteY6" fmla="*/ 120315 h 300789"/>
                <a:gd name="connsiteX7" fmla="*/ 421106 w 517358"/>
                <a:gd name="connsiteY7" fmla="*/ 84221 h 300789"/>
                <a:gd name="connsiteX8" fmla="*/ 385011 w 517358"/>
                <a:gd name="connsiteY8" fmla="*/ 60158 h 300789"/>
                <a:gd name="connsiteX9" fmla="*/ 288758 w 517358"/>
                <a:gd name="connsiteY9" fmla="*/ 0 h 300789"/>
                <a:gd name="connsiteX10" fmla="*/ 60158 w 517358"/>
                <a:gd name="connsiteY10" fmla="*/ 12031 h 300789"/>
                <a:gd name="connsiteX11" fmla="*/ 24063 w 517358"/>
                <a:gd name="connsiteY11" fmla="*/ 36094 h 300789"/>
                <a:gd name="connsiteX12" fmla="*/ 12032 w 517358"/>
                <a:gd name="connsiteY12" fmla="*/ 132347 h 300789"/>
                <a:gd name="connsiteX13" fmla="*/ 0 w 517358"/>
                <a:gd name="connsiteY13" fmla="*/ 168442 h 300789"/>
                <a:gd name="connsiteX14" fmla="*/ 24063 w 517358"/>
                <a:gd name="connsiteY14" fmla="*/ 228600 h 300789"/>
                <a:gd name="connsiteX15" fmla="*/ 72190 w 517358"/>
                <a:gd name="connsiteY15" fmla="*/ 300789 h 30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358" h="300789">
                  <a:moveTo>
                    <a:pt x="72190" y="300789"/>
                  </a:moveTo>
                  <a:lnTo>
                    <a:pt x="72190" y="300789"/>
                  </a:lnTo>
                  <a:cubicBezTo>
                    <a:pt x="124327" y="296779"/>
                    <a:pt x="176667" y="294868"/>
                    <a:pt x="228600" y="288758"/>
                  </a:cubicBezTo>
                  <a:cubicBezTo>
                    <a:pt x="245023" y="286826"/>
                    <a:pt x="260416" y="279445"/>
                    <a:pt x="276727" y="276726"/>
                  </a:cubicBezTo>
                  <a:cubicBezTo>
                    <a:pt x="348821" y="264710"/>
                    <a:pt x="448412" y="258408"/>
                    <a:pt x="517358" y="252663"/>
                  </a:cubicBezTo>
                  <a:cubicBezTo>
                    <a:pt x="498277" y="195419"/>
                    <a:pt x="501918" y="185237"/>
                    <a:pt x="469232" y="144379"/>
                  </a:cubicBezTo>
                  <a:cubicBezTo>
                    <a:pt x="462146" y="135521"/>
                    <a:pt x="452255" y="129173"/>
                    <a:pt x="445169" y="120315"/>
                  </a:cubicBezTo>
                  <a:cubicBezTo>
                    <a:pt x="436136" y="109024"/>
                    <a:pt x="431331" y="94446"/>
                    <a:pt x="421106" y="84221"/>
                  </a:cubicBezTo>
                  <a:cubicBezTo>
                    <a:pt x="410881" y="73996"/>
                    <a:pt x="395990" y="69569"/>
                    <a:pt x="385011" y="60158"/>
                  </a:cubicBezTo>
                  <a:cubicBezTo>
                    <a:pt x="311116" y="-3180"/>
                    <a:pt x="369153" y="20098"/>
                    <a:pt x="288758" y="0"/>
                  </a:cubicBezTo>
                  <a:cubicBezTo>
                    <a:pt x="212558" y="4010"/>
                    <a:pt x="135764" y="1721"/>
                    <a:pt x="60158" y="12031"/>
                  </a:cubicBezTo>
                  <a:cubicBezTo>
                    <a:pt x="45830" y="13985"/>
                    <a:pt x="29433" y="22668"/>
                    <a:pt x="24063" y="36094"/>
                  </a:cubicBezTo>
                  <a:cubicBezTo>
                    <a:pt x="12055" y="66115"/>
                    <a:pt x="17816" y="100535"/>
                    <a:pt x="12032" y="132347"/>
                  </a:cubicBezTo>
                  <a:cubicBezTo>
                    <a:pt x="9763" y="144825"/>
                    <a:pt x="4011" y="156410"/>
                    <a:pt x="0" y="168442"/>
                  </a:cubicBezTo>
                  <a:cubicBezTo>
                    <a:pt x="14868" y="213044"/>
                    <a:pt x="6361" y="193192"/>
                    <a:pt x="24063" y="228600"/>
                  </a:cubicBezTo>
                  <a:lnTo>
                    <a:pt x="72190" y="30078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="" xmlns:a16="http://schemas.microsoft.com/office/drawing/2014/main" id="{37CB2550-0B63-614F-A657-CA0C3BAD55B1}"/>
                </a:ext>
              </a:extLst>
            </p:cNvPr>
            <p:cNvCxnSpPr>
              <a:cxnSpLocks/>
            </p:cNvCxnSpPr>
            <p:nvPr/>
          </p:nvCxnSpPr>
          <p:spPr>
            <a:xfrm>
              <a:off x="1207347" y="5007895"/>
              <a:ext cx="9439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="" xmlns:a16="http://schemas.microsoft.com/office/drawing/2014/main" id="{9855CA9B-1AE1-6F48-B19D-C1DCCFD013A6}"/>
                    </a:ext>
                  </a:extLst>
                </p:cNvPr>
                <p:cNvSpPr txBox="1"/>
                <p:nvPr/>
              </p:nvSpPr>
              <p:spPr>
                <a:xfrm>
                  <a:off x="1510561" y="4662418"/>
                  <a:ext cx="384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855CA9B-1AE1-6F48-B19D-C1DCCFD01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561" y="4662418"/>
                  <a:ext cx="38459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226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="" xmlns:a16="http://schemas.microsoft.com/office/drawing/2014/main" id="{55665669-207C-A24A-BA6F-7BBB58EA34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2114" y="4973857"/>
              <a:ext cx="9061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="" xmlns:a16="http://schemas.microsoft.com/office/drawing/2014/main" id="{34A6CB74-D772-554F-8A10-ABD6AFE1BFFE}"/>
                    </a:ext>
                  </a:extLst>
                </p:cNvPr>
                <p:cNvSpPr txBox="1"/>
                <p:nvPr/>
              </p:nvSpPr>
              <p:spPr>
                <a:xfrm>
                  <a:off x="4299820" y="4646321"/>
                  <a:ext cx="1166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4A6CB74-D772-554F-8A10-ABD6AFE1B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820" y="4646321"/>
                  <a:ext cx="116673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604" b="-108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="" xmlns:a16="http://schemas.microsoft.com/office/drawing/2014/main" id="{FDFE2E75-8803-D645-962C-55BE7422876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736" y="3397611"/>
              <a:ext cx="3965" cy="6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="" xmlns:a16="http://schemas.microsoft.com/office/drawing/2014/main" id="{93DD0A17-02BB-484C-A585-78064B535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475" y="5890180"/>
              <a:ext cx="3965" cy="6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="" xmlns:a16="http://schemas.microsoft.com/office/drawing/2014/main" id="{99094E6F-4903-FA41-A682-767C00BC8280}"/>
                    </a:ext>
                  </a:extLst>
                </p:cNvPr>
                <p:cNvSpPr txBox="1"/>
                <p:nvPr/>
              </p:nvSpPr>
              <p:spPr>
                <a:xfrm>
                  <a:off x="3284875" y="3537357"/>
                  <a:ext cx="1161152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9094E6F-4903-FA41-A682-767C00BC8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75" y="3537357"/>
                  <a:ext cx="1161152" cy="298928"/>
                </a:xfrm>
                <a:prstGeom prst="rect">
                  <a:avLst/>
                </a:prstGeom>
                <a:blipFill>
                  <a:blip r:embed="rId13"/>
                  <a:stretch>
                    <a:fillRect l="-2632" r="-2105" b="-204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="" xmlns:a16="http://schemas.microsoft.com/office/drawing/2014/main" id="{CA81FD42-A571-FD45-A4BD-D662E0F8144C}"/>
                    </a:ext>
                  </a:extLst>
                </p:cNvPr>
                <p:cNvSpPr txBox="1"/>
                <p:nvPr/>
              </p:nvSpPr>
              <p:spPr>
                <a:xfrm>
                  <a:off x="3252944" y="6057243"/>
                  <a:ext cx="400238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A81FD42-A571-FD45-A4BD-D662E0F81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944" y="6057243"/>
                  <a:ext cx="400238" cy="298928"/>
                </a:xfrm>
                <a:prstGeom prst="rect">
                  <a:avLst/>
                </a:prstGeom>
                <a:blipFill>
                  <a:blip r:embed="rId14"/>
                  <a:stretch>
                    <a:fillRect l="-6061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Conector reto 22"/>
          <p:cNvCxnSpPr/>
          <p:nvPr/>
        </p:nvCxnSpPr>
        <p:spPr>
          <a:xfrm flipV="1">
            <a:off x="6228917" y="4369977"/>
            <a:ext cx="731205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6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F46FB23-65FB-9049-9C50-43B5B6AD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33364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3E621B72-9657-FE4E-9C41-001E2A069FE3}"/>
              </a:ext>
            </a:extLst>
          </p:cNvPr>
          <p:cNvCxnSpPr/>
          <p:nvPr/>
        </p:nvCxnSpPr>
        <p:spPr>
          <a:xfrm>
            <a:off x="1231231" y="6265588"/>
            <a:ext cx="55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11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836258" y="572494"/>
            <a:ext cx="1470992" cy="1470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6571754" y="23854"/>
            <a:ext cx="0" cy="24649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5303520" y="1307990"/>
            <a:ext cx="240924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1025718" y="2425149"/>
            <a:ext cx="3896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1025717" y="2043486"/>
            <a:ext cx="0" cy="38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1222512" y="2401295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699051" y="1858820"/>
            <a:ext cx="3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y</a:t>
            </a:r>
            <a:endParaRPr lang="pt-BR" dirty="0"/>
          </a:p>
        </p:txBody>
      </p:sp>
      <p:grpSp>
        <p:nvGrpSpPr>
          <p:cNvPr id="52" name="Grupo 51"/>
          <p:cNvGrpSpPr/>
          <p:nvPr/>
        </p:nvGrpSpPr>
        <p:grpSpPr>
          <a:xfrm>
            <a:off x="413031" y="2967624"/>
            <a:ext cx="4340139" cy="3276174"/>
            <a:chOff x="862611" y="3365061"/>
            <a:chExt cx="4340139" cy="3276174"/>
          </a:xfrm>
        </p:grpSpPr>
        <p:sp>
          <p:nvSpPr>
            <p:cNvPr id="53" name="Forma livre 52"/>
            <p:cNvSpPr/>
            <p:nvPr/>
          </p:nvSpPr>
          <p:spPr>
            <a:xfrm>
              <a:off x="1415332" y="3695700"/>
              <a:ext cx="3162300" cy="2019300"/>
            </a:xfrm>
            <a:custGeom>
              <a:avLst/>
              <a:gdLst>
                <a:gd name="connsiteX0" fmla="*/ 396240 w 3162300"/>
                <a:gd name="connsiteY0" fmla="*/ 2019300 h 2019300"/>
                <a:gd name="connsiteX1" fmla="*/ 0 w 3162300"/>
                <a:gd name="connsiteY1" fmla="*/ 685800 h 2019300"/>
                <a:gd name="connsiteX2" fmla="*/ 2057400 w 3162300"/>
                <a:gd name="connsiteY2" fmla="*/ 0 h 2019300"/>
                <a:gd name="connsiteX3" fmla="*/ 3162300 w 3162300"/>
                <a:gd name="connsiteY3" fmla="*/ 1752600 h 2019300"/>
                <a:gd name="connsiteX4" fmla="*/ 396240 w 316230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300" h="2019300">
                  <a:moveTo>
                    <a:pt x="396240" y="2019300"/>
                  </a:moveTo>
                  <a:lnTo>
                    <a:pt x="0" y="685800"/>
                  </a:lnTo>
                  <a:lnTo>
                    <a:pt x="2057400" y="0"/>
                  </a:lnTo>
                  <a:lnTo>
                    <a:pt x="3162300" y="1752600"/>
                  </a:lnTo>
                  <a:lnTo>
                    <a:pt x="396240" y="20193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/>
                <p:cNvSpPr txBox="1"/>
                <p:nvPr/>
              </p:nvSpPr>
              <p:spPr>
                <a:xfrm>
                  <a:off x="1235766" y="5742637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CaixaDe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766" y="5742637"/>
                  <a:ext cx="1025220" cy="2817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2174" b="-173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to 54"/>
            <p:cNvCxnSpPr/>
            <p:nvPr/>
          </p:nvCxnSpPr>
          <p:spPr>
            <a:xfrm>
              <a:off x="1725865" y="4290060"/>
              <a:ext cx="714687" cy="136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2175891" y="4119933"/>
              <a:ext cx="796495" cy="1491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2751085" y="3935232"/>
              <a:ext cx="677519" cy="1634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3115966" y="3792108"/>
              <a:ext cx="681446" cy="1717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1489549" y="4080012"/>
              <a:ext cx="2213647" cy="6253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flipV="1">
              <a:off x="1583765" y="4392681"/>
              <a:ext cx="2319827" cy="611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 flipV="1">
              <a:off x="1705900" y="4876467"/>
              <a:ext cx="2532972" cy="501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/>
                <p:cNvSpPr txBox="1"/>
                <p:nvPr/>
              </p:nvSpPr>
              <p:spPr>
                <a:xfrm>
                  <a:off x="4177530" y="5520304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7530" y="5520304"/>
                  <a:ext cx="1025220" cy="2817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128" b="-170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2972386" y="3365061"/>
                  <a:ext cx="1025220" cy="2864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3" name="CaixaDe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386" y="3365061"/>
                  <a:ext cx="1025220" cy="28648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128" b="-1914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ixaDeTexto 63"/>
                <p:cNvSpPr txBox="1"/>
                <p:nvPr/>
              </p:nvSpPr>
              <p:spPr>
                <a:xfrm>
                  <a:off x="862611" y="3952806"/>
                  <a:ext cx="1025220" cy="2817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4" name="CaixaDe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611" y="3952806"/>
                  <a:ext cx="1025220" cy="2817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174" b="-1956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de Seta Reta 30"/>
            <p:cNvCxnSpPr/>
            <p:nvPr/>
          </p:nvCxnSpPr>
          <p:spPr>
            <a:xfrm>
              <a:off x="1218538" y="6295757"/>
              <a:ext cx="3896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31"/>
            <p:cNvCxnSpPr/>
            <p:nvPr/>
          </p:nvCxnSpPr>
          <p:spPr>
            <a:xfrm flipV="1">
              <a:off x="1218537" y="5914094"/>
              <a:ext cx="0" cy="381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/>
            <p:cNvSpPr txBox="1"/>
            <p:nvPr/>
          </p:nvSpPr>
          <p:spPr>
            <a:xfrm>
              <a:off x="1415332" y="6271903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x</a:t>
              </a:r>
              <a:endParaRPr lang="pt-BR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891871" y="5729428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y</a:t>
              </a:r>
              <a:endParaRPr lang="pt-BR" dirty="0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5129584" y="2666178"/>
            <a:ext cx="4474931" cy="3461902"/>
            <a:chOff x="5129584" y="2666178"/>
            <a:chExt cx="4474931" cy="3461902"/>
          </a:xfrm>
        </p:grpSpPr>
        <p:sp>
          <p:nvSpPr>
            <p:cNvPr id="70" name="Forma livre 69"/>
            <p:cNvSpPr/>
            <p:nvPr/>
          </p:nvSpPr>
          <p:spPr>
            <a:xfrm>
              <a:off x="5817097" y="3047841"/>
              <a:ext cx="3162300" cy="2019300"/>
            </a:xfrm>
            <a:custGeom>
              <a:avLst/>
              <a:gdLst>
                <a:gd name="connsiteX0" fmla="*/ 396240 w 3162300"/>
                <a:gd name="connsiteY0" fmla="*/ 2019300 h 2019300"/>
                <a:gd name="connsiteX1" fmla="*/ 0 w 3162300"/>
                <a:gd name="connsiteY1" fmla="*/ 685800 h 2019300"/>
                <a:gd name="connsiteX2" fmla="*/ 2057400 w 3162300"/>
                <a:gd name="connsiteY2" fmla="*/ 0 h 2019300"/>
                <a:gd name="connsiteX3" fmla="*/ 3162300 w 3162300"/>
                <a:gd name="connsiteY3" fmla="*/ 1752600 h 2019300"/>
                <a:gd name="connsiteX4" fmla="*/ 396240 w 316230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300" h="2019300">
                  <a:moveTo>
                    <a:pt x="396240" y="2019300"/>
                  </a:moveTo>
                  <a:lnTo>
                    <a:pt x="0" y="685800"/>
                  </a:lnTo>
                  <a:lnTo>
                    <a:pt x="2057400" y="0"/>
                  </a:lnTo>
                  <a:lnTo>
                    <a:pt x="3162300" y="1752600"/>
                  </a:lnTo>
                  <a:lnTo>
                    <a:pt x="396240" y="20193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5623451" y="5223391"/>
                  <a:ext cx="1025220" cy="3064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3451" y="5223391"/>
                  <a:ext cx="1025220" cy="3064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to 71"/>
            <p:cNvCxnSpPr/>
            <p:nvPr/>
          </p:nvCxnSpPr>
          <p:spPr>
            <a:xfrm>
              <a:off x="6127630" y="3642201"/>
              <a:ext cx="714687" cy="136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/>
            <p:cNvCxnSpPr/>
            <p:nvPr/>
          </p:nvCxnSpPr>
          <p:spPr>
            <a:xfrm>
              <a:off x="6577656" y="3472074"/>
              <a:ext cx="796495" cy="1491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7152850" y="3287373"/>
              <a:ext cx="677519" cy="1634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/>
            <p:nvPr/>
          </p:nvCxnSpPr>
          <p:spPr>
            <a:xfrm>
              <a:off x="7517731" y="3144249"/>
              <a:ext cx="681446" cy="1717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 flipV="1">
              <a:off x="5891314" y="3432153"/>
              <a:ext cx="2213647" cy="6253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 flipV="1">
              <a:off x="5985530" y="3744822"/>
              <a:ext cx="2319827" cy="611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 flipV="1">
              <a:off x="6107665" y="4228608"/>
              <a:ext cx="2532972" cy="501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aixaDeTexto 78"/>
                <p:cNvSpPr txBox="1"/>
                <p:nvPr/>
              </p:nvSpPr>
              <p:spPr>
                <a:xfrm>
                  <a:off x="8579295" y="4872445"/>
                  <a:ext cx="1025220" cy="3114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CaixaDe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9295" y="4872445"/>
                  <a:ext cx="1025220" cy="3114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ixaDeTexto 79"/>
                <p:cNvSpPr txBox="1"/>
                <p:nvPr/>
              </p:nvSpPr>
              <p:spPr>
                <a:xfrm>
                  <a:off x="6866621" y="2770712"/>
                  <a:ext cx="1025220" cy="312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CaixaDe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621" y="2770712"/>
                  <a:ext cx="1025220" cy="312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72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aixaDeTexto 80"/>
                <p:cNvSpPr txBox="1"/>
                <p:nvPr/>
              </p:nvSpPr>
              <p:spPr>
                <a:xfrm>
                  <a:off x="5129584" y="3114561"/>
                  <a:ext cx="1025220" cy="3082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sub>
                          <m:sup>
                            <m:r>
                              <a:rPr lang="pt-B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sub>
                          <m:sup>
                            <m:r>
                              <a:rPr lang="pt-B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CaixaDe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584" y="3114561"/>
                  <a:ext cx="1025220" cy="3082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Conector de Seta Reta 30"/>
            <p:cNvCxnSpPr/>
            <p:nvPr/>
          </p:nvCxnSpPr>
          <p:spPr>
            <a:xfrm>
              <a:off x="6218377" y="5069589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31"/>
            <p:cNvCxnSpPr/>
            <p:nvPr/>
          </p:nvCxnSpPr>
          <p:spPr>
            <a:xfrm flipV="1">
              <a:off x="6218376" y="4687926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/>
            <p:cNvSpPr txBox="1"/>
            <p:nvPr/>
          </p:nvSpPr>
          <p:spPr>
            <a:xfrm>
              <a:off x="5852877" y="5758748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x</a:t>
              </a:r>
              <a:endParaRPr lang="pt-BR" dirty="0"/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5329416" y="5216273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y</a:t>
              </a:r>
              <a:endParaRPr lang="pt-BR" dirty="0"/>
            </a:p>
          </p:txBody>
        </p:sp>
        <p:cxnSp>
          <p:nvCxnSpPr>
            <p:cNvPr id="86" name="Conector de Seta Reta 30"/>
            <p:cNvCxnSpPr/>
            <p:nvPr/>
          </p:nvCxnSpPr>
          <p:spPr>
            <a:xfrm>
              <a:off x="8979397" y="4802889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31"/>
            <p:cNvCxnSpPr/>
            <p:nvPr/>
          </p:nvCxnSpPr>
          <p:spPr>
            <a:xfrm flipV="1">
              <a:off x="8979396" y="4421226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30"/>
            <p:cNvCxnSpPr/>
            <p:nvPr/>
          </p:nvCxnSpPr>
          <p:spPr>
            <a:xfrm>
              <a:off x="7830369" y="3047841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31"/>
            <p:cNvCxnSpPr/>
            <p:nvPr/>
          </p:nvCxnSpPr>
          <p:spPr>
            <a:xfrm flipV="1">
              <a:off x="7830368" y="2666178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30"/>
            <p:cNvCxnSpPr/>
            <p:nvPr/>
          </p:nvCxnSpPr>
          <p:spPr>
            <a:xfrm>
              <a:off x="5817097" y="3744822"/>
              <a:ext cx="3896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31"/>
            <p:cNvCxnSpPr/>
            <p:nvPr/>
          </p:nvCxnSpPr>
          <p:spPr>
            <a:xfrm flipV="1">
              <a:off x="5817096" y="3363159"/>
              <a:ext cx="0" cy="381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30"/>
            <p:cNvCxnSpPr/>
            <p:nvPr/>
          </p:nvCxnSpPr>
          <p:spPr>
            <a:xfrm>
              <a:off x="5613612" y="5766808"/>
              <a:ext cx="3896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31"/>
            <p:cNvCxnSpPr/>
            <p:nvPr/>
          </p:nvCxnSpPr>
          <p:spPr>
            <a:xfrm flipV="1">
              <a:off x="5613611" y="5385145"/>
              <a:ext cx="0" cy="381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92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0" t="14029" r="11932" b="13043"/>
          <a:stretch/>
        </p:blipFill>
        <p:spPr>
          <a:xfrm>
            <a:off x="2218415" y="381663"/>
            <a:ext cx="5041127" cy="5001372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2289976" y="5478449"/>
            <a:ext cx="24490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107096" y="2882349"/>
            <a:ext cx="0" cy="24211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2289976" y="5805778"/>
            <a:ext cx="491390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1702906" y="485031"/>
            <a:ext cx="0" cy="48184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4559826" y="5836851"/>
                <a:ext cx="374205" cy="313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826" y="5836851"/>
                <a:ext cx="374205" cy="313484"/>
              </a:xfrm>
              <a:prstGeom prst="rect">
                <a:avLst/>
              </a:prstGeom>
              <a:blipFill rotWithShape="0">
                <a:blip r:embed="rId3"/>
                <a:stretch>
                  <a:fillRect l="-8197" t="-1923" r="-1639" b="-1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187398" y="2737533"/>
                <a:ext cx="380617" cy="341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98" y="2737533"/>
                <a:ext cx="380617" cy="341312"/>
              </a:xfrm>
              <a:prstGeom prst="rect">
                <a:avLst/>
              </a:prstGeom>
              <a:blipFill rotWithShape="0">
                <a:blip r:embed="rId4"/>
                <a:stretch>
                  <a:fillRect l="-8065" t="-1786" r="-4839" b="-160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3371040" y="545590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40" y="5455907"/>
                <a:ext cx="28687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1820223" y="3954434"/>
                <a:ext cx="29450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23" y="3954434"/>
                <a:ext cx="294504" cy="298928"/>
              </a:xfrm>
              <a:prstGeom prst="rect">
                <a:avLst/>
              </a:prstGeom>
              <a:blipFill rotWithShape="0">
                <a:blip r:embed="rId6"/>
                <a:stretch>
                  <a:fillRect l="-20833" r="-6250" b="-20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04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rma livre 43"/>
          <p:cNvSpPr/>
          <p:nvPr/>
        </p:nvSpPr>
        <p:spPr>
          <a:xfrm>
            <a:off x="6308710" y="1891734"/>
            <a:ext cx="3162300" cy="2019300"/>
          </a:xfrm>
          <a:custGeom>
            <a:avLst/>
            <a:gdLst>
              <a:gd name="connsiteX0" fmla="*/ 396240 w 3162300"/>
              <a:gd name="connsiteY0" fmla="*/ 2019300 h 2019300"/>
              <a:gd name="connsiteX1" fmla="*/ 0 w 3162300"/>
              <a:gd name="connsiteY1" fmla="*/ 685800 h 2019300"/>
              <a:gd name="connsiteX2" fmla="*/ 2057400 w 3162300"/>
              <a:gd name="connsiteY2" fmla="*/ 0 h 2019300"/>
              <a:gd name="connsiteX3" fmla="*/ 3162300 w 3162300"/>
              <a:gd name="connsiteY3" fmla="*/ 1752600 h 2019300"/>
              <a:gd name="connsiteX4" fmla="*/ 396240 w 3162300"/>
              <a:gd name="connsiteY4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300" h="2019300">
                <a:moveTo>
                  <a:pt x="396240" y="2019300"/>
                </a:moveTo>
                <a:lnTo>
                  <a:pt x="0" y="685800"/>
                </a:lnTo>
                <a:lnTo>
                  <a:pt x="2057400" y="0"/>
                </a:lnTo>
                <a:lnTo>
                  <a:pt x="3162300" y="1752600"/>
                </a:lnTo>
                <a:lnTo>
                  <a:pt x="396240" y="20193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/>
          <p:cNvCxnSpPr/>
          <p:nvPr/>
        </p:nvCxnSpPr>
        <p:spPr>
          <a:xfrm>
            <a:off x="6619243" y="2486094"/>
            <a:ext cx="714687" cy="1363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7069269" y="2315967"/>
            <a:ext cx="796495" cy="1491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7644463" y="2131266"/>
            <a:ext cx="677519" cy="1634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8009344" y="1988142"/>
            <a:ext cx="681446" cy="1717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V="1">
            <a:off x="6382927" y="2276046"/>
            <a:ext cx="2213647" cy="625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 flipV="1">
            <a:off x="6477143" y="2588715"/>
            <a:ext cx="2319827" cy="61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6599278" y="3072501"/>
            <a:ext cx="2532972" cy="501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o 60"/>
          <p:cNvGrpSpPr/>
          <p:nvPr/>
        </p:nvGrpSpPr>
        <p:grpSpPr>
          <a:xfrm>
            <a:off x="708692" y="4614608"/>
            <a:ext cx="909100" cy="911807"/>
            <a:chOff x="5187840" y="3172319"/>
            <a:chExt cx="909100" cy="911807"/>
          </a:xfrm>
        </p:grpSpPr>
        <p:cxnSp>
          <p:nvCxnSpPr>
            <p:cNvPr id="56" name="Conector de Seta Reta 30"/>
            <p:cNvCxnSpPr/>
            <p:nvPr/>
          </p:nvCxnSpPr>
          <p:spPr>
            <a:xfrm>
              <a:off x="5514507" y="3738648"/>
              <a:ext cx="3896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31"/>
            <p:cNvCxnSpPr/>
            <p:nvPr/>
          </p:nvCxnSpPr>
          <p:spPr>
            <a:xfrm flipV="1">
              <a:off x="5514506" y="3356985"/>
              <a:ext cx="0" cy="381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/>
            <p:cNvSpPr txBox="1"/>
            <p:nvPr/>
          </p:nvSpPr>
          <p:spPr>
            <a:xfrm>
              <a:off x="5711301" y="3714794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x</a:t>
              </a:r>
              <a:endParaRPr lang="pt-BR" dirty="0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5187840" y="3172319"/>
              <a:ext cx="38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y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689569" y="737813"/>
            <a:ext cx="4061460" cy="4061461"/>
            <a:chOff x="1843046" y="1001429"/>
            <a:chExt cx="4061460" cy="4061461"/>
          </a:xfrm>
        </p:grpSpPr>
        <p:sp>
          <p:nvSpPr>
            <p:cNvPr id="5" name="Forma livre 4"/>
            <p:cNvSpPr/>
            <p:nvPr/>
          </p:nvSpPr>
          <p:spPr>
            <a:xfrm>
              <a:off x="3032760" y="2301238"/>
              <a:ext cx="2017312" cy="1461843"/>
            </a:xfrm>
            <a:custGeom>
              <a:avLst/>
              <a:gdLst>
                <a:gd name="connsiteX0" fmla="*/ 396240 w 3162300"/>
                <a:gd name="connsiteY0" fmla="*/ 2019300 h 2019300"/>
                <a:gd name="connsiteX1" fmla="*/ 0 w 3162300"/>
                <a:gd name="connsiteY1" fmla="*/ 685800 h 2019300"/>
                <a:gd name="connsiteX2" fmla="*/ 2057400 w 3162300"/>
                <a:gd name="connsiteY2" fmla="*/ 0 h 2019300"/>
                <a:gd name="connsiteX3" fmla="*/ 3162300 w 3162300"/>
                <a:gd name="connsiteY3" fmla="*/ 1752600 h 2019300"/>
                <a:gd name="connsiteX4" fmla="*/ 396240 w 316230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2300" h="2019300">
                  <a:moveTo>
                    <a:pt x="396240" y="2019300"/>
                  </a:moveTo>
                  <a:lnTo>
                    <a:pt x="0" y="685800"/>
                  </a:lnTo>
                  <a:lnTo>
                    <a:pt x="2057400" y="0"/>
                  </a:lnTo>
                  <a:lnTo>
                    <a:pt x="3162300" y="1752600"/>
                  </a:lnTo>
                  <a:lnTo>
                    <a:pt x="396240" y="20193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843046" y="1001430"/>
              <a:ext cx="4061460" cy="40614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/>
            <p:cNvCxnSpPr>
              <a:stCxn id="5" idx="1"/>
            </p:cNvCxnSpPr>
            <p:nvPr/>
          </p:nvCxnSpPr>
          <p:spPr>
            <a:xfrm flipH="1" flipV="1">
              <a:off x="1843046" y="2446020"/>
              <a:ext cx="1189714" cy="3516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5" idx="0"/>
            </p:cNvCxnSpPr>
            <p:nvPr/>
          </p:nvCxnSpPr>
          <p:spPr>
            <a:xfrm flipH="1">
              <a:off x="1843046" y="3763081"/>
              <a:ext cx="1442486" cy="778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stCxn id="5" idx="0"/>
            </p:cNvCxnSpPr>
            <p:nvPr/>
          </p:nvCxnSpPr>
          <p:spPr>
            <a:xfrm flipH="1">
              <a:off x="3108960" y="3763081"/>
              <a:ext cx="176572" cy="12998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5" idx="3"/>
            </p:cNvCxnSpPr>
            <p:nvPr/>
          </p:nvCxnSpPr>
          <p:spPr>
            <a:xfrm>
              <a:off x="5050072" y="3570007"/>
              <a:ext cx="338931" cy="14928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>
              <a:stCxn id="5" idx="3"/>
            </p:cNvCxnSpPr>
            <p:nvPr/>
          </p:nvCxnSpPr>
          <p:spPr>
            <a:xfrm flipV="1">
              <a:off x="5050072" y="2720340"/>
              <a:ext cx="854434" cy="8496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stCxn id="5" idx="2"/>
            </p:cNvCxnSpPr>
            <p:nvPr/>
          </p:nvCxnSpPr>
          <p:spPr>
            <a:xfrm flipV="1">
              <a:off x="4345228" y="1996440"/>
              <a:ext cx="1559278" cy="3047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5" idx="2"/>
            </p:cNvCxnSpPr>
            <p:nvPr/>
          </p:nvCxnSpPr>
          <p:spPr>
            <a:xfrm flipV="1">
              <a:off x="4345228" y="1001429"/>
              <a:ext cx="352422" cy="12998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5" idx="1"/>
            </p:cNvCxnSpPr>
            <p:nvPr/>
          </p:nvCxnSpPr>
          <p:spPr>
            <a:xfrm flipH="1" flipV="1">
              <a:off x="2564289" y="1001430"/>
              <a:ext cx="468471" cy="17962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624822" y="2553099"/>
                <a:ext cx="526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822" y="2553099"/>
                <a:ext cx="52623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stCxn id="40" idx="3"/>
          </p:cNvCxnSpPr>
          <p:nvPr/>
        </p:nvCxnSpPr>
        <p:spPr>
          <a:xfrm>
            <a:off x="4151055" y="2768543"/>
            <a:ext cx="2154437" cy="3905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 flipV="1">
            <a:off x="7069269" y="2131266"/>
            <a:ext cx="575194" cy="1847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flipV="1">
            <a:off x="6463506" y="906779"/>
            <a:ext cx="1600192" cy="5138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6960626" y="1257287"/>
            <a:ext cx="906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 flipV="1">
            <a:off x="6960626" y="982980"/>
            <a:ext cx="842254" cy="2743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498141" y="1067784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141" y="1067784"/>
                <a:ext cx="146322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9167" r="-25000" b="-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o 71"/>
          <p:cNvSpPr/>
          <p:nvPr/>
        </p:nvSpPr>
        <p:spPr>
          <a:xfrm rot="2709482">
            <a:off x="7067723" y="1078272"/>
            <a:ext cx="281696" cy="345107"/>
          </a:xfrm>
          <a:prstGeom prst="arc">
            <a:avLst>
              <a:gd name="adj1" fmla="val 16200000"/>
              <a:gd name="adj2" fmla="val 194908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de seta reta 72"/>
          <p:cNvCxnSpPr/>
          <p:nvPr/>
        </p:nvCxnSpPr>
        <p:spPr>
          <a:xfrm flipH="1" flipV="1">
            <a:off x="7118322" y="1311981"/>
            <a:ext cx="282882" cy="847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 flipH="1" flipV="1">
            <a:off x="6249328" y="864269"/>
            <a:ext cx="214178" cy="5598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 flipV="1">
            <a:off x="6452755" y="1311981"/>
            <a:ext cx="360680" cy="104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6530196" y="140858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96" y="1408581"/>
                <a:ext cx="18332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000" t="-23913" r="-8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148903" y="103700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03" y="1037006"/>
                <a:ext cx="18671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3333" t="-23913" r="-80000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90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1914719" y="2331721"/>
          <a:ext cx="41739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7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17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17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17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17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17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17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174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rowSpan="4"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rowSpan="4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vert="vert"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have esquerda 4"/>
          <p:cNvSpPr/>
          <p:nvPr/>
        </p:nvSpPr>
        <p:spPr>
          <a:xfrm>
            <a:off x="1584740" y="2331721"/>
            <a:ext cx="243500" cy="720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43738" y="2507307"/>
            <a:ext cx="146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Nó </a:t>
            </a:r>
            <a:r>
              <a:rPr lang="pt-BR" dirty="0" err="1" smtClean="0"/>
              <a:t>Dirichlet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/>
          </p:nvPr>
        </p:nvGraphicFramePr>
        <p:xfrm>
          <a:off x="7895249" y="2303131"/>
          <a:ext cx="41739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7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17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17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17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17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17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17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2174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rowSpan="4"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rowSpan="4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vert="vert" anchor="ctr"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have esquerda 7"/>
          <p:cNvSpPr/>
          <p:nvPr/>
        </p:nvSpPr>
        <p:spPr>
          <a:xfrm>
            <a:off x="7565270" y="2303131"/>
            <a:ext cx="243500" cy="720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224268" y="2478717"/>
            <a:ext cx="146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Nó </a:t>
            </a:r>
            <a:r>
              <a:rPr lang="pt-BR" dirty="0" err="1" smtClean="0"/>
              <a:t>Dirichlet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414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9594</TotalTime>
  <Words>194</Words>
  <Application>Microsoft Office PowerPoint</Application>
  <PresentationFormat>Widescreen</PresentationFormat>
  <Paragraphs>241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Oliveira de Figueiredo</dc:creator>
  <cp:lastModifiedBy>Mateus Oliveira de Figueiredo</cp:lastModifiedBy>
  <cp:revision>67</cp:revision>
  <dcterms:created xsi:type="dcterms:W3CDTF">2018-09-26T17:19:54Z</dcterms:created>
  <dcterms:modified xsi:type="dcterms:W3CDTF">2019-04-15T19:18:44Z</dcterms:modified>
</cp:coreProperties>
</file>