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79" r:id="rId11"/>
    <p:sldId id="265" r:id="rId12"/>
    <p:sldId id="266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99"/>
  </p:normalViewPr>
  <p:slideViewPr>
    <p:cSldViewPr snapToGrid="0">
      <p:cViewPr>
        <p:scale>
          <a:sx n="66" d="100"/>
          <a:sy n="66" d="100"/>
        </p:scale>
        <p:origin x="21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8.gif"/><Relationship Id="rId5" Type="http://schemas.openxmlformats.org/officeDocument/2006/relationships/image" Target="../media/image38.png"/><Relationship Id="rId10" Type="http://schemas.openxmlformats.org/officeDocument/2006/relationships/image" Target="../media/image37.gif"/><Relationship Id="rId4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4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gif"/><Relationship Id="rId5" Type="http://schemas.openxmlformats.org/officeDocument/2006/relationships/image" Target="../media/image42.png"/><Relationship Id="rId4" Type="http://schemas.openxmlformats.org/officeDocument/2006/relationships/image" Target="../media/image3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gif"/><Relationship Id="rId5" Type="http://schemas.openxmlformats.org/officeDocument/2006/relationships/image" Target="../media/image49.gif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9779C24D-09E5-4FC3-97EF-237644794C26}"/>
              </a:ext>
            </a:extLst>
          </p:cNvPr>
          <p:cNvCxnSpPr>
            <a:cxnSpLocks/>
            <a:stCxn id="146" idx="2"/>
            <a:endCxn id="134" idx="0"/>
          </p:cNvCxnSpPr>
          <p:nvPr/>
        </p:nvCxnSpPr>
        <p:spPr>
          <a:xfrm flipV="1">
            <a:off x="9650685" y="3228230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08480F45-E307-402F-A765-E6831C9E938B}"/>
              </a:ext>
            </a:extLst>
          </p:cNvPr>
          <p:cNvCxnSpPr>
            <a:cxnSpLocks/>
            <a:stCxn id="17" idx="0"/>
            <a:endCxn id="143" idx="2"/>
          </p:cNvCxnSpPr>
          <p:nvPr/>
        </p:nvCxnSpPr>
        <p:spPr>
          <a:xfrm>
            <a:off x="6996391" y="3228230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5EC7C03C-DBEE-4CA2-B5F0-0E1C66D17A5B}"/>
              </a:ext>
            </a:extLst>
          </p:cNvPr>
          <p:cNvCxnSpPr>
            <a:cxnSpLocks/>
          </p:cNvCxnSpPr>
          <p:nvPr/>
        </p:nvCxnSpPr>
        <p:spPr>
          <a:xfrm flipH="1">
            <a:off x="6999096" y="5934963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548BB943-F0A2-45E2-BC69-10AE35501C1F}"/>
              </a:ext>
            </a:extLst>
          </p:cNvPr>
          <p:cNvCxnSpPr>
            <a:cxnSpLocks/>
          </p:cNvCxnSpPr>
          <p:nvPr/>
        </p:nvCxnSpPr>
        <p:spPr>
          <a:xfrm flipH="1">
            <a:off x="6990349" y="5934963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4229F6CC-D9D0-426A-9517-330653987EC3}"/>
              </a:ext>
            </a:extLst>
          </p:cNvPr>
          <p:cNvCxnSpPr>
            <a:cxnSpLocks/>
          </p:cNvCxnSpPr>
          <p:nvPr/>
        </p:nvCxnSpPr>
        <p:spPr>
          <a:xfrm flipH="1">
            <a:off x="6988844" y="3262797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 para baixo 9"/>
          <p:cNvSpPr/>
          <p:nvPr/>
        </p:nvSpPr>
        <p:spPr>
          <a:xfrm>
            <a:off x="2426849" y="3160016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5971429" y="1251255"/>
            <a:ext cx="2099145" cy="1399857"/>
            <a:chOff x="5971429" y="1251255"/>
            <a:chExt cx="2099145" cy="1399857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5971429" y="2361538"/>
              <a:ext cx="2099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949440" y="1582310"/>
              <a:ext cx="0" cy="7792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6949440" y="2297927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282856" y="2297927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7627952" y="2299253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6282856" y="1582310"/>
              <a:ext cx="666584" cy="779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949440" y="1582310"/>
              <a:ext cx="678512" cy="779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6773494" y="1251255"/>
                  <a:ext cx="35189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494" y="1251255"/>
                  <a:ext cx="351891" cy="2992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517" r="-5172" b="-224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6782791" y="2354234"/>
                  <a:ext cx="3505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791" y="2354234"/>
                  <a:ext cx="35054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7440750" y="2354233"/>
                  <a:ext cx="4980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750" y="2354233"/>
                  <a:ext cx="4980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6048702" y="2374113"/>
                  <a:ext cx="4980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702" y="2374113"/>
                  <a:ext cx="4980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AE46040-822F-4A42-9783-177698D2FFB3}"/>
              </a:ext>
            </a:extLst>
          </p:cNvPr>
          <p:cNvGrpSpPr/>
          <p:nvPr/>
        </p:nvGrpSpPr>
        <p:grpSpPr>
          <a:xfrm>
            <a:off x="3432689" y="3262797"/>
            <a:ext cx="2663311" cy="2672166"/>
            <a:chOff x="1160891" y="3843429"/>
            <a:chExt cx="2663311" cy="2672166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5755B03A-C9BA-407B-B7F9-BABE0E7C8564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CD9ED33-D8E3-4507-AE21-332D90A4E048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E6747FD-E67A-4DCB-83B1-FF8F735C82B9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DA396E9-02D8-4590-8DB3-0E07A3BA8BE5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9B443E5-AA25-4E1E-A174-BE0AF753AD4E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5876707-5B5C-4F66-A7C5-F7B9381908F7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3A30002-E4BA-4BDB-96B9-86A814D2F613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F37AD12-5D0B-4201-B7F7-EB3C176DCC29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DD20C4B-20B8-4A7A-86D1-CC9AADB552C1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0064DA5F-56A0-408B-A5BF-F6F38F8FFFC6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E60C612-5230-4153-836A-5D26D2FE08DC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FEF68B0-66F8-4494-A8AE-E586C9A0149A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872A8899-660A-4415-A895-9A22DD2E2D61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6C54FD4E-5B42-48A3-8A66-4FE827DF69D4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7CCCA03-AE5D-4192-8F74-0AA0905F66AA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F7BC7D1-1A0B-4A63-9B55-E92B21CB9CE8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2E00DA3-7916-45B1-B4FC-38D10405BCB5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E47BBC8-E7E3-4631-9CEC-5073E5BD2A70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CD3A7B5-DC4A-4D42-A88B-A71300FD2285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26B0305-35EE-41A6-86E5-A439D57147AC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433AAB-609D-49A9-ADA1-3313FE1D56C9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62FB770C-5E26-40EB-BCE9-4FE7798A0097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236ABE19-908C-499A-9DE0-E2CBA85909F7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36510E95-3B9C-416B-B626-2DEA0E0D837B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E5161687-ABC3-491F-89C6-B26B99C8D0E1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EECA72BC-3D67-43AA-A4B7-A65867848D45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D4DACC6-E57F-441C-89D8-4B8D0C7F50F4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26DDD0D-9E0B-49CF-9D5E-D9DA9F959FF6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DF6B5469-FA22-47C9-B762-ED72734E37AF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285AF1BE-E12B-45A4-80F4-02F7E11358D5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7166D795-E603-4751-BDB0-4EFEFBA3AD8E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1EEAB77-2DC6-43F9-A9E6-468F6FFBAA09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1DEB6F2-E7F9-4DBD-8833-954737AD6D37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82D8EEE5-0674-4B78-BEA5-E612C2AB07F3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05F02B7-5080-4881-B102-75F782F70A7E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C250E7C-EB25-4E60-9BFD-FE33F513BAE8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02243246-F278-4C6A-AACD-FEE7BFA5753E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17F4E5FC-1137-4E0C-80CB-154D8968CF7F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7433081-6A77-486B-8980-FBC7266F3382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F752111-913E-4CCD-B3A1-4107891D01EC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96E2A09A-CB97-4E84-B4CC-559A2F102879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5D54847B-E60A-4BA6-BC11-D2A9021BB61E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7E197B50-1F3F-4E22-8B34-C12CFD0DAD4B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EB7C45-1338-41E2-929A-7157012D505A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8B939308-36C6-421B-A9A7-9C367CA0C4BA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572CAB4F-9F10-4F28-A13D-E89430F08CF9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6610BE83-E839-4C89-A695-139D885B3E93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0F49E7E2-FFFE-4ABA-9217-C2F7F02AA892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B00ACF55-874C-4677-9144-45DBA25025F6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ACD53707-CC58-4CE4-AB49-4130A2F3068E}"/>
                    </a:ext>
                  </a:extLst>
                </p:cNvPr>
                <p:cNvSpPr/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ACD53707-CC58-4CE4-AB49-4130A2F30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73643B8-C0CB-435D-93A8-8FF4CDDE0EED}"/>
                  </a:ext>
                </a:extLst>
              </p:cNvPr>
              <p:cNvSpPr/>
              <p:nvPr/>
            </p:nvSpPr>
            <p:spPr>
              <a:xfrm>
                <a:off x="1160891" y="296981"/>
                <a:ext cx="2663311" cy="26721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73643B8-C0CB-435D-93A8-8FF4CDDE0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91" y="296981"/>
                <a:ext cx="2663311" cy="2672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Agrupar 77">
            <a:extLst>
              <a:ext uri="{FF2B5EF4-FFF2-40B4-BE49-F238E27FC236}">
                <a16:creationId xmlns:a16="http://schemas.microsoft.com/office/drawing/2014/main" id="{43B2E18C-1650-4982-BE37-2E5CC44BE65E}"/>
              </a:ext>
            </a:extLst>
          </p:cNvPr>
          <p:cNvGrpSpPr/>
          <p:nvPr/>
        </p:nvGrpSpPr>
        <p:grpSpPr>
          <a:xfrm>
            <a:off x="6988844" y="3262797"/>
            <a:ext cx="2663311" cy="2672166"/>
            <a:chOff x="1160891" y="3843429"/>
            <a:chExt cx="2663311" cy="2672166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03BED22-F755-4CCC-8FAF-5EA60C30408A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B7F9D31-C94F-4214-B2BF-0FF2B0757003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C79AD41B-390D-4146-BF06-E71D3CFEC205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52AF7704-8E00-4C02-9ACD-2B1594C2A67C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7E96DA8D-6D80-4940-9DC4-14B8CC6A4715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119DFEE8-D653-4D65-AAB3-2BC3C14A988D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0AC79FAB-9537-4D10-A5F6-AF3E6FC04D1B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5CD1F580-8734-485A-A846-2A5376BCB1A7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FECE226C-2EF1-4A28-83D0-6693B7C67F9C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BE2937CD-0FD2-4450-8E9A-6E31AAC0B65B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F622CB3-27B2-4CE9-B261-29CE3005D8BF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0DD2728-78F7-4B14-B575-FE754B8D93EC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1A47AB6-372C-4959-8210-5F1DEE19DEBD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D13C7958-ABD2-4DA0-AB6B-FA774B49A168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67E417F-EAD3-472A-B09C-00504BF996CC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B88A7173-2E29-402E-B353-8E09FAFB5AE3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DFA1D4F4-EE0A-408F-9F71-ECB687265CB9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AE2AF32C-F882-4CCE-BC35-F84DC03A8318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3C5B3EB4-ACB3-4639-82A1-356A9B02D53D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5D1B1695-7BBB-4B54-B206-A7F071F983AF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A2B7D8DE-209F-4F9A-BDC9-3733106CA78A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30F7362-52D3-4476-B942-C17A93B96189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09166C2-80E0-42E3-94AC-FB2D40BB6F1A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42BFF059-5332-44F5-8E0E-A85590734503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C3EA68E9-45CF-4515-BC9A-C60F0E637589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86CB8CEA-D918-45A8-BBAF-9A9EC58E901D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4B179A71-707C-4E88-9B51-EAE90229FE3F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B4ED4454-09A9-4A95-A348-32BFF88DCED1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8857E68B-A164-4B38-97EC-7DB952007EC3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6D46C888-170F-4063-B116-BEB95E754EAA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1C0373C8-7F5D-41C8-B738-4A860AF12757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E74A8DBE-1AA2-4601-93BD-52D6EDDEA0B5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EC89F38F-DDAA-4080-8ADB-6CC754D52420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3D2620D7-B4D8-4100-A079-F815756D29E6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AA232DE4-6765-4F35-8F94-9330F159C597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6BA7F42B-DAC0-4912-BF73-700FA1F4D8D6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2C217381-06C4-4AF7-92F0-74D740AA3933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15D0EA98-E43A-4B3B-A3D4-E12A0E995F37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B784B871-F41C-4A89-A406-8E67CAD28D99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C298DFAF-F72A-450F-BDFA-6C28315C8EC9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3A354099-BE90-489E-8F87-C2ED37E539BC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4C096635-5280-4D1A-88C3-217D845C5C66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FA703972-80D3-4746-92CE-13A1DD23F668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B9CE4554-E68A-4A4B-B6AE-91DC6C182614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0D0200C1-CEDD-4D96-A9AF-08561930918A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9E72CDBA-E17D-46F6-8AFC-B3C3EFD28B9D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E4E65B77-E929-4789-B782-A6224E2EA9F5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99977D74-2565-4DAF-A5CF-6667A588C78B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E9CB3A34-CBA9-4796-BF44-759FDD6C408A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7BD18F7-2087-45B4-B671-3F66894CFCA7}"/>
              </a:ext>
            </a:extLst>
          </p:cNvPr>
          <p:cNvCxnSpPr/>
          <p:nvPr/>
        </p:nvCxnSpPr>
        <p:spPr>
          <a:xfrm>
            <a:off x="8129634" y="3262797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817761DE-9531-43BD-BDF0-E5EA062C2247}"/>
              </a:ext>
            </a:extLst>
          </p:cNvPr>
          <p:cNvCxnSpPr/>
          <p:nvPr/>
        </p:nvCxnSpPr>
        <p:spPr>
          <a:xfrm>
            <a:off x="8891507" y="3262797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828440B0-34F1-4706-8229-791A5EA258A7}"/>
              </a:ext>
            </a:extLst>
          </p:cNvPr>
          <p:cNvCxnSpPr>
            <a:cxnSpLocks/>
          </p:cNvCxnSpPr>
          <p:nvPr/>
        </p:nvCxnSpPr>
        <p:spPr>
          <a:xfrm flipH="1">
            <a:off x="6991853" y="4789749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787E49BA-39F2-4306-9EC1-F532B27C0EA7}"/>
              </a:ext>
            </a:extLst>
          </p:cNvPr>
          <p:cNvCxnSpPr>
            <a:cxnSpLocks/>
          </p:cNvCxnSpPr>
          <p:nvPr/>
        </p:nvCxnSpPr>
        <p:spPr>
          <a:xfrm flipH="1">
            <a:off x="6991853" y="4011854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34AC6178-3305-4E04-8E16-298BE65C8403}"/>
              </a:ext>
            </a:extLst>
          </p:cNvPr>
          <p:cNvSpPr/>
          <p:nvPr/>
        </p:nvSpPr>
        <p:spPr>
          <a:xfrm>
            <a:off x="6954614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BE33BAED-9A1E-4E2D-935A-B9802415EAEB}"/>
              </a:ext>
            </a:extLst>
          </p:cNvPr>
          <p:cNvSpPr/>
          <p:nvPr/>
        </p:nvSpPr>
        <p:spPr>
          <a:xfrm>
            <a:off x="8084289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966CE348-1113-4187-9530-C7075A3A816D}"/>
              </a:ext>
            </a:extLst>
          </p:cNvPr>
          <p:cNvSpPr/>
          <p:nvPr/>
        </p:nvSpPr>
        <p:spPr>
          <a:xfrm>
            <a:off x="8853425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0F2904EF-F0F8-4377-8C3B-88FE02529F05}"/>
              </a:ext>
            </a:extLst>
          </p:cNvPr>
          <p:cNvSpPr/>
          <p:nvPr/>
        </p:nvSpPr>
        <p:spPr>
          <a:xfrm>
            <a:off x="9608908" y="3228230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6088023B-5724-430B-8627-C6E0DBF29792}"/>
              </a:ext>
            </a:extLst>
          </p:cNvPr>
          <p:cNvSpPr/>
          <p:nvPr/>
        </p:nvSpPr>
        <p:spPr>
          <a:xfrm>
            <a:off x="6954614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F74C36FB-B0B6-4C5D-9F64-5ADDB0AA6992}"/>
              </a:ext>
            </a:extLst>
          </p:cNvPr>
          <p:cNvSpPr/>
          <p:nvPr/>
        </p:nvSpPr>
        <p:spPr>
          <a:xfrm>
            <a:off x="8084289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3D195A9-F77A-4337-9D92-9531BEC52DE0}"/>
              </a:ext>
            </a:extLst>
          </p:cNvPr>
          <p:cNvSpPr/>
          <p:nvPr/>
        </p:nvSpPr>
        <p:spPr>
          <a:xfrm>
            <a:off x="8853425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7D262028-0A52-4B55-BBC3-D0422F7C10AF}"/>
              </a:ext>
            </a:extLst>
          </p:cNvPr>
          <p:cNvSpPr/>
          <p:nvPr/>
        </p:nvSpPr>
        <p:spPr>
          <a:xfrm>
            <a:off x="9608908" y="3967213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0E19E151-5075-42A0-8FC5-5A83DA572FD8}"/>
              </a:ext>
            </a:extLst>
          </p:cNvPr>
          <p:cNvSpPr/>
          <p:nvPr/>
        </p:nvSpPr>
        <p:spPr>
          <a:xfrm>
            <a:off x="6954614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0200ACB5-8907-4778-9F43-130E7C1540CD}"/>
              </a:ext>
            </a:extLst>
          </p:cNvPr>
          <p:cNvSpPr/>
          <p:nvPr/>
        </p:nvSpPr>
        <p:spPr>
          <a:xfrm>
            <a:off x="8084289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5D101E0-F078-454A-8844-27847806D800}"/>
              </a:ext>
            </a:extLst>
          </p:cNvPr>
          <p:cNvSpPr/>
          <p:nvPr/>
        </p:nvSpPr>
        <p:spPr>
          <a:xfrm>
            <a:off x="8853425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FCB073A1-2F69-4966-83F1-EE8A236C2385}"/>
              </a:ext>
            </a:extLst>
          </p:cNvPr>
          <p:cNvSpPr/>
          <p:nvPr/>
        </p:nvSpPr>
        <p:spPr>
          <a:xfrm>
            <a:off x="9608908" y="475949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B1B55AE4-384C-487F-853B-2524F2CA6195}"/>
              </a:ext>
            </a:extLst>
          </p:cNvPr>
          <p:cNvSpPr/>
          <p:nvPr/>
        </p:nvSpPr>
        <p:spPr>
          <a:xfrm>
            <a:off x="6954614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1A8B78B0-687F-4497-8C5A-5DBCEE7A97BE}"/>
              </a:ext>
            </a:extLst>
          </p:cNvPr>
          <p:cNvSpPr/>
          <p:nvPr/>
        </p:nvSpPr>
        <p:spPr>
          <a:xfrm>
            <a:off x="8084289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2291C22A-E54E-4B1F-89D6-1B74825728AA}"/>
              </a:ext>
            </a:extLst>
          </p:cNvPr>
          <p:cNvSpPr/>
          <p:nvPr/>
        </p:nvSpPr>
        <p:spPr>
          <a:xfrm>
            <a:off x="8853425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F097B34C-0BC7-4E91-BABC-CA56BA0D812E}"/>
              </a:ext>
            </a:extLst>
          </p:cNvPr>
          <p:cNvSpPr/>
          <p:nvPr/>
        </p:nvSpPr>
        <p:spPr>
          <a:xfrm>
            <a:off x="9608908" y="5893185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Seta para baixo 9">
            <a:extLst>
              <a:ext uri="{FF2B5EF4-FFF2-40B4-BE49-F238E27FC236}">
                <a16:creationId xmlns:a16="http://schemas.microsoft.com/office/drawing/2014/main" id="{6AC6497D-063D-42CF-B54A-E0E0C4E3C0E2}"/>
              </a:ext>
            </a:extLst>
          </p:cNvPr>
          <p:cNvSpPr/>
          <p:nvPr/>
        </p:nvSpPr>
        <p:spPr>
          <a:xfrm rot="16200000">
            <a:off x="6439901" y="4389207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E2644040-40F0-44B6-9B49-5A767E8F0D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66" y="6117021"/>
            <a:ext cx="546948" cy="399359"/>
          </a:xfrm>
          <a:prstGeom prst="rect">
            <a:avLst/>
          </a:prstGeom>
        </p:spPr>
      </p:pic>
      <p:pic>
        <p:nvPicPr>
          <p:cNvPr id="162" name="Imagem 161">
            <a:extLst>
              <a:ext uri="{FF2B5EF4-FFF2-40B4-BE49-F238E27FC236}">
                <a16:creationId xmlns:a16="http://schemas.microsoft.com/office/drawing/2014/main" id="{69720CAD-742C-42D4-BDE9-0A463516E4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28" y="6087755"/>
            <a:ext cx="704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3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9779C24D-09E5-4FC3-97EF-237644794C26}"/>
              </a:ext>
            </a:extLst>
          </p:cNvPr>
          <p:cNvCxnSpPr>
            <a:cxnSpLocks/>
            <a:stCxn id="146" idx="2"/>
            <a:endCxn id="134" idx="0"/>
          </p:cNvCxnSpPr>
          <p:nvPr/>
        </p:nvCxnSpPr>
        <p:spPr>
          <a:xfrm flipV="1">
            <a:off x="12395670" y="3064026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08480F45-E307-402F-A765-E6831C9E938B}"/>
              </a:ext>
            </a:extLst>
          </p:cNvPr>
          <p:cNvCxnSpPr>
            <a:cxnSpLocks/>
            <a:stCxn id="17" idx="0"/>
            <a:endCxn id="143" idx="2"/>
          </p:cNvCxnSpPr>
          <p:nvPr/>
        </p:nvCxnSpPr>
        <p:spPr>
          <a:xfrm>
            <a:off x="9741376" y="3064026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5EC7C03C-DBEE-4CA2-B5F0-0E1C66D17A5B}"/>
              </a:ext>
            </a:extLst>
          </p:cNvPr>
          <p:cNvCxnSpPr>
            <a:cxnSpLocks/>
          </p:cNvCxnSpPr>
          <p:nvPr/>
        </p:nvCxnSpPr>
        <p:spPr>
          <a:xfrm flipH="1">
            <a:off x="9744081" y="5770759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548BB943-F0A2-45E2-BC69-10AE35501C1F}"/>
              </a:ext>
            </a:extLst>
          </p:cNvPr>
          <p:cNvCxnSpPr>
            <a:cxnSpLocks/>
          </p:cNvCxnSpPr>
          <p:nvPr/>
        </p:nvCxnSpPr>
        <p:spPr>
          <a:xfrm flipH="1">
            <a:off x="9735334" y="5770759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4229F6CC-D9D0-426A-9517-330653987EC3}"/>
              </a:ext>
            </a:extLst>
          </p:cNvPr>
          <p:cNvCxnSpPr>
            <a:cxnSpLocks/>
          </p:cNvCxnSpPr>
          <p:nvPr/>
        </p:nvCxnSpPr>
        <p:spPr>
          <a:xfrm flipH="1">
            <a:off x="9733829" y="3098593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755B03A-C9BA-407B-B7F9-BABE0E7C8564}"/>
              </a:ext>
            </a:extLst>
          </p:cNvPr>
          <p:cNvSpPr/>
          <p:nvPr/>
        </p:nvSpPr>
        <p:spPr>
          <a:xfrm>
            <a:off x="6557942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CD9ED33-D8E3-4507-AE21-332D90A4E048}"/>
              </a:ext>
            </a:extLst>
          </p:cNvPr>
          <p:cNvSpPr/>
          <p:nvPr/>
        </p:nvSpPr>
        <p:spPr>
          <a:xfrm>
            <a:off x="6177674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E6747FD-E67A-4DCB-83B1-FF8F735C82B9}"/>
              </a:ext>
            </a:extLst>
          </p:cNvPr>
          <p:cNvSpPr/>
          <p:nvPr/>
        </p:nvSpPr>
        <p:spPr>
          <a:xfrm>
            <a:off x="6938203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DA396E9-02D8-4590-8DB3-0E07A3BA8BE5}"/>
              </a:ext>
            </a:extLst>
          </p:cNvPr>
          <p:cNvSpPr/>
          <p:nvPr/>
        </p:nvSpPr>
        <p:spPr>
          <a:xfrm>
            <a:off x="7318464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9B443E5-AA25-4E1E-A174-BE0AF753AD4E}"/>
              </a:ext>
            </a:extLst>
          </p:cNvPr>
          <p:cNvSpPr/>
          <p:nvPr/>
        </p:nvSpPr>
        <p:spPr>
          <a:xfrm>
            <a:off x="7698725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5876707-5B5C-4F66-A7C5-F7B9381908F7}"/>
              </a:ext>
            </a:extLst>
          </p:cNvPr>
          <p:cNvSpPr/>
          <p:nvPr/>
        </p:nvSpPr>
        <p:spPr>
          <a:xfrm>
            <a:off x="8078993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3A30002-E4BA-4BDB-96B9-86A814D2F613}"/>
              </a:ext>
            </a:extLst>
          </p:cNvPr>
          <p:cNvSpPr/>
          <p:nvPr/>
        </p:nvSpPr>
        <p:spPr>
          <a:xfrm>
            <a:off x="8459247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F37AD12-5D0B-4201-B7F7-EB3C176DCC29}"/>
              </a:ext>
            </a:extLst>
          </p:cNvPr>
          <p:cNvSpPr/>
          <p:nvPr/>
        </p:nvSpPr>
        <p:spPr>
          <a:xfrm>
            <a:off x="6557942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DD20C4B-20B8-4A7A-86D1-CC9AADB552C1}"/>
              </a:ext>
            </a:extLst>
          </p:cNvPr>
          <p:cNvSpPr/>
          <p:nvPr/>
        </p:nvSpPr>
        <p:spPr>
          <a:xfrm>
            <a:off x="6177674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064DA5F-56A0-408B-A5BF-F6F38F8FFFC6}"/>
              </a:ext>
            </a:extLst>
          </p:cNvPr>
          <p:cNvSpPr/>
          <p:nvPr/>
        </p:nvSpPr>
        <p:spPr>
          <a:xfrm>
            <a:off x="6938203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E60C612-5230-4153-836A-5D26D2FE08DC}"/>
              </a:ext>
            </a:extLst>
          </p:cNvPr>
          <p:cNvSpPr/>
          <p:nvPr/>
        </p:nvSpPr>
        <p:spPr>
          <a:xfrm>
            <a:off x="7318464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FEF68B0-66F8-4494-A8AE-E586C9A0149A}"/>
              </a:ext>
            </a:extLst>
          </p:cNvPr>
          <p:cNvSpPr/>
          <p:nvPr/>
        </p:nvSpPr>
        <p:spPr>
          <a:xfrm>
            <a:off x="7698725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72A8899-660A-4415-A895-9A22DD2E2D61}"/>
              </a:ext>
            </a:extLst>
          </p:cNvPr>
          <p:cNvSpPr/>
          <p:nvPr/>
        </p:nvSpPr>
        <p:spPr>
          <a:xfrm>
            <a:off x="8078993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54FD4E-5B42-48A3-8A66-4FE827DF69D4}"/>
              </a:ext>
            </a:extLst>
          </p:cNvPr>
          <p:cNvSpPr/>
          <p:nvPr/>
        </p:nvSpPr>
        <p:spPr>
          <a:xfrm>
            <a:off x="8459247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7CCCA03-AE5D-4192-8F74-0AA0905F66AA}"/>
              </a:ext>
            </a:extLst>
          </p:cNvPr>
          <p:cNvSpPr/>
          <p:nvPr/>
        </p:nvSpPr>
        <p:spPr>
          <a:xfrm>
            <a:off x="6557942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F7BC7D1-1A0B-4A63-9B55-E92B21CB9CE8}"/>
              </a:ext>
            </a:extLst>
          </p:cNvPr>
          <p:cNvSpPr/>
          <p:nvPr/>
        </p:nvSpPr>
        <p:spPr>
          <a:xfrm>
            <a:off x="6177674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2E00DA3-7916-45B1-B4FC-38D10405BCB5}"/>
              </a:ext>
            </a:extLst>
          </p:cNvPr>
          <p:cNvSpPr/>
          <p:nvPr/>
        </p:nvSpPr>
        <p:spPr>
          <a:xfrm>
            <a:off x="6938203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E47BBC8-E7E3-4631-9CEC-5073E5BD2A70}"/>
              </a:ext>
            </a:extLst>
          </p:cNvPr>
          <p:cNvSpPr/>
          <p:nvPr/>
        </p:nvSpPr>
        <p:spPr>
          <a:xfrm>
            <a:off x="7318464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CD3A7B5-DC4A-4D42-A88B-A71300FD2285}"/>
              </a:ext>
            </a:extLst>
          </p:cNvPr>
          <p:cNvSpPr/>
          <p:nvPr/>
        </p:nvSpPr>
        <p:spPr>
          <a:xfrm>
            <a:off x="7698725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26B0305-35EE-41A6-86E5-A439D57147AC}"/>
              </a:ext>
            </a:extLst>
          </p:cNvPr>
          <p:cNvSpPr/>
          <p:nvPr/>
        </p:nvSpPr>
        <p:spPr>
          <a:xfrm>
            <a:off x="8078993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D433AAB-609D-49A9-ADA1-3313FE1D56C9}"/>
              </a:ext>
            </a:extLst>
          </p:cNvPr>
          <p:cNvSpPr/>
          <p:nvPr/>
        </p:nvSpPr>
        <p:spPr>
          <a:xfrm>
            <a:off x="8459247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2FB770C-5E26-40EB-BCE9-4FE7798A0097}"/>
              </a:ext>
            </a:extLst>
          </p:cNvPr>
          <p:cNvSpPr/>
          <p:nvPr/>
        </p:nvSpPr>
        <p:spPr>
          <a:xfrm>
            <a:off x="6557942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36ABE19-908C-499A-9DE0-E2CBA85909F7}"/>
              </a:ext>
            </a:extLst>
          </p:cNvPr>
          <p:cNvSpPr/>
          <p:nvPr/>
        </p:nvSpPr>
        <p:spPr>
          <a:xfrm>
            <a:off x="6177674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6510E95-3B9C-416B-B626-2DEA0E0D837B}"/>
              </a:ext>
            </a:extLst>
          </p:cNvPr>
          <p:cNvSpPr/>
          <p:nvPr/>
        </p:nvSpPr>
        <p:spPr>
          <a:xfrm>
            <a:off x="6938203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5161687-ABC3-491F-89C6-B26B99C8D0E1}"/>
              </a:ext>
            </a:extLst>
          </p:cNvPr>
          <p:cNvSpPr/>
          <p:nvPr/>
        </p:nvSpPr>
        <p:spPr>
          <a:xfrm>
            <a:off x="7318464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ECA72BC-3D67-43AA-A4B7-A65867848D45}"/>
              </a:ext>
            </a:extLst>
          </p:cNvPr>
          <p:cNvSpPr/>
          <p:nvPr/>
        </p:nvSpPr>
        <p:spPr>
          <a:xfrm>
            <a:off x="7698725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CD4DACC6-E57F-441C-89D8-4B8D0C7F50F4}"/>
              </a:ext>
            </a:extLst>
          </p:cNvPr>
          <p:cNvSpPr/>
          <p:nvPr/>
        </p:nvSpPr>
        <p:spPr>
          <a:xfrm>
            <a:off x="8078993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A26DDD0D-9E0B-49CF-9D5E-D9DA9F959FF6}"/>
              </a:ext>
            </a:extLst>
          </p:cNvPr>
          <p:cNvSpPr/>
          <p:nvPr/>
        </p:nvSpPr>
        <p:spPr>
          <a:xfrm>
            <a:off x="8459247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F6B5469-FA22-47C9-B762-ED72734E37AF}"/>
              </a:ext>
            </a:extLst>
          </p:cNvPr>
          <p:cNvSpPr/>
          <p:nvPr/>
        </p:nvSpPr>
        <p:spPr>
          <a:xfrm>
            <a:off x="6557942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85AF1BE-E12B-45A4-80F4-02F7E11358D5}"/>
              </a:ext>
            </a:extLst>
          </p:cNvPr>
          <p:cNvSpPr/>
          <p:nvPr/>
        </p:nvSpPr>
        <p:spPr>
          <a:xfrm>
            <a:off x="6177674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166D795-E603-4751-BDB0-4EFEFBA3AD8E}"/>
              </a:ext>
            </a:extLst>
          </p:cNvPr>
          <p:cNvSpPr/>
          <p:nvPr/>
        </p:nvSpPr>
        <p:spPr>
          <a:xfrm>
            <a:off x="6938203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1EEAB77-2DC6-43F9-A9E6-468F6FFBAA09}"/>
              </a:ext>
            </a:extLst>
          </p:cNvPr>
          <p:cNvSpPr/>
          <p:nvPr/>
        </p:nvSpPr>
        <p:spPr>
          <a:xfrm>
            <a:off x="7318464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1DEB6F2-E7F9-4DBD-8833-954737AD6D37}"/>
              </a:ext>
            </a:extLst>
          </p:cNvPr>
          <p:cNvSpPr/>
          <p:nvPr/>
        </p:nvSpPr>
        <p:spPr>
          <a:xfrm>
            <a:off x="7698725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2D8EEE5-0674-4B78-BEA5-E612C2AB07F3}"/>
              </a:ext>
            </a:extLst>
          </p:cNvPr>
          <p:cNvSpPr/>
          <p:nvPr/>
        </p:nvSpPr>
        <p:spPr>
          <a:xfrm>
            <a:off x="8078993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05F02B7-5080-4881-B102-75F782F70A7E}"/>
              </a:ext>
            </a:extLst>
          </p:cNvPr>
          <p:cNvSpPr/>
          <p:nvPr/>
        </p:nvSpPr>
        <p:spPr>
          <a:xfrm>
            <a:off x="8459247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0C250E7C-EB25-4E60-9BFD-FE33F513BAE8}"/>
              </a:ext>
            </a:extLst>
          </p:cNvPr>
          <p:cNvSpPr/>
          <p:nvPr/>
        </p:nvSpPr>
        <p:spPr>
          <a:xfrm>
            <a:off x="6557942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02243246-F278-4C6A-AACD-FEE7BFA5753E}"/>
              </a:ext>
            </a:extLst>
          </p:cNvPr>
          <p:cNvSpPr/>
          <p:nvPr/>
        </p:nvSpPr>
        <p:spPr>
          <a:xfrm>
            <a:off x="6177674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17F4E5FC-1137-4E0C-80CB-154D8968CF7F}"/>
              </a:ext>
            </a:extLst>
          </p:cNvPr>
          <p:cNvSpPr/>
          <p:nvPr/>
        </p:nvSpPr>
        <p:spPr>
          <a:xfrm>
            <a:off x="6938203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433081-6A77-486B-8980-FBC7266F3382}"/>
              </a:ext>
            </a:extLst>
          </p:cNvPr>
          <p:cNvSpPr/>
          <p:nvPr/>
        </p:nvSpPr>
        <p:spPr>
          <a:xfrm>
            <a:off x="7318464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F752111-913E-4CCD-B3A1-4107891D01EC}"/>
              </a:ext>
            </a:extLst>
          </p:cNvPr>
          <p:cNvSpPr/>
          <p:nvPr/>
        </p:nvSpPr>
        <p:spPr>
          <a:xfrm>
            <a:off x="7698725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6E2A09A-CB97-4E84-B4CC-559A2F102879}"/>
              </a:ext>
            </a:extLst>
          </p:cNvPr>
          <p:cNvSpPr/>
          <p:nvPr/>
        </p:nvSpPr>
        <p:spPr>
          <a:xfrm>
            <a:off x="8078993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5D54847B-E60A-4BA6-BC11-D2A9021BB61E}"/>
              </a:ext>
            </a:extLst>
          </p:cNvPr>
          <p:cNvSpPr/>
          <p:nvPr/>
        </p:nvSpPr>
        <p:spPr>
          <a:xfrm>
            <a:off x="8459247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E197B50-1F3F-4E22-8B34-C12CFD0DAD4B}"/>
              </a:ext>
            </a:extLst>
          </p:cNvPr>
          <p:cNvSpPr/>
          <p:nvPr/>
        </p:nvSpPr>
        <p:spPr>
          <a:xfrm>
            <a:off x="6557942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EEB7C45-1338-41E2-929A-7157012D505A}"/>
              </a:ext>
            </a:extLst>
          </p:cNvPr>
          <p:cNvSpPr/>
          <p:nvPr/>
        </p:nvSpPr>
        <p:spPr>
          <a:xfrm>
            <a:off x="6177674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8B939308-36C6-421B-A9A7-9C367CA0C4BA}"/>
              </a:ext>
            </a:extLst>
          </p:cNvPr>
          <p:cNvSpPr/>
          <p:nvPr/>
        </p:nvSpPr>
        <p:spPr>
          <a:xfrm>
            <a:off x="6938203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572CAB4F-9F10-4F28-A13D-E89430F08CF9}"/>
              </a:ext>
            </a:extLst>
          </p:cNvPr>
          <p:cNvSpPr/>
          <p:nvPr/>
        </p:nvSpPr>
        <p:spPr>
          <a:xfrm>
            <a:off x="7318464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6610BE83-E839-4C89-A695-139D885B3E93}"/>
              </a:ext>
            </a:extLst>
          </p:cNvPr>
          <p:cNvSpPr/>
          <p:nvPr/>
        </p:nvSpPr>
        <p:spPr>
          <a:xfrm>
            <a:off x="7698725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0F49E7E2-FFFE-4ABA-9217-C2F7F02AA892}"/>
              </a:ext>
            </a:extLst>
          </p:cNvPr>
          <p:cNvSpPr/>
          <p:nvPr/>
        </p:nvSpPr>
        <p:spPr>
          <a:xfrm>
            <a:off x="8078993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B00ACF55-874C-4677-9144-45DBA25025F6}"/>
              </a:ext>
            </a:extLst>
          </p:cNvPr>
          <p:cNvSpPr/>
          <p:nvPr/>
        </p:nvSpPr>
        <p:spPr>
          <a:xfrm>
            <a:off x="8459247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CD53707-CC58-4CE4-AB49-4130A2F3068E}"/>
                  </a:ext>
                </a:extLst>
              </p:cNvPr>
              <p:cNvSpPr/>
              <p:nvPr/>
            </p:nvSpPr>
            <p:spPr>
              <a:xfrm>
                <a:off x="7254296" y="4167660"/>
                <a:ext cx="510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CD53707-CC58-4CE4-AB49-4130A2F30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96" y="4167660"/>
                <a:ext cx="51007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>
            <a:extLst>
              <a:ext uri="{FF2B5EF4-FFF2-40B4-BE49-F238E27FC236}">
                <a16:creationId xmlns:a16="http://schemas.microsoft.com/office/drawing/2014/main" id="{303BED22-F755-4CCC-8FAF-5EA60C30408A}"/>
              </a:ext>
            </a:extLst>
          </p:cNvPr>
          <p:cNvSpPr/>
          <p:nvPr/>
        </p:nvSpPr>
        <p:spPr>
          <a:xfrm>
            <a:off x="10114097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B7F9D31-C94F-4214-B2BF-0FF2B0757003}"/>
              </a:ext>
            </a:extLst>
          </p:cNvPr>
          <p:cNvSpPr/>
          <p:nvPr/>
        </p:nvSpPr>
        <p:spPr>
          <a:xfrm>
            <a:off x="9733829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79AD41B-390D-4146-BF06-E71D3CFEC205}"/>
              </a:ext>
            </a:extLst>
          </p:cNvPr>
          <p:cNvSpPr/>
          <p:nvPr/>
        </p:nvSpPr>
        <p:spPr>
          <a:xfrm>
            <a:off x="10494358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52AF7704-8E00-4C02-9ACD-2B1594C2A67C}"/>
              </a:ext>
            </a:extLst>
          </p:cNvPr>
          <p:cNvSpPr/>
          <p:nvPr/>
        </p:nvSpPr>
        <p:spPr>
          <a:xfrm>
            <a:off x="10874619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7E96DA8D-6D80-4940-9DC4-14B8CC6A4715}"/>
              </a:ext>
            </a:extLst>
          </p:cNvPr>
          <p:cNvSpPr/>
          <p:nvPr/>
        </p:nvSpPr>
        <p:spPr>
          <a:xfrm>
            <a:off x="11254880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119DFEE8-D653-4D65-AAB3-2BC3C14A988D}"/>
              </a:ext>
            </a:extLst>
          </p:cNvPr>
          <p:cNvSpPr/>
          <p:nvPr/>
        </p:nvSpPr>
        <p:spPr>
          <a:xfrm>
            <a:off x="11635148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0AC79FAB-9537-4D10-A5F6-AF3E6FC04D1B}"/>
              </a:ext>
            </a:extLst>
          </p:cNvPr>
          <p:cNvSpPr/>
          <p:nvPr/>
        </p:nvSpPr>
        <p:spPr>
          <a:xfrm>
            <a:off x="12015402" y="309859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CD1F580-8734-485A-A846-2A5376BCB1A7}"/>
              </a:ext>
            </a:extLst>
          </p:cNvPr>
          <p:cNvSpPr/>
          <p:nvPr/>
        </p:nvSpPr>
        <p:spPr>
          <a:xfrm>
            <a:off x="10114097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FECE226C-2EF1-4A28-83D0-6693B7C67F9C}"/>
              </a:ext>
            </a:extLst>
          </p:cNvPr>
          <p:cNvSpPr/>
          <p:nvPr/>
        </p:nvSpPr>
        <p:spPr>
          <a:xfrm>
            <a:off x="9733829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BE2937CD-0FD2-4450-8E9A-6E31AAC0B65B}"/>
              </a:ext>
            </a:extLst>
          </p:cNvPr>
          <p:cNvSpPr/>
          <p:nvPr/>
        </p:nvSpPr>
        <p:spPr>
          <a:xfrm>
            <a:off x="10494358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FF622CB3-27B2-4CE9-B261-29CE3005D8BF}"/>
              </a:ext>
            </a:extLst>
          </p:cNvPr>
          <p:cNvSpPr/>
          <p:nvPr/>
        </p:nvSpPr>
        <p:spPr>
          <a:xfrm>
            <a:off x="10874619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A0DD2728-78F7-4B14-B575-FE754B8D93EC}"/>
              </a:ext>
            </a:extLst>
          </p:cNvPr>
          <p:cNvSpPr/>
          <p:nvPr/>
        </p:nvSpPr>
        <p:spPr>
          <a:xfrm>
            <a:off x="11254880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B1A47AB6-372C-4959-8210-5F1DEE19DEBD}"/>
              </a:ext>
            </a:extLst>
          </p:cNvPr>
          <p:cNvSpPr/>
          <p:nvPr/>
        </p:nvSpPr>
        <p:spPr>
          <a:xfrm>
            <a:off x="11635148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13C7958-ABD2-4DA0-AB6B-FA774B49A168}"/>
              </a:ext>
            </a:extLst>
          </p:cNvPr>
          <p:cNvSpPr/>
          <p:nvPr/>
        </p:nvSpPr>
        <p:spPr>
          <a:xfrm>
            <a:off x="12015402" y="348033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267E417F-EAD3-472A-B09C-00504BF996CC}"/>
              </a:ext>
            </a:extLst>
          </p:cNvPr>
          <p:cNvSpPr/>
          <p:nvPr/>
        </p:nvSpPr>
        <p:spPr>
          <a:xfrm>
            <a:off x="10114097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B88A7173-2E29-402E-B353-8E09FAFB5AE3}"/>
              </a:ext>
            </a:extLst>
          </p:cNvPr>
          <p:cNvSpPr/>
          <p:nvPr/>
        </p:nvSpPr>
        <p:spPr>
          <a:xfrm>
            <a:off x="9733829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DFA1D4F4-EE0A-408F-9F71-ECB687265CB9}"/>
              </a:ext>
            </a:extLst>
          </p:cNvPr>
          <p:cNvSpPr/>
          <p:nvPr/>
        </p:nvSpPr>
        <p:spPr>
          <a:xfrm>
            <a:off x="10494358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AE2AF32C-F882-4CCE-BC35-F84DC03A8318}"/>
              </a:ext>
            </a:extLst>
          </p:cNvPr>
          <p:cNvSpPr/>
          <p:nvPr/>
        </p:nvSpPr>
        <p:spPr>
          <a:xfrm>
            <a:off x="10874619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3C5B3EB4-ACB3-4639-82A1-356A9B02D53D}"/>
              </a:ext>
            </a:extLst>
          </p:cNvPr>
          <p:cNvSpPr/>
          <p:nvPr/>
        </p:nvSpPr>
        <p:spPr>
          <a:xfrm>
            <a:off x="11254880" y="3862069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5D1B1695-7BBB-4B54-B206-A7F071F983AF}"/>
              </a:ext>
            </a:extLst>
          </p:cNvPr>
          <p:cNvSpPr/>
          <p:nvPr/>
        </p:nvSpPr>
        <p:spPr>
          <a:xfrm>
            <a:off x="11635148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A2B7D8DE-209F-4F9A-BDC9-3733106CA78A}"/>
              </a:ext>
            </a:extLst>
          </p:cNvPr>
          <p:cNvSpPr/>
          <p:nvPr/>
        </p:nvSpPr>
        <p:spPr>
          <a:xfrm>
            <a:off x="12015402" y="3862069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D30F7362-52D3-4476-B942-C17A93B96189}"/>
              </a:ext>
            </a:extLst>
          </p:cNvPr>
          <p:cNvSpPr/>
          <p:nvPr/>
        </p:nvSpPr>
        <p:spPr>
          <a:xfrm>
            <a:off x="10114097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A09166C2-80E0-42E3-94AC-FB2D40BB6F1A}"/>
              </a:ext>
            </a:extLst>
          </p:cNvPr>
          <p:cNvSpPr/>
          <p:nvPr/>
        </p:nvSpPr>
        <p:spPr>
          <a:xfrm>
            <a:off x="9733829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2BFF059-5332-44F5-8E0E-A85590734503}"/>
              </a:ext>
            </a:extLst>
          </p:cNvPr>
          <p:cNvSpPr/>
          <p:nvPr/>
        </p:nvSpPr>
        <p:spPr>
          <a:xfrm>
            <a:off x="10494358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C3EA68E9-45CF-4515-BC9A-C60F0E637589}"/>
              </a:ext>
            </a:extLst>
          </p:cNvPr>
          <p:cNvSpPr/>
          <p:nvPr/>
        </p:nvSpPr>
        <p:spPr>
          <a:xfrm>
            <a:off x="10874619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86CB8CEA-D918-45A8-BBAF-9A9EC58E901D}"/>
              </a:ext>
            </a:extLst>
          </p:cNvPr>
          <p:cNvSpPr/>
          <p:nvPr/>
        </p:nvSpPr>
        <p:spPr>
          <a:xfrm>
            <a:off x="11254880" y="4243807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B179A71-707C-4E88-9B51-EAE90229FE3F}"/>
              </a:ext>
            </a:extLst>
          </p:cNvPr>
          <p:cNvSpPr/>
          <p:nvPr/>
        </p:nvSpPr>
        <p:spPr>
          <a:xfrm>
            <a:off x="11635148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B4ED4454-09A9-4A95-A348-32BFF88DCED1}"/>
              </a:ext>
            </a:extLst>
          </p:cNvPr>
          <p:cNvSpPr/>
          <p:nvPr/>
        </p:nvSpPr>
        <p:spPr>
          <a:xfrm>
            <a:off x="12015402" y="4243807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8857E68B-A164-4B38-97EC-7DB952007EC3}"/>
              </a:ext>
            </a:extLst>
          </p:cNvPr>
          <p:cNvSpPr/>
          <p:nvPr/>
        </p:nvSpPr>
        <p:spPr>
          <a:xfrm>
            <a:off x="10114097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6D46C888-170F-4063-B116-BEB95E754EAA}"/>
              </a:ext>
            </a:extLst>
          </p:cNvPr>
          <p:cNvSpPr/>
          <p:nvPr/>
        </p:nvSpPr>
        <p:spPr>
          <a:xfrm>
            <a:off x="9733829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C0373C8-7F5D-41C8-B738-4A860AF12757}"/>
              </a:ext>
            </a:extLst>
          </p:cNvPr>
          <p:cNvSpPr/>
          <p:nvPr/>
        </p:nvSpPr>
        <p:spPr>
          <a:xfrm>
            <a:off x="10494358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E74A8DBE-1AA2-4601-93BD-52D6EDDEA0B5}"/>
              </a:ext>
            </a:extLst>
          </p:cNvPr>
          <p:cNvSpPr/>
          <p:nvPr/>
        </p:nvSpPr>
        <p:spPr>
          <a:xfrm>
            <a:off x="10874619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EC89F38F-DDAA-4080-8ADB-6CC754D52420}"/>
              </a:ext>
            </a:extLst>
          </p:cNvPr>
          <p:cNvSpPr/>
          <p:nvPr/>
        </p:nvSpPr>
        <p:spPr>
          <a:xfrm>
            <a:off x="11254880" y="4625545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3D2620D7-B4D8-4100-A079-F815756D29E6}"/>
              </a:ext>
            </a:extLst>
          </p:cNvPr>
          <p:cNvSpPr/>
          <p:nvPr/>
        </p:nvSpPr>
        <p:spPr>
          <a:xfrm>
            <a:off x="11635148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A232DE4-6765-4F35-8F94-9330F159C597}"/>
              </a:ext>
            </a:extLst>
          </p:cNvPr>
          <p:cNvSpPr/>
          <p:nvPr/>
        </p:nvSpPr>
        <p:spPr>
          <a:xfrm>
            <a:off x="12015402" y="4625545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6BA7F42B-DAC0-4912-BF73-700FA1F4D8D6}"/>
              </a:ext>
            </a:extLst>
          </p:cNvPr>
          <p:cNvSpPr/>
          <p:nvPr/>
        </p:nvSpPr>
        <p:spPr>
          <a:xfrm>
            <a:off x="10114097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2C217381-06C4-4AF7-92F0-74D740AA3933}"/>
              </a:ext>
            </a:extLst>
          </p:cNvPr>
          <p:cNvSpPr/>
          <p:nvPr/>
        </p:nvSpPr>
        <p:spPr>
          <a:xfrm>
            <a:off x="9733829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15D0EA98-E43A-4B3B-A3D4-E12A0E995F37}"/>
              </a:ext>
            </a:extLst>
          </p:cNvPr>
          <p:cNvSpPr/>
          <p:nvPr/>
        </p:nvSpPr>
        <p:spPr>
          <a:xfrm>
            <a:off x="10494358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B784B871-F41C-4A89-A406-8E67CAD28D99}"/>
              </a:ext>
            </a:extLst>
          </p:cNvPr>
          <p:cNvSpPr/>
          <p:nvPr/>
        </p:nvSpPr>
        <p:spPr>
          <a:xfrm>
            <a:off x="10874619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C298DFAF-F72A-450F-BDFA-6C28315C8EC9}"/>
              </a:ext>
            </a:extLst>
          </p:cNvPr>
          <p:cNvSpPr/>
          <p:nvPr/>
        </p:nvSpPr>
        <p:spPr>
          <a:xfrm>
            <a:off x="11254880" y="5007283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3A354099-BE90-489E-8F87-C2ED37E539BC}"/>
              </a:ext>
            </a:extLst>
          </p:cNvPr>
          <p:cNvSpPr/>
          <p:nvPr/>
        </p:nvSpPr>
        <p:spPr>
          <a:xfrm>
            <a:off x="11635148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4C096635-5280-4D1A-88C3-217D845C5C66}"/>
              </a:ext>
            </a:extLst>
          </p:cNvPr>
          <p:cNvSpPr/>
          <p:nvPr/>
        </p:nvSpPr>
        <p:spPr>
          <a:xfrm>
            <a:off x="12015402" y="5007283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FA703972-80D3-4746-92CE-13A1DD23F668}"/>
              </a:ext>
            </a:extLst>
          </p:cNvPr>
          <p:cNvSpPr/>
          <p:nvPr/>
        </p:nvSpPr>
        <p:spPr>
          <a:xfrm>
            <a:off x="10114097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B9CE4554-E68A-4A4B-B6AE-91DC6C182614}"/>
              </a:ext>
            </a:extLst>
          </p:cNvPr>
          <p:cNvSpPr/>
          <p:nvPr/>
        </p:nvSpPr>
        <p:spPr>
          <a:xfrm>
            <a:off x="9733829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0D0200C1-CEDD-4D96-A9AF-08561930918A}"/>
              </a:ext>
            </a:extLst>
          </p:cNvPr>
          <p:cNvSpPr/>
          <p:nvPr/>
        </p:nvSpPr>
        <p:spPr>
          <a:xfrm>
            <a:off x="10494358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9E72CDBA-E17D-46F6-8AFC-B3C3EFD28B9D}"/>
              </a:ext>
            </a:extLst>
          </p:cNvPr>
          <p:cNvSpPr/>
          <p:nvPr/>
        </p:nvSpPr>
        <p:spPr>
          <a:xfrm>
            <a:off x="10874619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E4E65B77-E929-4789-B782-A6224E2EA9F5}"/>
              </a:ext>
            </a:extLst>
          </p:cNvPr>
          <p:cNvSpPr/>
          <p:nvPr/>
        </p:nvSpPr>
        <p:spPr>
          <a:xfrm>
            <a:off x="11254880" y="5389021"/>
            <a:ext cx="381738" cy="381738"/>
          </a:xfrm>
          <a:prstGeom prst="rect">
            <a:avLst/>
          </a:prstGeom>
          <a:pattFill prst="ltUpDiag">
            <a:fgClr>
              <a:srgbClr val="E09B57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99977D74-2565-4DAF-A5CF-6667A588C78B}"/>
              </a:ext>
            </a:extLst>
          </p:cNvPr>
          <p:cNvSpPr/>
          <p:nvPr/>
        </p:nvSpPr>
        <p:spPr>
          <a:xfrm>
            <a:off x="11635148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E9CB3A34-CBA9-4796-BF44-759FDD6C408A}"/>
              </a:ext>
            </a:extLst>
          </p:cNvPr>
          <p:cNvSpPr/>
          <p:nvPr/>
        </p:nvSpPr>
        <p:spPr>
          <a:xfrm>
            <a:off x="12015402" y="5389021"/>
            <a:ext cx="381738" cy="381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7BD18F7-2087-45B4-B671-3F66894CFCA7}"/>
              </a:ext>
            </a:extLst>
          </p:cNvPr>
          <p:cNvCxnSpPr/>
          <p:nvPr/>
        </p:nvCxnSpPr>
        <p:spPr>
          <a:xfrm>
            <a:off x="10874619" y="3098593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817761DE-9531-43BD-BDF0-E5EA062C2247}"/>
              </a:ext>
            </a:extLst>
          </p:cNvPr>
          <p:cNvCxnSpPr/>
          <p:nvPr/>
        </p:nvCxnSpPr>
        <p:spPr>
          <a:xfrm>
            <a:off x="11636492" y="3098593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828440B0-34F1-4706-8229-791A5EA258A7}"/>
              </a:ext>
            </a:extLst>
          </p:cNvPr>
          <p:cNvCxnSpPr>
            <a:cxnSpLocks/>
          </p:cNvCxnSpPr>
          <p:nvPr/>
        </p:nvCxnSpPr>
        <p:spPr>
          <a:xfrm flipH="1">
            <a:off x="9736838" y="4625545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787E49BA-39F2-4306-9EC1-F532B27C0EA7}"/>
              </a:ext>
            </a:extLst>
          </p:cNvPr>
          <p:cNvCxnSpPr>
            <a:cxnSpLocks/>
          </p:cNvCxnSpPr>
          <p:nvPr/>
        </p:nvCxnSpPr>
        <p:spPr>
          <a:xfrm flipH="1">
            <a:off x="9736838" y="3847650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34AC6178-3305-4E04-8E16-298BE65C8403}"/>
              </a:ext>
            </a:extLst>
          </p:cNvPr>
          <p:cNvSpPr/>
          <p:nvPr/>
        </p:nvSpPr>
        <p:spPr>
          <a:xfrm>
            <a:off x="9699599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BE33BAED-9A1E-4E2D-935A-B9802415EAEB}"/>
              </a:ext>
            </a:extLst>
          </p:cNvPr>
          <p:cNvSpPr/>
          <p:nvPr/>
        </p:nvSpPr>
        <p:spPr>
          <a:xfrm>
            <a:off x="10829274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966CE348-1113-4187-9530-C7075A3A816D}"/>
              </a:ext>
            </a:extLst>
          </p:cNvPr>
          <p:cNvSpPr/>
          <p:nvPr/>
        </p:nvSpPr>
        <p:spPr>
          <a:xfrm>
            <a:off x="11598410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0F2904EF-F0F8-4377-8C3B-88FE02529F05}"/>
              </a:ext>
            </a:extLst>
          </p:cNvPr>
          <p:cNvSpPr/>
          <p:nvPr/>
        </p:nvSpPr>
        <p:spPr>
          <a:xfrm>
            <a:off x="12353893" y="306402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6088023B-5724-430B-8627-C6E0DBF29792}"/>
              </a:ext>
            </a:extLst>
          </p:cNvPr>
          <p:cNvSpPr/>
          <p:nvPr/>
        </p:nvSpPr>
        <p:spPr>
          <a:xfrm>
            <a:off x="9699599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F74C36FB-B0B6-4C5D-9F64-5ADDB0AA6992}"/>
              </a:ext>
            </a:extLst>
          </p:cNvPr>
          <p:cNvSpPr/>
          <p:nvPr/>
        </p:nvSpPr>
        <p:spPr>
          <a:xfrm>
            <a:off x="10829274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3D195A9-F77A-4337-9D92-9531BEC52DE0}"/>
              </a:ext>
            </a:extLst>
          </p:cNvPr>
          <p:cNvSpPr/>
          <p:nvPr/>
        </p:nvSpPr>
        <p:spPr>
          <a:xfrm>
            <a:off x="11598410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7D262028-0A52-4B55-BBC3-D0422F7C10AF}"/>
              </a:ext>
            </a:extLst>
          </p:cNvPr>
          <p:cNvSpPr/>
          <p:nvPr/>
        </p:nvSpPr>
        <p:spPr>
          <a:xfrm>
            <a:off x="12353893" y="380300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0E19E151-5075-42A0-8FC5-5A83DA572FD8}"/>
              </a:ext>
            </a:extLst>
          </p:cNvPr>
          <p:cNvSpPr/>
          <p:nvPr/>
        </p:nvSpPr>
        <p:spPr>
          <a:xfrm>
            <a:off x="9699599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0200ACB5-8907-4778-9F43-130E7C1540CD}"/>
              </a:ext>
            </a:extLst>
          </p:cNvPr>
          <p:cNvSpPr/>
          <p:nvPr/>
        </p:nvSpPr>
        <p:spPr>
          <a:xfrm>
            <a:off x="10829274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85D101E0-F078-454A-8844-27847806D800}"/>
              </a:ext>
            </a:extLst>
          </p:cNvPr>
          <p:cNvSpPr/>
          <p:nvPr/>
        </p:nvSpPr>
        <p:spPr>
          <a:xfrm>
            <a:off x="11598410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FCB073A1-2F69-4966-83F1-EE8A236C2385}"/>
              </a:ext>
            </a:extLst>
          </p:cNvPr>
          <p:cNvSpPr/>
          <p:nvPr/>
        </p:nvSpPr>
        <p:spPr>
          <a:xfrm>
            <a:off x="12353893" y="4595292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B1B55AE4-384C-487F-853B-2524F2CA6195}"/>
              </a:ext>
            </a:extLst>
          </p:cNvPr>
          <p:cNvSpPr/>
          <p:nvPr/>
        </p:nvSpPr>
        <p:spPr>
          <a:xfrm>
            <a:off x="9699599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1A8B78B0-687F-4497-8C5A-5DBCEE7A97BE}"/>
              </a:ext>
            </a:extLst>
          </p:cNvPr>
          <p:cNvSpPr/>
          <p:nvPr/>
        </p:nvSpPr>
        <p:spPr>
          <a:xfrm>
            <a:off x="10829274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2291C22A-E54E-4B1F-89D6-1B74825728AA}"/>
              </a:ext>
            </a:extLst>
          </p:cNvPr>
          <p:cNvSpPr/>
          <p:nvPr/>
        </p:nvSpPr>
        <p:spPr>
          <a:xfrm>
            <a:off x="11598410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F097B34C-0BC7-4E91-BABC-CA56BA0D812E}"/>
              </a:ext>
            </a:extLst>
          </p:cNvPr>
          <p:cNvSpPr/>
          <p:nvPr/>
        </p:nvSpPr>
        <p:spPr>
          <a:xfrm>
            <a:off x="12353893" y="5728981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Seta para baixo 9">
            <a:extLst>
              <a:ext uri="{FF2B5EF4-FFF2-40B4-BE49-F238E27FC236}">
                <a16:creationId xmlns:a16="http://schemas.microsoft.com/office/drawing/2014/main" id="{6AC6497D-063D-42CF-B54A-E0E0C4E3C0E2}"/>
              </a:ext>
            </a:extLst>
          </p:cNvPr>
          <p:cNvSpPr/>
          <p:nvPr/>
        </p:nvSpPr>
        <p:spPr>
          <a:xfrm rot="16200000">
            <a:off x="9184886" y="4225003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0" name="Imagem 159">
            <a:extLst>
              <a:ext uri="{FF2B5EF4-FFF2-40B4-BE49-F238E27FC236}">
                <a16:creationId xmlns:a16="http://schemas.microsoft.com/office/drawing/2014/main" id="{E2644040-40F0-44B6-9B49-5A767E8F0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51" y="5952817"/>
            <a:ext cx="546948" cy="399359"/>
          </a:xfrm>
          <a:prstGeom prst="rect">
            <a:avLst/>
          </a:prstGeom>
        </p:spPr>
      </p:pic>
      <p:pic>
        <p:nvPicPr>
          <p:cNvPr id="162" name="Imagem 161">
            <a:extLst>
              <a:ext uri="{FF2B5EF4-FFF2-40B4-BE49-F238E27FC236}">
                <a16:creationId xmlns:a16="http://schemas.microsoft.com/office/drawing/2014/main" id="{69720CAD-742C-42D4-BDE9-0A463516E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113" y="5923551"/>
            <a:ext cx="704850" cy="428625"/>
          </a:xfrm>
          <a:prstGeom prst="rect">
            <a:avLst/>
          </a:prstGeom>
        </p:spPr>
      </p:pic>
      <p:cxnSp>
        <p:nvCxnSpPr>
          <p:cNvPr id="163" name="Conector reto 162">
            <a:extLst>
              <a:ext uri="{FF2B5EF4-FFF2-40B4-BE49-F238E27FC236}">
                <a16:creationId xmlns:a16="http://schemas.microsoft.com/office/drawing/2014/main" id="{7BB90D33-3834-4B45-8C7A-1FDF044F6662}"/>
              </a:ext>
            </a:extLst>
          </p:cNvPr>
          <p:cNvCxnSpPr>
            <a:cxnSpLocks/>
            <a:stCxn id="288" idx="2"/>
            <a:endCxn id="276" idx="0"/>
          </p:cNvCxnSpPr>
          <p:nvPr/>
        </p:nvCxnSpPr>
        <p:spPr>
          <a:xfrm flipV="1">
            <a:off x="6862297" y="-895549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1FE3FEE7-76F2-4B45-87BB-035E16AC4FF3}"/>
              </a:ext>
            </a:extLst>
          </p:cNvPr>
          <p:cNvCxnSpPr>
            <a:cxnSpLocks/>
            <a:stCxn id="273" idx="0"/>
            <a:endCxn id="285" idx="2"/>
          </p:cNvCxnSpPr>
          <p:nvPr/>
        </p:nvCxnSpPr>
        <p:spPr>
          <a:xfrm>
            <a:off x="4208003" y="-895549"/>
            <a:ext cx="0" cy="27485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B148C417-7F53-45AE-A4F7-F92132A7F592}"/>
              </a:ext>
            </a:extLst>
          </p:cNvPr>
          <p:cNvCxnSpPr>
            <a:cxnSpLocks/>
          </p:cNvCxnSpPr>
          <p:nvPr/>
        </p:nvCxnSpPr>
        <p:spPr>
          <a:xfrm flipH="1">
            <a:off x="4210708" y="1811184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14195339-D8E1-44ED-AA17-E7E68E6A6BEB}"/>
              </a:ext>
            </a:extLst>
          </p:cNvPr>
          <p:cNvCxnSpPr>
            <a:cxnSpLocks/>
          </p:cNvCxnSpPr>
          <p:nvPr/>
        </p:nvCxnSpPr>
        <p:spPr>
          <a:xfrm flipH="1">
            <a:off x="4201961" y="1811184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FEA69CF7-C104-4E4A-AFED-F88ECCD15BB8}"/>
              </a:ext>
            </a:extLst>
          </p:cNvPr>
          <p:cNvCxnSpPr>
            <a:cxnSpLocks/>
          </p:cNvCxnSpPr>
          <p:nvPr/>
        </p:nvCxnSpPr>
        <p:spPr>
          <a:xfrm flipH="1">
            <a:off x="4200456" y="-860982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F248C07A-DE40-4B40-AB6C-07BA623B110B}"/>
              </a:ext>
            </a:extLst>
          </p:cNvPr>
          <p:cNvGrpSpPr/>
          <p:nvPr/>
        </p:nvGrpSpPr>
        <p:grpSpPr>
          <a:xfrm>
            <a:off x="644301" y="-860982"/>
            <a:ext cx="2663311" cy="2672166"/>
            <a:chOff x="1160891" y="3843429"/>
            <a:chExt cx="2663311" cy="2672166"/>
          </a:xfrm>
        </p:grpSpPr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52B9A8FF-3BB1-4D7D-88F9-30E559C037DC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337C78E4-3A81-4AA0-BF5C-2DA69F5B041E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637E046E-7AE4-484B-AC06-3590908A2A39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3D0C4576-203F-4126-B7F2-D0F2279EE7E4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DFFF1FA0-2912-44F3-A315-EB4B8B148F38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79940926-69B5-4598-AD35-535F59700319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C3F13D64-F34A-4692-879D-0A48B9364414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11AEE81E-5D7D-4505-8974-96E31EAAE00B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8C2A4CC9-2BB1-4738-8EAB-A0FDCC4D2108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1BB8BD22-A1C2-4BB2-B371-E7556CAAAB05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D9508E2B-97F3-4945-AABF-1E97565034F1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0" name="Retângulo 179">
              <a:extLst>
                <a:ext uri="{FF2B5EF4-FFF2-40B4-BE49-F238E27FC236}">
                  <a16:creationId xmlns:a16="http://schemas.microsoft.com/office/drawing/2014/main" id="{BDCE5D2A-8C40-4753-89AF-E8A781D5FDFB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4960A8C5-19D4-4EB9-B3FA-AE5EAF8F9C59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2B76946A-99FD-4719-BBCC-7F9710DB54E7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E2EC8D94-7BE7-4994-BBF9-B4EE7AE5316A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12510E7C-A94E-4B42-A76A-95D6DCEA92D3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:a16="http://schemas.microsoft.com/office/drawing/2014/main" id="{7EEE0656-CE5D-4C76-B604-E2946F3A00AE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B6E3A686-FAB9-4A71-910D-461CAEF172DD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EF5E3810-1E63-49EF-8EAD-9FB287D9E157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Retângulo 187">
              <a:extLst>
                <a:ext uri="{FF2B5EF4-FFF2-40B4-BE49-F238E27FC236}">
                  <a16:creationId xmlns:a16="http://schemas.microsoft.com/office/drawing/2014/main" id="{9B9007EE-D6B6-420F-90CA-0A9F6FC3E86E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188">
              <a:extLst>
                <a:ext uri="{FF2B5EF4-FFF2-40B4-BE49-F238E27FC236}">
                  <a16:creationId xmlns:a16="http://schemas.microsoft.com/office/drawing/2014/main" id="{0D43295E-4150-4444-B6F7-6B6B4FB8B76E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6721BEA3-B87F-4C10-A82E-DD95BE3F3784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2F44972B-976A-4202-8D87-ADE65095F406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0AAAB080-CD05-4D23-A749-B5E51CA1C4D0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:a16="http://schemas.microsoft.com/office/drawing/2014/main" id="{3E67273F-7E99-4DFA-8D48-F023B1C2B44A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6A79B884-2082-4484-AFBC-67A1761BE25D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Retângulo 194">
              <a:extLst>
                <a:ext uri="{FF2B5EF4-FFF2-40B4-BE49-F238E27FC236}">
                  <a16:creationId xmlns:a16="http://schemas.microsoft.com/office/drawing/2014/main" id="{18B3088A-082A-4E32-BCB8-6819D2DEEB27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3F0907B9-2097-4757-9A24-A627B671EA58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F60439D8-4DE2-4F46-B73E-E86D1965ED3C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4B5E3C4C-DA16-4E6F-A880-BB7615F708E6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F7364110-4199-4C72-A11C-E187C7B8D095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2722A154-4F9C-4606-8D4D-B208CF44FBA8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49A1FADE-AF76-487C-8049-6D68BE3C33E3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B27C3C1F-0235-44C7-8235-A9AABA6C5FA6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9FADBB5-126F-45BA-8196-E4125DBC6D4C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A035B563-C5DA-4276-AC11-D226FB940D1B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4A586300-A807-4720-A8C0-BDCADC617FFE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9526E23F-A214-43E3-AF90-92E1643D0B31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DB5B5E94-960A-4855-B674-993275D94220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8C4A9A67-FA61-4ECD-AA19-9C106E5C256A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E1DB6E74-FC18-487A-9804-24E9E2871953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D8A3784C-92D2-4011-BC0E-F145217795A4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805893FE-D268-4B77-8479-506EDF39AB47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EA3DACFF-0DF1-4DAF-8441-EED2AD93799E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 212">
              <a:extLst>
                <a:ext uri="{FF2B5EF4-FFF2-40B4-BE49-F238E27FC236}">
                  <a16:creationId xmlns:a16="http://schemas.microsoft.com/office/drawing/2014/main" id="{DCDF3067-FF81-4E04-8BDA-E60AA0074BB6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75BB1CA8-A316-46F2-B5B6-2246491AFF2C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Retângulo 214">
              <a:extLst>
                <a:ext uri="{FF2B5EF4-FFF2-40B4-BE49-F238E27FC236}">
                  <a16:creationId xmlns:a16="http://schemas.microsoft.com/office/drawing/2014/main" id="{3E8C1E30-52DD-4F21-A4E2-CB004C1883FE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06054AFF-52F1-406A-8C6D-8D5332B75789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3DC252B1-B014-43A4-B207-5F9F209BF71E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id="{F40D47D6-2EEC-47C9-AC7A-2E523E67259F}"/>
                    </a:ext>
                  </a:extLst>
                </p:cNvPr>
                <p:cNvSpPr/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8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id="{F40D47D6-2EEC-47C9-AC7A-2E523E6725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513" y="4912496"/>
                  <a:ext cx="51007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Agrupar 218">
            <a:extLst>
              <a:ext uri="{FF2B5EF4-FFF2-40B4-BE49-F238E27FC236}">
                <a16:creationId xmlns:a16="http://schemas.microsoft.com/office/drawing/2014/main" id="{D24F3AEC-31E9-47F7-B3FF-DB0B6BB36981}"/>
              </a:ext>
            </a:extLst>
          </p:cNvPr>
          <p:cNvGrpSpPr/>
          <p:nvPr/>
        </p:nvGrpSpPr>
        <p:grpSpPr>
          <a:xfrm>
            <a:off x="4200456" y="-860982"/>
            <a:ext cx="2663311" cy="2672166"/>
            <a:chOff x="1160891" y="3843429"/>
            <a:chExt cx="2663311" cy="2672166"/>
          </a:xfrm>
        </p:grpSpPr>
        <p:sp>
          <p:nvSpPr>
            <p:cNvPr id="220" name="Retângulo 219">
              <a:extLst>
                <a:ext uri="{FF2B5EF4-FFF2-40B4-BE49-F238E27FC236}">
                  <a16:creationId xmlns:a16="http://schemas.microsoft.com/office/drawing/2014/main" id="{E3A841E8-C384-4D37-899B-063BB2A0CD1D}"/>
                </a:ext>
              </a:extLst>
            </p:cNvPr>
            <p:cNvSpPr/>
            <p:nvPr/>
          </p:nvSpPr>
          <p:spPr>
            <a:xfrm>
              <a:off x="1541159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 220">
              <a:extLst>
                <a:ext uri="{FF2B5EF4-FFF2-40B4-BE49-F238E27FC236}">
                  <a16:creationId xmlns:a16="http://schemas.microsoft.com/office/drawing/2014/main" id="{9A2F5E06-D940-4169-8BB7-8865059277F3}"/>
                </a:ext>
              </a:extLst>
            </p:cNvPr>
            <p:cNvSpPr/>
            <p:nvPr/>
          </p:nvSpPr>
          <p:spPr>
            <a:xfrm>
              <a:off x="116089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 221">
              <a:extLst>
                <a:ext uri="{FF2B5EF4-FFF2-40B4-BE49-F238E27FC236}">
                  <a16:creationId xmlns:a16="http://schemas.microsoft.com/office/drawing/2014/main" id="{CEA663A7-B2F1-4F4B-8062-E32322F12BB4}"/>
                </a:ext>
              </a:extLst>
            </p:cNvPr>
            <p:cNvSpPr/>
            <p:nvPr/>
          </p:nvSpPr>
          <p:spPr>
            <a:xfrm>
              <a:off x="192142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 222">
              <a:extLst>
                <a:ext uri="{FF2B5EF4-FFF2-40B4-BE49-F238E27FC236}">
                  <a16:creationId xmlns:a16="http://schemas.microsoft.com/office/drawing/2014/main" id="{30CC61F9-4841-4289-8A5B-C090D8A124E1}"/>
                </a:ext>
              </a:extLst>
            </p:cNvPr>
            <p:cNvSpPr/>
            <p:nvPr/>
          </p:nvSpPr>
          <p:spPr>
            <a:xfrm>
              <a:off x="2301681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Retângulo 223">
              <a:extLst>
                <a:ext uri="{FF2B5EF4-FFF2-40B4-BE49-F238E27FC236}">
                  <a16:creationId xmlns:a16="http://schemas.microsoft.com/office/drawing/2014/main" id="{FE6EA90F-AED0-4FFE-B811-91060652708D}"/>
                </a:ext>
              </a:extLst>
            </p:cNvPr>
            <p:cNvSpPr/>
            <p:nvPr/>
          </p:nvSpPr>
          <p:spPr>
            <a:xfrm>
              <a:off x="2681942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Retângulo 224">
              <a:extLst>
                <a:ext uri="{FF2B5EF4-FFF2-40B4-BE49-F238E27FC236}">
                  <a16:creationId xmlns:a16="http://schemas.microsoft.com/office/drawing/2014/main" id="{0A1D68D0-5605-4B72-9EE2-8BC46A2C967E}"/>
                </a:ext>
              </a:extLst>
            </p:cNvPr>
            <p:cNvSpPr/>
            <p:nvPr/>
          </p:nvSpPr>
          <p:spPr>
            <a:xfrm>
              <a:off x="3062210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 225">
              <a:extLst>
                <a:ext uri="{FF2B5EF4-FFF2-40B4-BE49-F238E27FC236}">
                  <a16:creationId xmlns:a16="http://schemas.microsoft.com/office/drawing/2014/main" id="{21A6F9AA-4E78-4919-A72D-2C8F9CFF151E}"/>
                </a:ext>
              </a:extLst>
            </p:cNvPr>
            <p:cNvSpPr/>
            <p:nvPr/>
          </p:nvSpPr>
          <p:spPr>
            <a:xfrm>
              <a:off x="3442464" y="384342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 226">
              <a:extLst>
                <a:ext uri="{FF2B5EF4-FFF2-40B4-BE49-F238E27FC236}">
                  <a16:creationId xmlns:a16="http://schemas.microsoft.com/office/drawing/2014/main" id="{34940E4F-974B-4A59-BE3D-0EF0092B8E24}"/>
                </a:ext>
              </a:extLst>
            </p:cNvPr>
            <p:cNvSpPr/>
            <p:nvPr/>
          </p:nvSpPr>
          <p:spPr>
            <a:xfrm>
              <a:off x="1541159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tângulo 227">
              <a:extLst>
                <a:ext uri="{FF2B5EF4-FFF2-40B4-BE49-F238E27FC236}">
                  <a16:creationId xmlns:a16="http://schemas.microsoft.com/office/drawing/2014/main" id="{8BC6AD92-CE41-4FDD-86C5-B9AAE9928BC1}"/>
                </a:ext>
              </a:extLst>
            </p:cNvPr>
            <p:cNvSpPr/>
            <p:nvPr/>
          </p:nvSpPr>
          <p:spPr>
            <a:xfrm>
              <a:off x="116089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tângulo 228">
              <a:extLst>
                <a:ext uri="{FF2B5EF4-FFF2-40B4-BE49-F238E27FC236}">
                  <a16:creationId xmlns:a16="http://schemas.microsoft.com/office/drawing/2014/main" id="{128D3034-5D8E-4937-A610-4A76CDA628AF}"/>
                </a:ext>
              </a:extLst>
            </p:cNvPr>
            <p:cNvSpPr/>
            <p:nvPr/>
          </p:nvSpPr>
          <p:spPr>
            <a:xfrm>
              <a:off x="192142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65BECAF9-E466-4BE1-A227-D0E327FC867D}"/>
                </a:ext>
              </a:extLst>
            </p:cNvPr>
            <p:cNvSpPr/>
            <p:nvPr/>
          </p:nvSpPr>
          <p:spPr>
            <a:xfrm>
              <a:off x="2301681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27AB5F23-D69E-4B26-B015-4C15F14BCDE4}"/>
                </a:ext>
              </a:extLst>
            </p:cNvPr>
            <p:cNvSpPr/>
            <p:nvPr/>
          </p:nvSpPr>
          <p:spPr>
            <a:xfrm>
              <a:off x="2681942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A08F9C25-2067-4648-AE04-62BD365B5241}"/>
                </a:ext>
              </a:extLst>
            </p:cNvPr>
            <p:cNvSpPr/>
            <p:nvPr/>
          </p:nvSpPr>
          <p:spPr>
            <a:xfrm>
              <a:off x="3062210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BF52F0BE-B39B-473D-98F2-67468E29DB70}"/>
                </a:ext>
              </a:extLst>
            </p:cNvPr>
            <p:cNvSpPr/>
            <p:nvPr/>
          </p:nvSpPr>
          <p:spPr>
            <a:xfrm>
              <a:off x="3442464" y="422516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29CE6AA0-D5DB-43E6-BDBC-215CED6B3B39}"/>
                </a:ext>
              </a:extLst>
            </p:cNvPr>
            <p:cNvSpPr/>
            <p:nvPr/>
          </p:nvSpPr>
          <p:spPr>
            <a:xfrm>
              <a:off x="1541159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:a16="http://schemas.microsoft.com/office/drawing/2014/main" id="{BE833649-5FD5-4FE4-9C5F-97A20093D899}"/>
                </a:ext>
              </a:extLst>
            </p:cNvPr>
            <p:cNvSpPr/>
            <p:nvPr/>
          </p:nvSpPr>
          <p:spPr>
            <a:xfrm>
              <a:off x="116089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:a16="http://schemas.microsoft.com/office/drawing/2014/main" id="{0D6C2AD1-F57A-408F-B5AC-A8F247378F59}"/>
                </a:ext>
              </a:extLst>
            </p:cNvPr>
            <p:cNvSpPr/>
            <p:nvPr/>
          </p:nvSpPr>
          <p:spPr>
            <a:xfrm>
              <a:off x="192142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A31A5A83-C634-4B31-9749-40A49F27DA75}"/>
                </a:ext>
              </a:extLst>
            </p:cNvPr>
            <p:cNvSpPr/>
            <p:nvPr/>
          </p:nvSpPr>
          <p:spPr>
            <a:xfrm>
              <a:off x="2301681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9FDA6AF4-5057-42BD-8BDC-D43C4CBA3B54}"/>
                </a:ext>
              </a:extLst>
            </p:cNvPr>
            <p:cNvSpPr/>
            <p:nvPr/>
          </p:nvSpPr>
          <p:spPr>
            <a:xfrm>
              <a:off x="2681942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E20C50A7-6C9F-4D0C-A2E9-A7E08C7D94ED}"/>
                </a:ext>
              </a:extLst>
            </p:cNvPr>
            <p:cNvSpPr/>
            <p:nvPr/>
          </p:nvSpPr>
          <p:spPr>
            <a:xfrm>
              <a:off x="3062210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:a16="http://schemas.microsoft.com/office/drawing/2014/main" id="{F66976EB-5D46-4D3B-994C-564A1E15A2BE}"/>
                </a:ext>
              </a:extLst>
            </p:cNvPr>
            <p:cNvSpPr/>
            <p:nvPr/>
          </p:nvSpPr>
          <p:spPr>
            <a:xfrm>
              <a:off x="3442464" y="4606905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3886640B-16AC-4C18-9493-1AB84F58D42D}"/>
                </a:ext>
              </a:extLst>
            </p:cNvPr>
            <p:cNvSpPr/>
            <p:nvPr/>
          </p:nvSpPr>
          <p:spPr>
            <a:xfrm>
              <a:off x="1541159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Retângulo 241">
              <a:extLst>
                <a:ext uri="{FF2B5EF4-FFF2-40B4-BE49-F238E27FC236}">
                  <a16:creationId xmlns:a16="http://schemas.microsoft.com/office/drawing/2014/main" id="{BFBC855A-64DA-42C9-A048-05520475B0AC}"/>
                </a:ext>
              </a:extLst>
            </p:cNvPr>
            <p:cNvSpPr/>
            <p:nvPr/>
          </p:nvSpPr>
          <p:spPr>
            <a:xfrm>
              <a:off x="116089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:a16="http://schemas.microsoft.com/office/drawing/2014/main" id="{A10092CD-C638-4AB6-8AC0-3CC031F1A96C}"/>
                </a:ext>
              </a:extLst>
            </p:cNvPr>
            <p:cNvSpPr/>
            <p:nvPr/>
          </p:nvSpPr>
          <p:spPr>
            <a:xfrm>
              <a:off x="192142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:a16="http://schemas.microsoft.com/office/drawing/2014/main" id="{88F8803E-D84F-4257-B4C7-1D3C54D479CC}"/>
                </a:ext>
              </a:extLst>
            </p:cNvPr>
            <p:cNvSpPr/>
            <p:nvPr/>
          </p:nvSpPr>
          <p:spPr>
            <a:xfrm>
              <a:off x="2301681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Retângulo 244">
              <a:extLst>
                <a:ext uri="{FF2B5EF4-FFF2-40B4-BE49-F238E27FC236}">
                  <a16:creationId xmlns:a16="http://schemas.microsoft.com/office/drawing/2014/main" id="{B4B86029-0259-4FD1-8242-CB3FAE274F07}"/>
                </a:ext>
              </a:extLst>
            </p:cNvPr>
            <p:cNvSpPr/>
            <p:nvPr/>
          </p:nvSpPr>
          <p:spPr>
            <a:xfrm>
              <a:off x="2681942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Retângulo 245">
              <a:extLst>
                <a:ext uri="{FF2B5EF4-FFF2-40B4-BE49-F238E27FC236}">
                  <a16:creationId xmlns:a16="http://schemas.microsoft.com/office/drawing/2014/main" id="{07F8D48F-766F-4C69-A125-88FFBB556797}"/>
                </a:ext>
              </a:extLst>
            </p:cNvPr>
            <p:cNvSpPr/>
            <p:nvPr/>
          </p:nvSpPr>
          <p:spPr>
            <a:xfrm>
              <a:off x="3062210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Retângulo 246">
              <a:extLst>
                <a:ext uri="{FF2B5EF4-FFF2-40B4-BE49-F238E27FC236}">
                  <a16:creationId xmlns:a16="http://schemas.microsoft.com/office/drawing/2014/main" id="{EA7F3FFC-AAC5-48BB-8C09-01CB89BBB729}"/>
                </a:ext>
              </a:extLst>
            </p:cNvPr>
            <p:cNvSpPr/>
            <p:nvPr/>
          </p:nvSpPr>
          <p:spPr>
            <a:xfrm>
              <a:off x="3442464" y="4988643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Retângulo 247">
              <a:extLst>
                <a:ext uri="{FF2B5EF4-FFF2-40B4-BE49-F238E27FC236}">
                  <a16:creationId xmlns:a16="http://schemas.microsoft.com/office/drawing/2014/main" id="{0435EB59-1B81-4CB3-8BCD-7BCB31BB3832}"/>
                </a:ext>
              </a:extLst>
            </p:cNvPr>
            <p:cNvSpPr/>
            <p:nvPr/>
          </p:nvSpPr>
          <p:spPr>
            <a:xfrm>
              <a:off x="1541159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6F2BB417-69D3-421F-ABD0-6058A8377F4A}"/>
                </a:ext>
              </a:extLst>
            </p:cNvPr>
            <p:cNvSpPr/>
            <p:nvPr/>
          </p:nvSpPr>
          <p:spPr>
            <a:xfrm>
              <a:off x="116089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B2C0663C-232B-4762-8E73-4D0FA3419E66}"/>
                </a:ext>
              </a:extLst>
            </p:cNvPr>
            <p:cNvSpPr/>
            <p:nvPr/>
          </p:nvSpPr>
          <p:spPr>
            <a:xfrm>
              <a:off x="192142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A81D618C-9F00-487C-A1C9-61F838CBD3F4}"/>
                </a:ext>
              </a:extLst>
            </p:cNvPr>
            <p:cNvSpPr/>
            <p:nvPr/>
          </p:nvSpPr>
          <p:spPr>
            <a:xfrm>
              <a:off x="2301681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7AFEC28F-F8E6-41BF-9BCF-D992A2643BC9}"/>
                </a:ext>
              </a:extLst>
            </p:cNvPr>
            <p:cNvSpPr/>
            <p:nvPr/>
          </p:nvSpPr>
          <p:spPr>
            <a:xfrm>
              <a:off x="2681942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02F3D99A-883C-4736-9A2F-F63085061C6B}"/>
                </a:ext>
              </a:extLst>
            </p:cNvPr>
            <p:cNvSpPr/>
            <p:nvPr/>
          </p:nvSpPr>
          <p:spPr>
            <a:xfrm>
              <a:off x="3062210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972980A1-AB12-4BB1-8FCF-8C77D9BD9276}"/>
                </a:ext>
              </a:extLst>
            </p:cNvPr>
            <p:cNvSpPr/>
            <p:nvPr/>
          </p:nvSpPr>
          <p:spPr>
            <a:xfrm>
              <a:off x="3442464" y="5370381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3EF62474-BF97-47F8-BE50-94E86C1A4FED}"/>
                </a:ext>
              </a:extLst>
            </p:cNvPr>
            <p:cNvSpPr/>
            <p:nvPr/>
          </p:nvSpPr>
          <p:spPr>
            <a:xfrm>
              <a:off x="1541159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CB98B799-A283-4E9D-B585-9D44B7360C76}"/>
                </a:ext>
              </a:extLst>
            </p:cNvPr>
            <p:cNvSpPr/>
            <p:nvPr/>
          </p:nvSpPr>
          <p:spPr>
            <a:xfrm>
              <a:off x="116089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8D72C8A6-9C93-4B15-A401-E0794B2F91C1}"/>
                </a:ext>
              </a:extLst>
            </p:cNvPr>
            <p:cNvSpPr/>
            <p:nvPr/>
          </p:nvSpPr>
          <p:spPr>
            <a:xfrm>
              <a:off x="192142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C1A7D626-B92D-49E2-A5EB-0D9BC7836381}"/>
                </a:ext>
              </a:extLst>
            </p:cNvPr>
            <p:cNvSpPr/>
            <p:nvPr/>
          </p:nvSpPr>
          <p:spPr>
            <a:xfrm>
              <a:off x="2301681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E4A5E239-A0DF-4B70-9234-1DAF7807A8D9}"/>
                </a:ext>
              </a:extLst>
            </p:cNvPr>
            <p:cNvSpPr/>
            <p:nvPr/>
          </p:nvSpPr>
          <p:spPr>
            <a:xfrm>
              <a:off x="2681942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22D85DF8-219F-4420-89A5-FC815FB8A47B}"/>
                </a:ext>
              </a:extLst>
            </p:cNvPr>
            <p:cNvSpPr/>
            <p:nvPr/>
          </p:nvSpPr>
          <p:spPr>
            <a:xfrm>
              <a:off x="3062210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BD7A363D-69C7-4483-90CC-C6F2615176E5}"/>
                </a:ext>
              </a:extLst>
            </p:cNvPr>
            <p:cNvSpPr/>
            <p:nvPr/>
          </p:nvSpPr>
          <p:spPr>
            <a:xfrm>
              <a:off x="3442464" y="5752119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 261">
              <a:extLst>
                <a:ext uri="{FF2B5EF4-FFF2-40B4-BE49-F238E27FC236}">
                  <a16:creationId xmlns:a16="http://schemas.microsoft.com/office/drawing/2014/main" id="{C814BE82-2163-4F0B-AA43-0AE7E0843933}"/>
                </a:ext>
              </a:extLst>
            </p:cNvPr>
            <p:cNvSpPr/>
            <p:nvPr/>
          </p:nvSpPr>
          <p:spPr>
            <a:xfrm>
              <a:off x="1541159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 262">
              <a:extLst>
                <a:ext uri="{FF2B5EF4-FFF2-40B4-BE49-F238E27FC236}">
                  <a16:creationId xmlns:a16="http://schemas.microsoft.com/office/drawing/2014/main" id="{43A6112D-37AA-4459-BE55-63011A31265F}"/>
                </a:ext>
              </a:extLst>
            </p:cNvPr>
            <p:cNvSpPr/>
            <p:nvPr/>
          </p:nvSpPr>
          <p:spPr>
            <a:xfrm>
              <a:off x="116089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CA384941-4CB0-4C00-AB23-2D30F701D824}"/>
                </a:ext>
              </a:extLst>
            </p:cNvPr>
            <p:cNvSpPr/>
            <p:nvPr/>
          </p:nvSpPr>
          <p:spPr>
            <a:xfrm>
              <a:off x="192142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Retângulo 264">
              <a:extLst>
                <a:ext uri="{FF2B5EF4-FFF2-40B4-BE49-F238E27FC236}">
                  <a16:creationId xmlns:a16="http://schemas.microsoft.com/office/drawing/2014/main" id="{31FE0FF3-9232-4AB5-8B2D-94288E05AA3E}"/>
                </a:ext>
              </a:extLst>
            </p:cNvPr>
            <p:cNvSpPr/>
            <p:nvPr/>
          </p:nvSpPr>
          <p:spPr>
            <a:xfrm>
              <a:off x="2301681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Retângulo 265">
              <a:extLst>
                <a:ext uri="{FF2B5EF4-FFF2-40B4-BE49-F238E27FC236}">
                  <a16:creationId xmlns:a16="http://schemas.microsoft.com/office/drawing/2014/main" id="{0725945B-AD23-4165-A770-E1602181C31F}"/>
                </a:ext>
              </a:extLst>
            </p:cNvPr>
            <p:cNvSpPr/>
            <p:nvPr/>
          </p:nvSpPr>
          <p:spPr>
            <a:xfrm>
              <a:off x="2681942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Retângulo 266">
              <a:extLst>
                <a:ext uri="{FF2B5EF4-FFF2-40B4-BE49-F238E27FC236}">
                  <a16:creationId xmlns:a16="http://schemas.microsoft.com/office/drawing/2014/main" id="{22897BF1-61DF-4575-9122-C6B344D7C50A}"/>
                </a:ext>
              </a:extLst>
            </p:cNvPr>
            <p:cNvSpPr/>
            <p:nvPr/>
          </p:nvSpPr>
          <p:spPr>
            <a:xfrm>
              <a:off x="3062210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Retângulo 267">
              <a:extLst>
                <a:ext uri="{FF2B5EF4-FFF2-40B4-BE49-F238E27FC236}">
                  <a16:creationId xmlns:a16="http://schemas.microsoft.com/office/drawing/2014/main" id="{614D5403-39C5-4714-8F37-5F9DB3CC0935}"/>
                </a:ext>
              </a:extLst>
            </p:cNvPr>
            <p:cNvSpPr/>
            <p:nvPr/>
          </p:nvSpPr>
          <p:spPr>
            <a:xfrm>
              <a:off x="3442464" y="6133857"/>
              <a:ext cx="381738" cy="3817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69" name="Conector reto 268">
            <a:extLst>
              <a:ext uri="{FF2B5EF4-FFF2-40B4-BE49-F238E27FC236}">
                <a16:creationId xmlns:a16="http://schemas.microsoft.com/office/drawing/2014/main" id="{75D5B72B-1E20-4772-BE15-0E5E2BC85989}"/>
              </a:ext>
            </a:extLst>
          </p:cNvPr>
          <p:cNvCxnSpPr/>
          <p:nvPr/>
        </p:nvCxnSpPr>
        <p:spPr>
          <a:xfrm>
            <a:off x="5341246" y="-860982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to 269">
            <a:extLst>
              <a:ext uri="{FF2B5EF4-FFF2-40B4-BE49-F238E27FC236}">
                <a16:creationId xmlns:a16="http://schemas.microsoft.com/office/drawing/2014/main" id="{4A07D101-7002-441F-962B-32F986A5A85B}"/>
              </a:ext>
            </a:extLst>
          </p:cNvPr>
          <p:cNvCxnSpPr/>
          <p:nvPr/>
        </p:nvCxnSpPr>
        <p:spPr>
          <a:xfrm>
            <a:off x="6103119" y="-860982"/>
            <a:ext cx="0" cy="2672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>
            <a:extLst>
              <a:ext uri="{FF2B5EF4-FFF2-40B4-BE49-F238E27FC236}">
                <a16:creationId xmlns:a16="http://schemas.microsoft.com/office/drawing/2014/main" id="{5CCF4D37-E334-44A5-A06A-AF739EEA4DEA}"/>
              </a:ext>
            </a:extLst>
          </p:cNvPr>
          <p:cNvCxnSpPr>
            <a:cxnSpLocks/>
          </p:cNvCxnSpPr>
          <p:nvPr/>
        </p:nvCxnSpPr>
        <p:spPr>
          <a:xfrm flipH="1">
            <a:off x="4203465" y="665970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to 271">
            <a:extLst>
              <a:ext uri="{FF2B5EF4-FFF2-40B4-BE49-F238E27FC236}">
                <a16:creationId xmlns:a16="http://schemas.microsoft.com/office/drawing/2014/main" id="{1AD77D1C-B16D-46F1-AA24-F301834A51D5}"/>
              </a:ext>
            </a:extLst>
          </p:cNvPr>
          <p:cNvCxnSpPr>
            <a:cxnSpLocks/>
          </p:cNvCxnSpPr>
          <p:nvPr/>
        </p:nvCxnSpPr>
        <p:spPr>
          <a:xfrm flipH="1">
            <a:off x="4203465" y="-111925"/>
            <a:ext cx="2660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tângulo 272">
            <a:extLst>
              <a:ext uri="{FF2B5EF4-FFF2-40B4-BE49-F238E27FC236}">
                <a16:creationId xmlns:a16="http://schemas.microsoft.com/office/drawing/2014/main" id="{E125A5CE-2C44-4A2D-ADC7-4695B636C54A}"/>
              </a:ext>
            </a:extLst>
          </p:cNvPr>
          <p:cNvSpPr/>
          <p:nvPr/>
        </p:nvSpPr>
        <p:spPr>
          <a:xfrm>
            <a:off x="4166226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Retângulo 273">
            <a:extLst>
              <a:ext uri="{FF2B5EF4-FFF2-40B4-BE49-F238E27FC236}">
                <a16:creationId xmlns:a16="http://schemas.microsoft.com/office/drawing/2014/main" id="{55704A6B-704C-4D76-811F-D12C64EEB8A1}"/>
              </a:ext>
            </a:extLst>
          </p:cNvPr>
          <p:cNvSpPr/>
          <p:nvPr/>
        </p:nvSpPr>
        <p:spPr>
          <a:xfrm>
            <a:off x="5295901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Retângulo 274">
            <a:extLst>
              <a:ext uri="{FF2B5EF4-FFF2-40B4-BE49-F238E27FC236}">
                <a16:creationId xmlns:a16="http://schemas.microsoft.com/office/drawing/2014/main" id="{5C8FBF8C-C844-4CB2-B4A3-C4FFB5CE99D4}"/>
              </a:ext>
            </a:extLst>
          </p:cNvPr>
          <p:cNvSpPr/>
          <p:nvPr/>
        </p:nvSpPr>
        <p:spPr>
          <a:xfrm>
            <a:off x="6065037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5094253-98DC-4041-BAE0-1C5CE0D88F95}"/>
              </a:ext>
            </a:extLst>
          </p:cNvPr>
          <p:cNvSpPr/>
          <p:nvPr/>
        </p:nvSpPr>
        <p:spPr>
          <a:xfrm>
            <a:off x="6820520" y="-895549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BBFD4C2D-2C7A-4F67-AA5F-D32D4314B3D1}"/>
              </a:ext>
            </a:extLst>
          </p:cNvPr>
          <p:cNvSpPr/>
          <p:nvPr/>
        </p:nvSpPr>
        <p:spPr>
          <a:xfrm>
            <a:off x="4166226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Retângulo 277">
            <a:extLst>
              <a:ext uri="{FF2B5EF4-FFF2-40B4-BE49-F238E27FC236}">
                <a16:creationId xmlns:a16="http://schemas.microsoft.com/office/drawing/2014/main" id="{335DF5A1-A387-4733-8DEB-609AB07ABE72}"/>
              </a:ext>
            </a:extLst>
          </p:cNvPr>
          <p:cNvSpPr/>
          <p:nvPr/>
        </p:nvSpPr>
        <p:spPr>
          <a:xfrm>
            <a:off x="5295901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278">
            <a:extLst>
              <a:ext uri="{FF2B5EF4-FFF2-40B4-BE49-F238E27FC236}">
                <a16:creationId xmlns:a16="http://schemas.microsoft.com/office/drawing/2014/main" id="{E585A0B2-9436-423A-A50B-989C69076A08}"/>
              </a:ext>
            </a:extLst>
          </p:cNvPr>
          <p:cNvSpPr/>
          <p:nvPr/>
        </p:nvSpPr>
        <p:spPr>
          <a:xfrm>
            <a:off x="6065037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Retângulo 279">
            <a:extLst>
              <a:ext uri="{FF2B5EF4-FFF2-40B4-BE49-F238E27FC236}">
                <a16:creationId xmlns:a16="http://schemas.microsoft.com/office/drawing/2014/main" id="{4A376C64-0220-4AE5-A2FC-DF85ECCFF373}"/>
              </a:ext>
            </a:extLst>
          </p:cNvPr>
          <p:cNvSpPr/>
          <p:nvPr/>
        </p:nvSpPr>
        <p:spPr>
          <a:xfrm>
            <a:off x="6820520" y="-15656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id="{A34C1935-8DBA-44B3-8A47-F129ED838991}"/>
              </a:ext>
            </a:extLst>
          </p:cNvPr>
          <p:cNvSpPr/>
          <p:nvPr/>
        </p:nvSpPr>
        <p:spPr>
          <a:xfrm>
            <a:off x="4166226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Retângulo 281">
            <a:extLst>
              <a:ext uri="{FF2B5EF4-FFF2-40B4-BE49-F238E27FC236}">
                <a16:creationId xmlns:a16="http://schemas.microsoft.com/office/drawing/2014/main" id="{7F39FBAB-0045-4075-B39D-0ED0582711E2}"/>
              </a:ext>
            </a:extLst>
          </p:cNvPr>
          <p:cNvSpPr/>
          <p:nvPr/>
        </p:nvSpPr>
        <p:spPr>
          <a:xfrm>
            <a:off x="5295901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Retângulo 282">
            <a:extLst>
              <a:ext uri="{FF2B5EF4-FFF2-40B4-BE49-F238E27FC236}">
                <a16:creationId xmlns:a16="http://schemas.microsoft.com/office/drawing/2014/main" id="{8EAB9049-9B55-4F2D-B268-5DF93BFBA667}"/>
              </a:ext>
            </a:extLst>
          </p:cNvPr>
          <p:cNvSpPr/>
          <p:nvPr/>
        </p:nvSpPr>
        <p:spPr>
          <a:xfrm>
            <a:off x="6065037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4" name="Retângulo 283">
            <a:extLst>
              <a:ext uri="{FF2B5EF4-FFF2-40B4-BE49-F238E27FC236}">
                <a16:creationId xmlns:a16="http://schemas.microsoft.com/office/drawing/2014/main" id="{2B492C66-DF10-4900-88E7-1AA040AA1076}"/>
              </a:ext>
            </a:extLst>
          </p:cNvPr>
          <p:cNvSpPr/>
          <p:nvPr/>
        </p:nvSpPr>
        <p:spPr>
          <a:xfrm>
            <a:off x="6820520" y="635717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5" name="Retângulo 284">
            <a:extLst>
              <a:ext uri="{FF2B5EF4-FFF2-40B4-BE49-F238E27FC236}">
                <a16:creationId xmlns:a16="http://schemas.microsoft.com/office/drawing/2014/main" id="{684C8BC1-7245-4C62-B950-2359812119A8}"/>
              </a:ext>
            </a:extLst>
          </p:cNvPr>
          <p:cNvSpPr/>
          <p:nvPr/>
        </p:nvSpPr>
        <p:spPr>
          <a:xfrm>
            <a:off x="4166226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Retângulo 285">
            <a:extLst>
              <a:ext uri="{FF2B5EF4-FFF2-40B4-BE49-F238E27FC236}">
                <a16:creationId xmlns:a16="http://schemas.microsoft.com/office/drawing/2014/main" id="{74CBBF4B-F72B-49D4-884A-0F1CC0BE8504}"/>
              </a:ext>
            </a:extLst>
          </p:cNvPr>
          <p:cNvSpPr/>
          <p:nvPr/>
        </p:nvSpPr>
        <p:spPr>
          <a:xfrm>
            <a:off x="5295901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7" name="Retângulo 286">
            <a:extLst>
              <a:ext uri="{FF2B5EF4-FFF2-40B4-BE49-F238E27FC236}">
                <a16:creationId xmlns:a16="http://schemas.microsoft.com/office/drawing/2014/main" id="{ACFF633C-77B6-4EAE-9111-CBEEC03C9B7B}"/>
              </a:ext>
            </a:extLst>
          </p:cNvPr>
          <p:cNvSpPr/>
          <p:nvPr/>
        </p:nvSpPr>
        <p:spPr>
          <a:xfrm>
            <a:off x="6065037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Retângulo 287">
            <a:extLst>
              <a:ext uri="{FF2B5EF4-FFF2-40B4-BE49-F238E27FC236}">
                <a16:creationId xmlns:a16="http://schemas.microsoft.com/office/drawing/2014/main" id="{73B722CE-74B2-48C6-8D70-C26644DA6E1D}"/>
              </a:ext>
            </a:extLst>
          </p:cNvPr>
          <p:cNvSpPr/>
          <p:nvPr/>
        </p:nvSpPr>
        <p:spPr>
          <a:xfrm>
            <a:off x="6820520" y="1769406"/>
            <a:ext cx="83553" cy="8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9" name="Seta para baixo 9">
            <a:extLst>
              <a:ext uri="{FF2B5EF4-FFF2-40B4-BE49-F238E27FC236}">
                <a16:creationId xmlns:a16="http://schemas.microsoft.com/office/drawing/2014/main" id="{A8B49D9B-3A9F-4A34-B117-45D0173FDD59}"/>
              </a:ext>
            </a:extLst>
          </p:cNvPr>
          <p:cNvSpPr/>
          <p:nvPr/>
        </p:nvSpPr>
        <p:spPr>
          <a:xfrm rot="16200000">
            <a:off x="3651513" y="265428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Seta: Curva para Cima 291">
            <a:extLst>
              <a:ext uri="{FF2B5EF4-FFF2-40B4-BE49-F238E27FC236}">
                <a16:creationId xmlns:a16="http://schemas.microsoft.com/office/drawing/2014/main" id="{53C2673D-D490-48E5-BA76-0C558C40E6D2}"/>
              </a:ext>
            </a:extLst>
          </p:cNvPr>
          <p:cNvSpPr/>
          <p:nvPr/>
        </p:nvSpPr>
        <p:spPr>
          <a:xfrm>
            <a:off x="2302163" y="2033138"/>
            <a:ext cx="3451677" cy="4997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2" name="Seta: Curva para Cima 421">
            <a:extLst>
              <a:ext uri="{FF2B5EF4-FFF2-40B4-BE49-F238E27FC236}">
                <a16:creationId xmlns:a16="http://schemas.microsoft.com/office/drawing/2014/main" id="{66A85510-CC24-4329-8EFE-9983A25A2958}"/>
              </a:ext>
            </a:extLst>
          </p:cNvPr>
          <p:cNvSpPr/>
          <p:nvPr/>
        </p:nvSpPr>
        <p:spPr>
          <a:xfrm rot="10800000">
            <a:off x="2112771" y="-1544385"/>
            <a:ext cx="3451677" cy="49974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25" name="Imagem 424">
            <a:extLst>
              <a:ext uri="{FF2B5EF4-FFF2-40B4-BE49-F238E27FC236}">
                <a16:creationId xmlns:a16="http://schemas.microsoft.com/office/drawing/2014/main" id="{65EC8EC9-0A02-43D1-896B-4A1999D5B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31" y="-1959457"/>
            <a:ext cx="3049989" cy="372859"/>
          </a:xfrm>
          <a:prstGeom prst="rect">
            <a:avLst/>
          </a:prstGeom>
        </p:spPr>
      </p:pic>
      <p:pic>
        <p:nvPicPr>
          <p:cNvPr id="429" name="Imagem 428">
            <a:extLst>
              <a:ext uri="{FF2B5EF4-FFF2-40B4-BE49-F238E27FC236}">
                <a16:creationId xmlns:a16="http://schemas.microsoft.com/office/drawing/2014/main" id="{D47CB2A9-EC9C-4971-9C92-E9500A2D5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9" y="2638221"/>
            <a:ext cx="2164032" cy="3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2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75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923925" y="3037114"/>
            <a:ext cx="222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5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923925" y="3037114"/>
            <a:ext cx="222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2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151413" y="3050722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0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151413" y="3050722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7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156135" y="839560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9574" y="3043918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921481" y="3043918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766151" y="3547759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766151" y="346020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156135" y="839560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151412" y="3043918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04949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9574" y="3043918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766151" y="3547759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766151" y="346020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773858" y="4842140"/>
            <a:ext cx="1260480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73858" y="1632421"/>
            <a:ext cx="1260480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7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7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985610" y="153761"/>
            <a:ext cx="3822697" cy="3200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/>
          <a:stretch/>
        </p:blipFill>
        <p:spPr>
          <a:xfrm>
            <a:off x="1000125" y="3354161"/>
            <a:ext cx="3808182" cy="3200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84526" y="3634125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947337">
            <a:off x="4585666" y="2022333"/>
            <a:ext cx="1420130" cy="400050"/>
          </a:xfrm>
          <a:prstGeom prst="right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9616911">
            <a:off x="4619018" y="4342508"/>
            <a:ext cx="1416161" cy="400050"/>
          </a:xfrm>
          <a:prstGeom prst="right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35" y="7189094"/>
            <a:ext cx="9146946" cy="6858000"/>
          </a:xfrm>
          <a:prstGeom prst="rect">
            <a:avLst/>
          </a:prstGeom>
          <a:solidFill>
            <a:srgbClr val="E09B57"/>
          </a:solidFill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41" y="3091200"/>
            <a:ext cx="704850" cy="5334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8" y="3480198"/>
            <a:ext cx="3315102" cy="2948325"/>
          </a:xfrm>
          <a:prstGeom prst="rect">
            <a:avLst/>
          </a:prstGeom>
        </p:spPr>
      </p:pic>
      <p:sp>
        <p:nvSpPr>
          <p:cNvPr id="18" name="Seta em curva para baixo 17"/>
          <p:cNvSpPr/>
          <p:nvPr/>
        </p:nvSpPr>
        <p:spPr>
          <a:xfrm>
            <a:off x="6620772" y="2212832"/>
            <a:ext cx="3582309" cy="778017"/>
          </a:xfrm>
          <a:prstGeom prst="curvedDown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734550" y="3494142"/>
            <a:ext cx="654244" cy="2860935"/>
          </a:xfrm>
          <a:prstGeom prst="rect">
            <a:avLst/>
          </a:prstGeom>
          <a:noFill/>
          <a:ln w="19050">
            <a:solidFill>
              <a:srgbClr val="E09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63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52" y="884386"/>
            <a:ext cx="4291229" cy="43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:a16="http://schemas.microsoft.com/office/drawing/2014/main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:a16="http://schemas.microsoft.com/office/drawing/2014/main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:a16="http://schemas.microsoft.com/office/drawing/2014/main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:a16="http://schemas.microsoft.com/office/drawing/2014/main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:a16="http://schemas.microsoft.com/office/drawing/2014/main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:a16="http://schemas.microsoft.com/office/drawing/2014/main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:a16="http://schemas.microsoft.com/office/drawing/2014/main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:a16="http://schemas.microsoft.com/office/drawing/2014/main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:a16="http://schemas.microsoft.com/office/drawing/2014/main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4259203" cy="3125623"/>
            <a:chOff x="1207347" y="3397611"/>
            <a:chExt cx="4259203" cy="31256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04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2632" r="-2105" b="-204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ector reto 22"/>
          <p:cNvCxnSpPr/>
          <p:nvPr/>
        </p:nvCxnSpPr>
        <p:spPr>
          <a:xfrm flipV="1">
            <a:off x="6228917" y="4369977"/>
            <a:ext cx="73120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14029" r="11932" b="13043"/>
          <a:stretch/>
        </p:blipFill>
        <p:spPr>
          <a:xfrm>
            <a:off x="2218415" y="381663"/>
            <a:ext cx="5041127" cy="500137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289976" y="5478449"/>
            <a:ext cx="2449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107096" y="2882349"/>
            <a:ext cx="0" cy="2421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289976" y="5805778"/>
            <a:ext cx="49139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2906" y="485031"/>
            <a:ext cx="0" cy="48184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blipFill rotWithShape="0">
                <a:blip r:embed="rId3"/>
                <a:stretch>
                  <a:fillRect l="-8197" t="-1923" r="-1639" b="-1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blipFill rotWithShape="0">
                <a:blip r:embed="rId4"/>
                <a:stretch>
                  <a:fillRect l="-8065" t="-1786" r="-4839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20833" r="-6250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4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</a:t>
            </a:r>
            <a:r>
              <a:rPr lang="pt-BR" dirty="0" err="1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...</a:t>
                      </a:r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</a:t>
            </a:r>
            <a:r>
              <a:rPr lang="pt-BR" dirty="0" err="1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9735</TotalTime>
  <Words>276</Words>
  <Application>Microsoft Office PowerPoint</Application>
  <PresentationFormat>Widescreen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75</cp:revision>
  <dcterms:created xsi:type="dcterms:W3CDTF">2018-09-26T17:19:54Z</dcterms:created>
  <dcterms:modified xsi:type="dcterms:W3CDTF">2019-04-16T03:01:36Z</dcterms:modified>
</cp:coreProperties>
</file>