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9" r:id="rId11"/>
    <p:sldId id="265" r:id="rId12"/>
    <p:sldId id="266" r:id="rId13"/>
    <p:sldId id="267" r:id="rId14"/>
    <p:sldId id="269" r:id="rId15"/>
    <p:sldId id="270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3" r:id="rId26"/>
    <p:sldId id="281" r:id="rId27"/>
    <p:sldId id="284" r:id="rId28"/>
    <p:sldId id="28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E09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99"/>
  </p:normalViewPr>
  <p:slideViewPr>
    <p:cSldViewPr snapToGrid="0">
      <p:cViewPr varScale="1">
        <p:scale>
          <a:sx n="102" d="100"/>
          <a:sy n="102" d="100"/>
        </p:scale>
        <p:origin x="12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6.gif"/><Relationship Id="rId5" Type="http://schemas.openxmlformats.org/officeDocument/2006/relationships/image" Target="../media/image38.png"/><Relationship Id="rId10" Type="http://schemas.openxmlformats.org/officeDocument/2006/relationships/image" Target="../media/image35.gif"/><Relationship Id="rId4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7" Type="http://schemas.openxmlformats.org/officeDocument/2006/relationships/image" Target="../media/image38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5" Type="http://schemas.openxmlformats.org/officeDocument/2006/relationships/image" Target="../media/image42.png"/><Relationship Id="rId4" Type="http://schemas.openxmlformats.org/officeDocument/2006/relationships/image" Target="../media/image3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7" Type="http://schemas.openxmlformats.org/officeDocument/2006/relationships/image" Target="../media/image5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gif"/><Relationship Id="rId5" Type="http://schemas.openxmlformats.org/officeDocument/2006/relationships/image" Target="../media/image36.gif"/><Relationship Id="rId4" Type="http://schemas.openxmlformats.org/officeDocument/2006/relationships/image" Target="../media/image50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xmlns="" id="{9779C24D-09E5-4FC3-97EF-237644794C26}"/>
              </a:ext>
            </a:extLst>
          </p:cNvPr>
          <p:cNvCxnSpPr>
            <a:cxnSpLocks/>
            <a:stCxn id="146" idx="2"/>
            <a:endCxn id="134" idx="0"/>
          </p:cNvCxnSpPr>
          <p:nvPr/>
        </p:nvCxnSpPr>
        <p:spPr>
          <a:xfrm flipV="1">
            <a:off x="9650685" y="3228230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xmlns="" id="{08480F45-E307-402F-A765-E6831C9E938B}"/>
              </a:ext>
            </a:extLst>
          </p:cNvPr>
          <p:cNvCxnSpPr>
            <a:cxnSpLocks/>
            <a:stCxn id="17" idx="0"/>
            <a:endCxn id="143" idx="2"/>
          </p:cNvCxnSpPr>
          <p:nvPr/>
        </p:nvCxnSpPr>
        <p:spPr>
          <a:xfrm>
            <a:off x="6996391" y="3228230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xmlns="" id="{5EC7C03C-DBEE-4CA2-B5F0-0E1C66D17A5B}"/>
              </a:ext>
            </a:extLst>
          </p:cNvPr>
          <p:cNvCxnSpPr>
            <a:cxnSpLocks/>
          </p:cNvCxnSpPr>
          <p:nvPr/>
        </p:nvCxnSpPr>
        <p:spPr>
          <a:xfrm flipH="1">
            <a:off x="6999096" y="5934963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xmlns="" id="{548BB943-F0A2-45E2-BC69-10AE35501C1F}"/>
              </a:ext>
            </a:extLst>
          </p:cNvPr>
          <p:cNvCxnSpPr>
            <a:cxnSpLocks/>
          </p:cNvCxnSpPr>
          <p:nvPr/>
        </p:nvCxnSpPr>
        <p:spPr>
          <a:xfrm flipH="1">
            <a:off x="6990349" y="5934963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xmlns="" id="{4229F6CC-D9D0-426A-9517-330653987EC3}"/>
              </a:ext>
            </a:extLst>
          </p:cNvPr>
          <p:cNvCxnSpPr>
            <a:cxnSpLocks/>
          </p:cNvCxnSpPr>
          <p:nvPr/>
        </p:nvCxnSpPr>
        <p:spPr>
          <a:xfrm flipH="1">
            <a:off x="6988844" y="3262797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 para baixo 9"/>
          <p:cNvSpPr/>
          <p:nvPr/>
        </p:nvSpPr>
        <p:spPr>
          <a:xfrm>
            <a:off x="2426849" y="3160016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5971429" y="1251255"/>
            <a:ext cx="2099145" cy="1399857"/>
            <a:chOff x="5971429" y="1251255"/>
            <a:chExt cx="2099145" cy="1399857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5971429" y="2361538"/>
              <a:ext cx="2099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949440" y="1582310"/>
              <a:ext cx="0" cy="7792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6949440" y="2297927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6282856" y="2297927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7627952" y="2299253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6282856" y="1582310"/>
              <a:ext cx="666584" cy="779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949440" y="1582310"/>
              <a:ext cx="678512" cy="779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6773494" y="1251255"/>
                  <a:ext cx="35189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494" y="1251255"/>
                  <a:ext cx="351891" cy="2992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517" r="-5172" b="-224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6782791" y="2354234"/>
                  <a:ext cx="3505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791" y="2354234"/>
                  <a:ext cx="35054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7440750" y="2354233"/>
                  <a:ext cx="4980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750" y="2354233"/>
                  <a:ext cx="4980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/>
                <p:cNvSpPr txBox="1"/>
                <p:nvPr/>
              </p:nvSpPr>
              <p:spPr>
                <a:xfrm>
                  <a:off x="6048702" y="2374113"/>
                  <a:ext cx="4980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702" y="2374113"/>
                  <a:ext cx="4980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AAE46040-822F-4A42-9783-177698D2FFB3}"/>
              </a:ext>
            </a:extLst>
          </p:cNvPr>
          <p:cNvGrpSpPr/>
          <p:nvPr/>
        </p:nvGrpSpPr>
        <p:grpSpPr>
          <a:xfrm>
            <a:off x="3432689" y="3262797"/>
            <a:ext cx="2663311" cy="2672166"/>
            <a:chOff x="1160891" y="3843429"/>
            <a:chExt cx="2663311" cy="267216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xmlns="" id="{5755B03A-C9BA-407B-B7F9-BABE0E7C8564}"/>
                </a:ext>
              </a:extLst>
            </p:cNvPr>
            <p:cNvSpPr/>
            <p:nvPr/>
          </p:nvSpPr>
          <p:spPr>
            <a:xfrm>
              <a:off x="1541159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xmlns="" id="{FCD9ED33-D8E3-4507-AE21-332D90A4E048}"/>
                </a:ext>
              </a:extLst>
            </p:cNvPr>
            <p:cNvSpPr/>
            <p:nvPr/>
          </p:nvSpPr>
          <p:spPr>
            <a:xfrm>
              <a:off x="116089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xmlns="" id="{1E6747FD-E67A-4DCB-83B1-FF8F735C82B9}"/>
                </a:ext>
              </a:extLst>
            </p:cNvPr>
            <p:cNvSpPr/>
            <p:nvPr/>
          </p:nvSpPr>
          <p:spPr>
            <a:xfrm>
              <a:off x="192142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7DA396E9-02D8-4590-8DB3-0E07A3BA8BE5}"/>
                </a:ext>
              </a:extLst>
            </p:cNvPr>
            <p:cNvSpPr/>
            <p:nvPr/>
          </p:nvSpPr>
          <p:spPr>
            <a:xfrm>
              <a:off x="230168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E9B443E5-AA25-4E1E-A174-BE0AF753AD4E}"/>
                </a:ext>
              </a:extLst>
            </p:cNvPr>
            <p:cNvSpPr/>
            <p:nvPr/>
          </p:nvSpPr>
          <p:spPr>
            <a:xfrm>
              <a:off x="2681942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35876707-5B5C-4F66-A7C5-F7B9381908F7}"/>
                </a:ext>
              </a:extLst>
            </p:cNvPr>
            <p:cNvSpPr/>
            <p:nvPr/>
          </p:nvSpPr>
          <p:spPr>
            <a:xfrm>
              <a:off x="306221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xmlns="" id="{23A30002-E4BA-4BDB-96B9-86A814D2F613}"/>
                </a:ext>
              </a:extLst>
            </p:cNvPr>
            <p:cNvSpPr/>
            <p:nvPr/>
          </p:nvSpPr>
          <p:spPr>
            <a:xfrm>
              <a:off x="3442464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2F37AD12-5D0B-4201-B7F7-EB3C176DCC29}"/>
                </a:ext>
              </a:extLst>
            </p:cNvPr>
            <p:cNvSpPr/>
            <p:nvPr/>
          </p:nvSpPr>
          <p:spPr>
            <a:xfrm>
              <a:off x="1541159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xmlns="" id="{1DD20C4B-20B8-4A7A-86D1-CC9AADB552C1}"/>
                </a:ext>
              </a:extLst>
            </p:cNvPr>
            <p:cNvSpPr/>
            <p:nvPr/>
          </p:nvSpPr>
          <p:spPr>
            <a:xfrm>
              <a:off x="116089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0064DA5F-56A0-408B-A5BF-F6F38F8FFFC6}"/>
                </a:ext>
              </a:extLst>
            </p:cNvPr>
            <p:cNvSpPr/>
            <p:nvPr/>
          </p:nvSpPr>
          <p:spPr>
            <a:xfrm>
              <a:off x="192142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xmlns="" id="{7E60C612-5230-4153-836A-5D26D2FE08DC}"/>
                </a:ext>
              </a:extLst>
            </p:cNvPr>
            <p:cNvSpPr/>
            <p:nvPr/>
          </p:nvSpPr>
          <p:spPr>
            <a:xfrm>
              <a:off x="230168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xmlns="" id="{4FEF68B0-66F8-4494-A8AE-E586C9A0149A}"/>
                </a:ext>
              </a:extLst>
            </p:cNvPr>
            <p:cNvSpPr/>
            <p:nvPr/>
          </p:nvSpPr>
          <p:spPr>
            <a:xfrm>
              <a:off x="2681942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872A8899-660A-4415-A895-9A22DD2E2D61}"/>
                </a:ext>
              </a:extLst>
            </p:cNvPr>
            <p:cNvSpPr/>
            <p:nvPr/>
          </p:nvSpPr>
          <p:spPr>
            <a:xfrm>
              <a:off x="306221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6C54FD4E-5B42-48A3-8A66-4FE827DF69D4}"/>
                </a:ext>
              </a:extLst>
            </p:cNvPr>
            <p:cNvSpPr/>
            <p:nvPr/>
          </p:nvSpPr>
          <p:spPr>
            <a:xfrm>
              <a:off x="3442464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C7CCCA03-AE5D-4192-8F74-0AA0905F66AA}"/>
                </a:ext>
              </a:extLst>
            </p:cNvPr>
            <p:cNvSpPr/>
            <p:nvPr/>
          </p:nvSpPr>
          <p:spPr>
            <a:xfrm>
              <a:off x="1541159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F7BC7D1-1A0B-4A63-9B55-E92B21CB9CE8}"/>
                </a:ext>
              </a:extLst>
            </p:cNvPr>
            <p:cNvSpPr/>
            <p:nvPr/>
          </p:nvSpPr>
          <p:spPr>
            <a:xfrm>
              <a:off x="116089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xmlns="" id="{A2E00DA3-7916-45B1-B4FC-38D10405BCB5}"/>
                </a:ext>
              </a:extLst>
            </p:cNvPr>
            <p:cNvSpPr/>
            <p:nvPr/>
          </p:nvSpPr>
          <p:spPr>
            <a:xfrm>
              <a:off x="192142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xmlns="" id="{FE47BBC8-E7E3-4631-9CEC-5073E5BD2A70}"/>
                </a:ext>
              </a:extLst>
            </p:cNvPr>
            <p:cNvSpPr/>
            <p:nvPr/>
          </p:nvSpPr>
          <p:spPr>
            <a:xfrm>
              <a:off x="230168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xmlns="" id="{FCD3A7B5-DC4A-4D42-A88B-A71300FD2285}"/>
                </a:ext>
              </a:extLst>
            </p:cNvPr>
            <p:cNvSpPr/>
            <p:nvPr/>
          </p:nvSpPr>
          <p:spPr>
            <a:xfrm>
              <a:off x="2681942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xmlns="" id="{226B0305-35EE-41A6-86E5-A439D57147AC}"/>
                </a:ext>
              </a:extLst>
            </p:cNvPr>
            <p:cNvSpPr/>
            <p:nvPr/>
          </p:nvSpPr>
          <p:spPr>
            <a:xfrm>
              <a:off x="306221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xmlns="" id="{ED433AAB-609D-49A9-ADA1-3313FE1D56C9}"/>
                </a:ext>
              </a:extLst>
            </p:cNvPr>
            <p:cNvSpPr/>
            <p:nvPr/>
          </p:nvSpPr>
          <p:spPr>
            <a:xfrm>
              <a:off x="3442464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62FB770C-5E26-40EB-BCE9-4FE7798A0097}"/>
                </a:ext>
              </a:extLst>
            </p:cNvPr>
            <p:cNvSpPr/>
            <p:nvPr/>
          </p:nvSpPr>
          <p:spPr>
            <a:xfrm>
              <a:off x="1541159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236ABE19-908C-499A-9DE0-E2CBA85909F7}"/>
                </a:ext>
              </a:extLst>
            </p:cNvPr>
            <p:cNvSpPr/>
            <p:nvPr/>
          </p:nvSpPr>
          <p:spPr>
            <a:xfrm>
              <a:off x="116089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36510E95-3B9C-416B-B626-2DEA0E0D837B}"/>
                </a:ext>
              </a:extLst>
            </p:cNvPr>
            <p:cNvSpPr/>
            <p:nvPr/>
          </p:nvSpPr>
          <p:spPr>
            <a:xfrm>
              <a:off x="192142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xmlns="" id="{E5161687-ABC3-491F-89C6-B26B99C8D0E1}"/>
                </a:ext>
              </a:extLst>
            </p:cNvPr>
            <p:cNvSpPr/>
            <p:nvPr/>
          </p:nvSpPr>
          <p:spPr>
            <a:xfrm>
              <a:off x="230168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xmlns="" id="{EECA72BC-3D67-43AA-A4B7-A65867848D45}"/>
                </a:ext>
              </a:extLst>
            </p:cNvPr>
            <p:cNvSpPr/>
            <p:nvPr/>
          </p:nvSpPr>
          <p:spPr>
            <a:xfrm>
              <a:off x="2681942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xmlns="" id="{CD4DACC6-E57F-441C-89D8-4B8D0C7F50F4}"/>
                </a:ext>
              </a:extLst>
            </p:cNvPr>
            <p:cNvSpPr/>
            <p:nvPr/>
          </p:nvSpPr>
          <p:spPr>
            <a:xfrm>
              <a:off x="306221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xmlns="" id="{A26DDD0D-9E0B-49CF-9D5E-D9DA9F959FF6}"/>
                </a:ext>
              </a:extLst>
            </p:cNvPr>
            <p:cNvSpPr/>
            <p:nvPr/>
          </p:nvSpPr>
          <p:spPr>
            <a:xfrm>
              <a:off x="3442464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xmlns="" id="{DF6B5469-FA22-47C9-B762-ED72734E37AF}"/>
                </a:ext>
              </a:extLst>
            </p:cNvPr>
            <p:cNvSpPr/>
            <p:nvPr/>
          </p:nvSpPr>
          <p:spPr>
            <a:xfrm>
              <a:off x="1541159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xmlns="" id="{285AF1BE-E12B-45A4-80F4-02F7E11358D5}"/>
                </a:ext>
              </a:extLst>
            </p:cNvPr>
            <p:cNvSpPr/>
            <p:nvPr/>
          </p:nvSpPr>
          <p:spPr>
            <a:xfrm>
              <a:off x="116089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xmlns="" id="{7166D795-E603-4751-BDB0-4EFEFBA3AD8E}"/>
                </a:ext>
              </a:extLst>
            </p:cNvPr>
            <p:cNvSpPr/>
            <p:nvPr/>
          </p:nvSpPr>
          <p:spPr>
            <a:xfrm>
              <a:off x="192142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81EEAB77-2DC6-43F9-A9E6-468F6FFBAA09}"/>
                </a:ext>
              </a:extLst>
            </p:cNvPr>
            <p:cNvSpPr/>
            <p:nvPr/>
          </p:nvSpPr>
          <p:spPr>
            <a:xfrm>
              <a:off x="230168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D1DEB6F2-E7F9-4DBD-8833-954737AD6D37}"/>
                </a:ext>
              </a:extLst>
            </p:cNvPr>
            <p:cNvSpPr/>
            <p:nvPr/>
          </p:nvSpPr>
          <p:spPr>
            <a:xfrm>
              <a:off x="2681942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82D8EEE5-0674-4B78-BEA5-E612C2AB07F3}"/>
                </a:ext>
              </a:extLst>
            </p:cNvPr>
            <p:cNvSpPr/>
            <p:nvPr/>
          </p:nvSpPr>
          <p:spPr>
            <a:xfrm>
              <a:off x="306221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xmlns="" id="{105F02B7-5080-4881-B102-75F782F70A7E}"/>
                </a:ext>
              </a:extLst>
            </p:cNvPr>
            <p:cNvSpPr/>
            <p:nvPr/>
          </p:nvSpPr>
          <p:spPr>
            <a:xfrm>
              <a:off x="3442464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xmlns="" id="{0C250E7C-EB25-4E60-9BFD-FE33F513BAE8}"/>
                </a:ext>
              </a:extLst>
            </p:cNvPr>
            <p:cNvSpPr/>
            <p:nvPr/>
          </p:nvSpPr>
          <p:spPr>
            <a:xfrm>
              <a:off x="1541159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xmlns="" id="{02243246-F278-4C6A-AACD-FEE7BFA5753E}"/>
                </a:ext>
              </a:extLst>
            </p:cNvPr>
            <p:cNvSpPr/>
            <p:nvPr/>
          </p:nvSpPr>
          <p:spPr>
            <a:xfrm>
              <a:off x="116089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xmlns="" id="{17F4E5FC-1137-4E0C-80CB-154D8968CF7F}"/>
                </a:ext>
              </a:extLst>
            </p:cNvPr>
            <p:cNvSpPr/>
            <p:nvPr/>
          </p:nvSpPr>
          <p:spPr>
            <a:xfrm>
              <a:off x="192142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xmlns="" id="{77433081-6A77-486B-8980-FBC7266F3382}"/>
                </a:ext>
              </a:extLst>
            </p:cNvPr>
            <p:cNvSpPr/>
            <p:nvPr/>
          </p:nvSpPr>
          <p:spPr>
            <a:xfrm>
              <a:off x="230168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xmlns="" id="{3F752111-913E-4CCD-B3A1-4107891D01EC}"/>
                </a:ext>
              </a:extLst>
            </p:cNvPr>
            <p:cNvSpPr/>
            <p:nvPr/>
          </p:nvSpPr>
          <p:spPr>
            <a:xfrm>
              <a:off x="2681942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96E2A09A-CB97-4E84-B4CC-559A2F102879}"/>
                </a:ext>
              </a:extLst>
            </p:cNvPr>
            <p:cNvSpPr/>
            <p:nvPr/>
          </p:nvSpPr>
          <p:spPr>
            <a:xfrm>
              <a:off x="306221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xmlns="" id="{5D54847B-E60A-4BA6-BC11-D2A9021BB61E}"/>
                </a:ext>
              </a:extLst>
            </p:cNvPr>
            <p:cNvSpPr/>
            <p:nvPr/>
          </p:nvSpPr>
          <p:spPr>
            <a:xfrm>
              <a:off x="3442464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xmlns="" id="{7E197B50-1F3F-4E22-8B34-C12CFD0DAD4B}"/>
                </a:ext>
              </a:extLst>
            </p:cNvPr>
            <p:cNvSpPr/>
            <p:nvPr/>
          </p:nvSpPr>
          <p:spPr>
            <a:xfrm>
              <a:off x="1541159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xmlns="" id="{EEEB7C45-1338-41E2-929A-7157012D505A}"/>
                </a:ext>
              </a:extLst>
            </p:cNvPr>
            <p:cNvSpPr/>
            <p:nvPr/>
          </p:nvSpPr>
          <p:spPr>
            <a:xfrm>
              <a:off x="116089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xmlns="" id="{8B939308-36C6-421B-A9A7-9C367CA0C4BA}"/>
                </a:ext>
              </a:extLst>
            </p:cNvPr>
            <p:cNvSpPr/>
            <p:nvPr/>
          </p:nvSpPr>
          <p:spPr>
            <a:xfrm>
              <a:off x="192142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xmlns="" id="{572CAB4F-9F10-4F28-A13D-E89430F08CF9}"/>
                </a:ext>
              </a:extLst>
            </p:cNvPr>
            <p:cNvSpPr/>
            <p:nvPr/>
          </p:nvSpPr>
          <p:spPr>
            <a:xfrm>
              <a:off x="230168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xmlns="" id="{6610BE83-E839-4C89-A695-139D885B3E93}"/>
                </a:ext>
              </a:extLst>
            </p:cNvPr>
            <p:cNvSpPr/>
            <p:nvPr/>
          </p:nvSpPr>
          <p:spPr>
            <a:xfrm>
              <a:off x="2681942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xmlns="" id="{0F49E7E2-FFFE-4ABA-9217-C2F7F02AA892}"/>
                </a:ext>
              </a:extLst>
            </p:cNvPr>
            <p:cNvSpPr/>
            <p:nvPr/>
          </p:nvSpPr>
          <p:spPr>
            <a:xfrm>
              <a:off x="306221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xmlns="" id="{B00ACF55-874C-4677-9144-45DBA25025F6}"/>
                </a:ext>
              </a:extLst>
            </p:cNvPr>
            <p:cNvSpPr/>
            <p:nvPr/>
          </p:nvSpPr>
          <p:spPr>
            <a:xfrm>
              <a:off x="3442464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xmlns="" id="{ACD53707-CC58-4CE4-AB49-4130A2F3068E}"/>
                    </a:ext>
                  </a:extLst>
                </p:cNvPr>
                <p:cNvSpPr/>
                <p:nvPr/>
              </p:nvSpPr>
              <p:spPr>
                <a:xfrm>
                  <a:off x="2237513" y="4912496"/>
                  <a:ext cx="51007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ACD53707-CC58-4CE4-AB49-4130A2F30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513" y="4912496"/>
                  <a:ext cx="51007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F73643B8-C0CB-435D-93A8-8FF4CDDE0EED}"/>
                  </a:ext>
                </a:extLst>
              </p:cNvPr>
              <p:cNvSpPr/>
              <p:nvPr/>
            </p:nvSpPr>
            <p:spPr>
              <a:xfrm>
                <a:off x="1160891" y="296981"/>
                <a:ext cx="2663311" cy="26721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73643B8-C0CB-435D-93A8-8FF4CDDE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91" y="296981"/>
                <a:ext cx="2663311" cy="2672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Agrupar 77">
            <a:extLst>
              <a:ext uri="{FF2B5EF4-FFF2-40B4-BE49-F238E27FC236}">
                <a16:creationId xmlns:a16="http://schemas.microsoft.com/office/drawing/2014/main" xmlns="" id="{43B2E18C-1650-4982-BE37-2E5CC44BE65E}"/>
              </a:ext>
            </a:extLst>
          </p:cNvPr>
          <p:cNvGrpSpPr/>
          <p:nvPr/>
        </p:nvGrpSpPr>
        <p:grpSpPr>
          <a:xfrm>
            <a:off x="6988844" y="3262797"/>
            <a:ext cx="2663311" cy="2672166"/>
            <a:chOff x="1160891" y="3843429"/>
            <a:chExt cx="2663311" cy="2672166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xmlns="" id="{303BED22-F755-4CCC-8FAF-5EA60C30408A}"/>
                </a:ext>
              </a:extLst>
            </p:cNvPr>
            <p:cNvSpPr/>
            <p:nvPr/>
          </p:nvSpPr>
          <p:spPr>
            <a:xfrm>
              <a:off x="1541159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xmlns="" id="{CB7F9D31-C94F-4214-B2BF-0FF2B0757003}"/>
                </a:ext>
              </a:extLst>
            </p:cNvPr>
            <p:cNvSpPr/>
            <p:nvPr/>
          </p:nvSpPr>
          <p:spPr>
            <a:xfrm>
              <a:off x="116089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xmlns="" id="{C79AD41B-390D-4146-BF06-E71D3CFEC205}"/>
                </a:ext>
              </a:extLst>
            </p:cNvPr>
            <p:cNvSpPr/>
            <p:nvPr/>
          </p:nvSpPr>
          <p:spPr>
            <a:xfrm>
              <a:off x="192142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xmlns="" id="{52AF7704-8E00-4C02-9ACD-2B1594C2A67C}"/>
                </a:ext>
              </a:extLst>
            </p:cNvPr>
            <p:cNvSpPr/>
            <p:nvPr/>
          </p:nvSpPr>
          <p:spPr>
            <a:xfrm>
              <a:off x="230168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xmlns="" id="{7E96DA8D-6D80-4940-9DC4-14B8CC6A4715}"/>
                </a:ext>
              </a:extLst>
            </p:cNvPr>
            <p:cNvSpPr/>
            <p:nvPr/>
          </p:nvSpPr>
          <p:spPr>
            <a:xfrm>
              <a:off x="2681942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xmlns="" id="{119DFEE8-D653-4D65-AAB3-2BC3C14A988D}"/>
                </a:ext>
              </a:extLst>
            </p:cNvPr>
            <p:cNvSpPr/>
            <p:nvPr/>
          </p:nvSpPr>
          <p:spPr>
            <a:xfrm>
              <a:off x="306221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xmlns="" id="{0AC79FAB-9537-4D10-A5F6-AF3E6FC04D1B}"/>
                </a:ext>
              </a:extLst>
            </p:cNvPr>
            <p:cNvSpPr/>
            <p:nvPr/>
          </p:nvSpPr>
          <p:spPr>
            <a:xfrm>
              <a:off x="3442464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xmlns="" id="{5CD1F580-8734-485A-A846-2A5376BCB1A7}"/>
                </a:ext>
              </a:extLst>
            </p:cNvPr>
            <p:cNvSpPr/>
            <p:nvPr/>
          </p:nvSpPr>
          <p:spPr>
            <a:xfrm>
              <a:off x="1541159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xmlns="" id="{FECE226C-2EF1-4A28-83D0-6693B7C67F9C}"/>
                </a:ext>
              </a:extLst>
            </p:cNvPr>
            <p:cNvSpPr/>
            <p:nvPr/>
          </p:nvSpPr>
          <p:spPr>
            <a:xfrm>
              <a:off x="116089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xmlns="" id="{BE2937CD-0FD2-4450-8E9A-6E31AAC0B65B}"/>
                </a:ext>
              </a:extLst>
            </p:cNvPr>
            <p:cNvSpPr/>
            <p:nvPr/>
          </p:nvSpPr>
          <p:spPr>
            <a:xfrm>
              <a:off x="192142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xmlns="" id="{FF622CB3-27B2-4CE9-B261-29CE3005D8BF}"/>
                </a:ext>
              </a:extLst>
            </p:cNvPr>
            <p:cNvSpPr/>
            <p:nvPr/>
          </p:nvSpPr>
          <p:spPr>
            <a:xfrm>
              <a:off x="230168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xmlns="" id="{A0DD2728-78F7-4B14-B575-FE754B8D93EC}"/>
                </a:ext>
              </a:extLst>
            </p:cNvPr>
            <p:cNvSpPr/>
            <p:nvPr/>
          </p:nvSpPr>
          <p:spPr>
            <a:xfrm>
              <a:off x="2681942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xmlns="" id="{B1A47AB6-372C-4959-8210-5F1DEE19DEBD}"/>
                </a:ext>
              </a:extLst>
            </p:cNvPr>
            <p:cNvSpPr/>
            <p:nvPr/>
          </p:nvSpPr>
          <p:spPr>
            <a:xfrm>
              <a:off x="306221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xmlns="" id="{D13C7958-ABD2-4DA0-AB6B-FA774B49A168}"/>
                </a:ext>
              </a:extLst>
            </p:cNvPr>
            <p:cNvSpPr/>
            <p:nvPr/>
          </p:nvSpPr>
          <p:spPr>
            <a:xfrm>
              <a:off x="3442464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xmlns="" id="{267E417F-EAD3-472A-B09C-00504BF996CC}"/>
                </a:ext>
              </a:extLst>
            </p:cNvPr>
            <p:cNvSpPr/>
            <p:nvPr/>
          </p:nvSpPr>
          <p:spPr>
            <a:xfrm>
              <a:off x="1541159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xmlns="" id="{B88A7173-2E29-402E-B353-8E09FAFB5AE3}"/>
                </a:ext>
              </a:extLst>
            </p:cNvPr>
            <p:cNvSpPr/>
            <p:nvPr/>
          </p:nvSpPr>
          <p:spPr>
            <a:xfrm>
              <a:off x="116089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xmlns="" id="{DFA1D4F4-EE0A-408F-9F71-ECB687265CB9}"/>
                </a:ext>
              </a:extLst>
            </p:cNvPr>
            <p:cNvSpPr/>
            <p:nvPr/>
          </p:nvSpPr>
          <p:spPr>
            <a:xfrm>
              <a:off x="192142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AE2AF32C-F882-4CCE-BC35-F84DC03A8318}"/>
                </a:ext>
              </a:extLst>
            </p:cNvPr>
            <p:cNvSpPr/>
            <p:nvPr/>
          </p:nvSpPr>
          <p:spPr>
            <a:xfrm>
              <a:off x="230168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xmlns="" id="{3C5B3EB4-ACB3-4639-82A1-356A9B02D53D}"/>
                </a:ext>
              </a:extLst>
            </p:cNvPr>
            <p:cNvSpPr/>
            <p:nvPr/>
          </p:nvSpPr>
          <p:spPr>
            <a:xfrm>
              <a:off x="2681942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xmlns="" id="{5D1B1695-7BBB-4B54-B206-A7F071F983AF}"/>
                </a:ext>
              </a:extLst>
            </p:cNvPr>
            <p:cNvSpPr/>
            <p:nvPr/>
          </p:nvSpPr>
          <p:spPr>
            <a:xfrm>
              <a:off x="306221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xmlns="" id="{A2B7D8DE-209F-4F9A-BDC9-3733106CA78A}"/>
                </a:ext>
              </a:extLst>
            </p:cNvPr>
            <p:cNvSpPr/>
            <p:nvPr/>
          </p:nvSpPr>
          <p:spPr>
            <a:xfrm>
              <a:off x="3442464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xmlns="" id="{D30F7362-52D3-4476-B942-C17A93B96189}"/>
                </a:ext>
              </a:extLst>
            </p:cNvPr>
            <p:cNvSpPr/>
            <p:nvPr/>
          </p:nvSpPr>
          <p:spPr>
            <a:xfrm>
              <a:off x="1541159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xmlns="" id="{A09166C2-80E0-42E3-94AC-FB2D40BB6F1A}"/>
                </a:ext>
              </a:extLst>
            </p:cNvPr>
            <p:cNvSpPr/>
            <p:nvPr/>
          </p:nvSpPr>
          <p:spPr>
            <a:xfrm>
              <a:off x="116089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xmlns="" id="{42BFF059-5332-44F5-8E0E-A85590734503}"/>
                </a:ext>
              </a:extLst>
            </p:cNvPr>
            <p:cNvSpPr/>
            <p:nvPr/>
          </p:nvSpPr>
          <p:spPr>
            <a:xfrm>
              <a:off x="192142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xmlns="" id="{C3EA68E9-45CF-4515-BC9A-C60F0E637589}"/>
                </a:ext>
              </a:extLst>
            </p:cNvPr>
            <p:cNvSpPr/>
            <p:nvPr/>
          </p:nvSpPr>
          <p:spPr>
            <a:xfrm>
              <a:off x="230168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xmlns="" id="{86CB8CEA-D918-45A8-BBAF-9A9EC58E901D}"/>
                </a:ext>
              </a:extLst>
            </p:cNvPr>
            <p:cNvSpPr/>
            <p:nvPr/>
          </p:nvSpPr>
          <p:spPr>
            <a:xfrm>
              <a:off x="2681942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xmlns="" id="{4B179A71-707C-4E88-9B51-EAE90229FE3F}"/>
                </a:ext>
              </a:extLst>
            </p:cNvPr>
            <p:cNvSpPr/>
            <p:nvPr/>
          </p:nvSpPr>
          <p:spPr>
            <a:xfrm>
              <a:off x="306221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xmlns="" id="{B4ED4454-09A9-4A95-A348-32BFF88DCED1}"/>
                </a:ext>
              </a:extLst>
            </p:cNvPr>
            <p:cNvSpPr/>
            <p:nvPr/>
          </p:nvSpPr>
          <p:spPr>
            <a:xfrm>
              <a:off x="3442464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xmlns="" id="{8857E68B-A164-4B38-97EC-7DB952007EC3}"/>
                </a:ext>
              </a:extLst>
            </p:cNvPr>
            <p:cNvSpPr/>
            <p:nvPr/>
          </p:nvSpPr>
          <p:spPr>
            <a:xfrm>
              <a:off x="1541159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xmlns="" id="{6D46C888-170F-4063-B116-BEB95E754EAA}"/>
                </a:ext>
              </a:extLst>
            </p:cNvPr>
            <p:cNvSpPr/>
            <p:nvPr/>
          </p:nvSpPr>
          <p:spPr>
            <a:xfrm>
              <a:off x="116089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xmlns="" id="{1C0373C8-7F5D-41C8-B738-4A860AF12757}"/>
                </a:ext>
              </a:extLst>
            </p:cNvPr>
            <p:cNvSpPr/>
            <p:nvPr/>
          </p:nvSpPr>
          <p:spPr>
            <a:xfrm>
              <a:off x="192142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xmlns="" id="{E74A8DBE-1AA2-4601-93BD-52D6EDDEA0B5}"/>
                </a:ext>
              </a:extLst>
            </p:cNvPr>
            <p:cNvSpPr/>
            <p:nvPr/>
          </p:nvSpPr>
          <p:spPr>
            <a:xfrm>
              <a:off x="230168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xmlns="" id="{EC89F38F-DDAA-4080-8ADB-6CC754D52420}"/>
                </a:ext>
              </a:extLst>
            </p:cNvPr>
            <p:cNvSpPr/>
            <p:nvPr/>
          </p:nvSpPr>
          <p:spPr>
            <a:xfrm>
              <a:off x="2681942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xmlns="" id="{3D2620D7-B4D8-4100-A079-F815756D29E6}"/>
                </a:ext>
              </a:extLst>
            </p:cNvPr>
            <p:cNvSpPr/>
            <p:nvPr/>
          </p:nvSpPr>
          <p:spPr>
            <a:xfrm>
              <a:off x="306221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AA232DE4-6765-4F35-8F94-9330F159C597}"/>
                </a:ext>
              </a:extLst>
            </p:cNvPr>
            <p:cNvSpPr/>
            <p:nvPr/>
          </p:nvSpPr>
          <p:spPr>
            <a:xfrm>
              <a:off x="3442464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xmlns="" id="{6BA7F42B-DAC0-4912-BF73-700FA1F4D8D6}"/>
                </a:ext>
              </a:extLst>
            </p:cNvPr>
            <p:cNvSpPr/>
            <p:nvPr/>
          </p:nvSpPr>
          <p:spPr>
            <a:xfrm>
              <a:off x="1541159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xmlns="" id="{2C217381-06C4-4AF7-92F0-74D740AA3933}"/>
                </a:ext>
              </a:extLst>
            </p:cNvPr>
            <p:cNvSpPr/>
            <p:nvPr/>
          </p:nvSpPr>
          <p:spPr>
            <a:xfrm>
              <a:off x="116089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xmlns="" id="{15D0EA98-E43A-4B3B-A3D4-E12A0E995F37}"/>
                </a:ext>
              </a:extLst>
            </p:cNvPr>
            <p:cNvSpPr/>
            <p:nvPr/>
          </p:nvSpPr>
          <p:spPr>
            <a:xfrm>
              <a:off x="192142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xmlns="" id="{B784B871-F41C-4A89-A406-8E67CAD28D99}"/>
                </a:ext>
              </a:extLst>
            </p:cNvPr>
            <p:cNvSpPr/>
            <p:nvPr/>
          </p:nvSpPr>
          <p:spPr>
            <a:xfrm>
              <a:off x="230168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xmlns="" id="{C298DFAF-F72A-450F-BDFA-6C28315C8EC9}"/>
                </a:ext>
              </a:extLst>
            </p:cNvPr>
            <p:cNvSpPr/>
            <p:nvPr/>
          </p:nvSpPr>
          <p:spPr>
            <a:xfrm>
              <a:off x="2681942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3A354099-BE90-489E-8F87-C2ED37E539BC}"/>
                </a:ext>
              </a:extLst>
            </p:cNvPr>
            <p:cNvSpPr/>
            <p:nvPr/>
          </p:nvSpPr>
          <p:spPr>
            <a:xfrm>
              <a:off x="306221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xmlns="" id="{4C096635-5280-4D1A-88C3-217D845C5C66}"/>
                </a:ext>
              </a:extLst>
            </p:cNvPr>
            <p:cNvSpPr/>
            <p:nvPr/>
          </p:nvSpPr>
          <p:spPr>
            <a:xfrm>
              <a:off x="3442464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xmlns="" id="{FA703972-80D3-4746-92CE-13A1DD23F668}"/>
                </a:ext>
              </a:extLst>
            </p:cNvPr>
            <p:cNvSpPr/>
            <p:nvPr/>
          </p:nvSpPr>
          <p:spPr>
            <a:xfrm>
              <a:off x="1541159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xmlns="" id="{B9CE4554-E68A-4A4B-B6AE-91DC6C182614}"/>
                </a:ext>
              </a:extLst>
            </p:cNvPr>
            <p:cNvSpPr/>
            <p:nvPr/>
          </p:nvSpPr>
          <p:spPr>
            <a:xfrm>
              <a:off x="116089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xmlns="" id="{0D0200C1-CEDD-4D96-A9AF-08561930918A}"/>
                </a:ext>
              </a:extLst>
            </p:cNvPr>
            <p:cNvSpPr/>
            <p:nvPr/>
          </p:nvSpPr>
          <p:spPr>
            <a:xfrm>
              <a:off x="192142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xmlns="" id="{9E72CDBA-E17D-46F6-8AFC-B3C3EFD28B9D}"/>
                </a:ext>
              </a:extLst>
            </p:cNvPr>
            <p:cNvSpPr/>
            <p:nvPr/>
          </p:nvSpPr>
          <p:spPr>
            <a:xfrm>
              <a:off x="230168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xmlns="" id="{E4E65B77-E929-4789-B782-A6224E2EA9F5}"/>
                </a:ext>
              </a:extLst>
            </p:cNvPr>
            <p:cNvSpPr/>
            <p:nvPr/>
          </p:nvSpPr>
          <p:spPr>
            <a:xfrm>
              <a:off x="2681942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xmlns="" id="{99977D74-2565-4DAF-A5CF-6667A588C78B}"/>
                </a:ext>
              </a:extLst>
            </p:cNvPr>
            <p:cNvSpPr/>
            <p:nvPr/>
          </p:nvSpPr>
          <p:spPr>
            <a:xfrm>
              <a:off x="306221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xmlns="" id="{E9CB3A34-CBA9-4796-BF44-759FDD6C408A}"/>
                </a:ext>
              </a:extLst>
            </p:cNvPr>
            <p:cNvSpPr/>
            <p:nvPr/>
          </p:nvSpPr>
          <p:spPr>
            <a:xfrm>
              <a:off x="3442464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87BD18F7-2087-45B4-B671-3F66894CFCA7}"/>
              </a:ext>
            </a:extLst>
          </p:cNvPr>
          <p:cNvCxnSpPr/>
          <p:nvPr/>
        </p:nvCxnSpPr>
        <p:spPr>
          <a:xfrm>
            <a:off x="8129634" y="3262797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xmlns="" id="{817761DE-9531-43BD-BDF0-E5EA062C2247}"/>
              </a:ext>
            </a:extLst>
          </p:cNvPr>
          <p:cNvCxnSpPr/>
          <p:nvPr/>
        </p:nvCxnSpPr>
        <p:spPr>
          <a:xfrm>
            <a:off x="8891507" y="3262797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xmlns="" id="{828440B0-34F1-4706-8229-791A5EA258A7}"/>
              </a:ext>
            </a:extLst>
          </p:cNvPr>
          <p:cNvCxnSpPr>
            <a:cxnSpLocks/>
          </p:cNvCxnSpPr>
          <p:nvPr/>
        </p:nvCxnSpPr>
        <p:spPr>
          <a:xfrm flipH="1">
            <a:off x="6991853" y="4789749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xmlns="" id="{787E49BA-39F2-4306-9EC1-F532B27C0EA7}"/>
              </a:ext>
            </a:extLst>
          </p:cNvPr>
          <p:cNvCxnSpPr>
            <a:cxnSpLocks/>
          </p:cNvCxnSpPr>
          <p:nvPr/>
        </p:nvCxnSpPr>
        <p:spPr>
          <a:xfrm flipH="1">
            <a:off x="6991853" y="4011854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34AC6178-3305-4E04-8E16-298BE65C8403}"/>
              </a:ext>
            </a:extLst>
          </p:cNvPr>
          <p:cNvSpPr/>
          <p:nvPr/>
        </p:nvSpPr>
        <p:spPr>
          <a:xfrm>
            <a:off x="6954614" y="3228230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xmlns="" id="{BE33BAED-9A1E-4E2D-935A-B9802415EAEB}"/>
              </a:ext>
            </a:extLst>
          </p:cNvPr>
          <p:cNvSpPr/>
          <p:nvPr/>
        </p:nvSpPr>
        <p:spPr>
          <a:xfrm>
            <a:off x="8084289" y="3228230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xmlns="" id="{966CE348-1113-4187-9530-C7075A3A816D}"/>
              </a:ext>
            </a:extLst>
          </p:cNvPr>
          <p:cNvSpPr/>
          <p:nvPr/>
        </p:nvSpPr>
        <p:spPr>
          <a:xfrm>
            <a:off x="8853425" y="3228230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xmlns="" id="{0F2904EF-F0F8-4377-8C3B-88FE02529F05}"/>
              </a:ext>
            </a:extLst>
          </p:cNvPr>
          <p:cNvSpPr/>
          <p:nvPr/>
        </p:nvSpPr>
        <p:spPr>
          <a:xfrm>
            <a:off x="9608908" y="3228230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xmlns="" id="{6088023B-5724-430B-8627-C6E0DBF29792}"/>
              </a:ext>
            </a:extLst>
          </p:cNvPr>
          <p:cNvSpPr/>
          <p:nvPr/>
        </p:nvSpPr>
        <p:spPr>
          <a:xfrm>
            <a:off x="6954614" y="3967213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xmlns="" id="{F74C36FB-B0B6-4C5D-9F64-5ADDB0AA6992}"/>
              </a:ext>
            </a:extLst>
          </p:cNvPr>
          <p:cNvSpPr/>
          <p:nvPr/>
        </p:nvSpPr>
        <p:spPr>
          <a:xfrm>
            <a:off x="8084289" y="3967213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53D195A9-F77A-4337-9D92-9531BEC52DE0}"/>
              </a:ext>
            </a:extLst>
          </p:cNvPr>
          <p:cNvSpPr/>
          <p:nvPr/>
        </p:nvSpPr>
        <p:spPr>
          <a:xfrm>
            <a:off x="8853425" y="3967213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xmlns="" id="{7D262028-0A52-4B55-BBC3-D0422F7C10AF}"/>
              </a:ext>
            </a:extLst>
          </p:cNvPr>
          <p:cNvSpPr/>
          <p:nvPr/>
        </p:nvSpPr>
        <p:spPr>
          <a:xfrm>
            <a:off x="9608908" y="3967213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xmlns="" id="{0E19E151-5075-42A0-8FC5-5A83DA572FD8}"/>
              </a:ext>
            </a:extLst>
          </p:cNvPr>
          <p:cNvSpPr/>
          <p:nvPr/>
        </p:nvSpPr>
        <p:spPr>
          <a:xfrm>
            <a:off x="6954614" y="475949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0200ACB5-8907-4778-9F43-130E7C1540CD}"/>
              </a:ext>
            </a:extLst>
          </p:cNvPr>
          <p:cNvSpPr/>
          <p:nvPr/>
        </p:nvSpPr>
        <p:spPr>
          <a:xfrm>
            <a:off x="8084289" y="475949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xmlns="" id="{85D101E0-F078-454A-8844-27847806D800}"/>
              </a:ext>
            </a:extLst>
          </p:cNvPr>
          <p:cNvSpPr/>
          <p:nvPr/>
        </p:nvSpPr>
        <p:spPr>
          <a:xfrm>
            <a:off x="8853425" y="475949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xmlns="" id="{FCB073A1-2F69-4966-83F1-EE8A236C2385}"/>
              </a:ext>
            </a:extLst>
          </p:cNvPr>
          <p:cNvSpPr/>
          <p:nvPr/>
        </p:nvSpPr>
        <p:spPr>
          <a:xfrm>
            <a:off x="9608908" y="475949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xmlns="" id="{B1B55AE4-384C-487F-853B-2524F2CA6195}"/>
              </a:ext>
            </a:extLst>
          </p:cNvPr>
          <p:cNvSpPr/>
          <p:nvPr/>
        </p:nvSpPr>
        <p:spPr>
          <a:xfrm>
            <a:off x="6954614" y="5893185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xmlns="" id="{1A8B78B0-687F-4497-8C5A-5DBCEE7A97BE}"/>
              </a:ext>
            </a:extLst>
          </p:cNvPr>
          <p:cNvSpPr/>
          <p:nvPr/>
        </p:nvSpPr>
        <p:spPr>
          <a:xfrm>
            <a:off x="8084289" y="5893185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xmlns="" id="{2291C22A-E54E-4B1F-89D6-1B74825728AA}"/>
              </a:ext>
            </a:extLst>
          </p:cNvPr>
          <p:cNvSpPr/>
          <p:nvPr/>
        </p:nvSpPr>
        <p:spPr>
          <a:xfrm>
            <a:off x="8853425" y="5893185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xmlns="" id="{F097B34C-0BC7-4E91-BABC-CA56BA0D812E}"/>
              </a:ext>
            </a:extLst>
          </p:cNvPr>
          <p:cNvSpPr/>
          <p:nvPr/>
        </p:nvSpPr>
        <p:spPr>
          <a:xfrm>
            <a:off x="9608908" y="5893185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Seta para baixo 9">
            <a:extLst>
              <a:ext uri="{FF2B5EF4-FFF2-40B4-BE49-F238E27FC236}">
                <a16:creationId xmlns:a16="http://schemas.microsoft.com/office/drawing/2014/main" xmlns="" id="{6AC6497D-063D-42CF-B54A-E0E0C4E3C0E2}"/>
              </a:ext>
            </a:extLst>
          </p:cNvPr>
          <p:cNvSpPr/>
          <p:nvPr/>
        </p:nvSpPr>
        <p:spPr>
          <a:xfrm rot="16200000">
            <a:off x="6439901" y="4389207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xmlns="" id="{E2644040-40F0-44B6-9B49-5A767E8F0D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66" y="6117021"/>
            <a:ext cx="546948" cy="399359"/>
          </a:xfrm>
          <a:prstGeom prst="rect">
            <a:avLst/>
          </a:prstGeom>
        </p:spPr>
      </p:pic>
      <p:pic>
        <p:nvPicPr>
          <p:cNvPr id="162" name="Imagem 161">
            <a:extLst>
              <a:ext uri="{FF2B5EF4-FFF2-40B4-BE49-F238E27FC236}">
                <a16:creationId xmlns:a16="http://schemas.microsoft.com/office/drawing/2014/main" xmlns="" id="{69720CAD-742C-42D4-BDE9-0A463516E4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28" y="6087755"/>
            <a:ext cx="7048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xmlns="" id="{9779C24D-09E5-4FC3-97EF-237644794C26}"/>
              </a:ext>
            </a:extLst>
          </p:cNvPr>
          <p:cNvCxnSpPr>
            <a:cxnSpLocks/>
            <a:stCxn id="146" idx="2"/>
            <a:endCxn id="134" idx="0"/>
          </p:cNvCxnSpPr>
          <p:nvPr/>
        </p:nvCxnSpPr>
        <p:spPr>
          <a:xfrm flipV="1">
            <a:off x="12395670" y="3064026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xmlns="" id="{08480F45-E307-402F-A765-E6831C9E938B}"/>
              </a:ext>
            </a:extLst>
          </p:cNvPr>
          <p:cNvCxnSpPr>
            <a:cxnSpLocks/>
            <a:stCxn id="17" idx="0"/>
            <a:endCxn id="143" idx="2"/>
          </p:cNvCxnSpPr>
          <p:nvPr/>
        </p:nvCxnSpPr>
        <p:spPr>
          <a:xfrm>
            <a:off x="9741376" y="3064026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xmlns="" id="{5EC7C03C-DBEE-4CA2-B5F0-0E1C66D17A5B}"/>
              </a:ext>
            </a:extLst>
          </p:cNvPr>
          <p:cNvCxnSpPr>
            <a:cxnSpLocks/>
          </p:cNvCxnSpPr>
          <p:nvPr/>
        </p:nvCxnSpPr>
        <p:spPr>
          <a:xfrm flipH="1">
            <a:off x="9744081" y="5770759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xmlns="" id="{548BB943-F0A2-45E2-BC69-10AE35501C1F}"/>
              </a:ext>
            </a:extLst>
          </p:cNvPr>
          <p:cNvCxnSpPr>
            <a:cxnSpLocks/>
          </p:cNvCxnSpPr>
          <p:nvPr/>
        </p:nvCxnSpPr>
        <p:spPr>
          <a:xfrm flipH="1">
            <a:off x="9735334" y="5770759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xmlns="" id="{4229F6CC-D9D0-426A-9517-330653987EC3}"/>
              </a:ext>
            </a:extLst>
          </p:cNvPr>
          <p:cNvCxnSpPr>
            <a:cxnSpLocks/>
          </p:cNvCxnSpPr>
          <p:nvPr/>
        </p:nvCxnSpPr>
        <p:spPr>
          <a:xfrm flipH="1">
            <a:off x="9733829" y="3098593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5755B03A-C9BA-407B-B7F9-BABE0E7C8564}"/>
              </a:ext>
            </a:extLst>
          </p:cNvPr>
          <p:cNvSpPr/>
          <p:nvPr/>
        </p:nvSpPr>
        <p:spPr>
          <a:xfrm>
            <a:off x="6557942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FCD9ED33-D8E3-4507-AE21-332D90A4E048}"/>
              </a:ext>
            </a:extLst>
          </p:cNvPr>
          <p:cNvSpPr/>
          <p:nvPr/>
        </p:nvSpPr>
        <p:spPr>
          <a:xfrm>
            <a:off x="6177674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1E6747FD-E67A-4DCB-83B1-FF8F735C82B9}"/>
              </a:ext>
            </a:extLst>
          </p:cNvPr>
          <p:cNvSpPr/>
          <p:nvPr/>
        </p:nvSpPr>
        <p:spPr>
          <a:xfrm>
            <a:off x="6938203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7DA396E9-02D8-4590-8DB3-0E07A3BA8BE5}"/>
              </a:ext>
            </a:extLst>
          </p:cNvPr>
          <p:cNvSpPr/>
          <p:nvPr/>
        </p:nvSpPr>
        <p:spPr>
          <a:xfrm>
            <a:off x="7318464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E9B443E5-AA25-4E1E-A174-BE0AF753AD4E}"/>
              </a:ext>
            </a:extLst>
          </p:cNvPr>
          <p:cNvSpPr/>
          <p:nvPr/>
        </p:nvSpPr>
        <p:spPr>
          <a:xfrm>
            <a:off x="7698725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35876707-5B5C-4F66-A7C5-F7B9381908F7}"/>
              </a:ext>
            </a:extLst>
          </p:cNvPr>
          <p:cNvSpPr/>
          <p:nvPr/>
        </p:nvSpPr>
        <p:spPr>
          <a:xfrm>
            <a:off x="8078993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23A30002-E4BA-4BDB-96B9-86A814D2F613}"/>
              </a:ext>
            </a:extLst>
          </p:cNvPr>
          <p:cNvSpPr/>
          <p:nvPr/>
        </p:nvSpPr>
        <p:spPr>
          <a:xfrm>
            <a:off x="8459247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2F37AD12-5D0B-4201-B7F7-EB3C176DCC29}"/>
              </a:ext>
            </a:extLst>
          </p:cNvPr>
          <p:cNvSpPr/>
          <p:nvPr/>
        </p:nvSpPr>
        <p:spPr>
          <a:xfrm>
            <a:off x="6557942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1DD20C4B-20B8-4A7A-86D1-CC9AADB552C1}"/>
              </a:ext>
            </a:extLst>
          </p:cNvPr>
          <p:cNvSpPr/>
          <p:nvPr/>
        </p:nvSpPr>
        <p:spPr>
          <a:xfrm>
            <a:off x="6177674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0064DA5F-56A0-408B-A5BF-F6F38F8FFFC6}"/>
              </a:ext>
            </a:extLst>
          </p:cNvPr>
          <p:cNvSpPr/>
          <p:nvPr/>
        </p:nvSpPr>
        <p:spPr>
          <a:xfrm>
            <a:off x="6938203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7E60C612-5230-4153-836A-5D26D2FE08DC}"/>
              </a:ext>
            </a:extLst>
          </p:cNvPr>
          <p:cNvSpPr/>
          <p:nvPr/>
        </p:nvSpPr>
        <p:spPr>
          <a:xfrm>
            <a:off x="7318464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4FEF68B0-66F8-4494-A8AE-E586C9A0149A}"/>
              </a:ext>
            </a:extLst>
          </p:cNvPr>
          <p:cNvSpPr/>
          <p:nvPr/>
        </p:nvSpPr>
        <p:spPr>
          <a:xfrm>
            <a:off x="7698725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872A8899-660A-4415-A895-9A22DD2E2D61}"/>
              </a:ext>
            </a:extLst>
          </p:cNvPr>
          <p:cNvSpPr/>
          <p:nvPr/>
        </p:nvSpPr>
        <p:spPr>
          <a:xfrm>
            <a:off x="8078993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6C54FD4E-5B42-48A3-8A66-4FE827DF69D4}"/>
              </a:ext>
            </a:extLst>
          </p:cNvPr>
          <p:cNvSpPr/>
          <p:nvPr/>
        </p:nvSpPr>
        <p:spPr>
          <a:xfrm>
            <a:off x="8459247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C7CCCA03-AE5D-4192-8F74-0AA0905F66AA}"/>
              </a:ext>
            </a:extLst>
          </p:cNvPr>
          <p:cNvSpPr/>
          <p:nvPr/>
        </p:nvSpPr>
        <p:spPr>
          <a:xfrm>
            <a:off x="6557942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AF7BC7D1-1A0B-4A63-9B55-E92B21CB9CE8}"/>
              </a:ext>
            </a:extLst>
          </p:cNvPr>
          <p:cNvSpPr/>
          <p:nvPr/>
        </p:nvSpPr>
        <p:spPr>
          <a:xfrm>
            <a:off x="6177674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A2E00DA3-7916-45B1-B4FC-38D10405BCB5}"/>
              </a:ext>
            </a:extLst>
          </p:cNvPr>
          <p:cNvSpPr/>
          <p:nvPr/>
        </p:nvSpPr>
        <p:spPr>
          <a:xfrm>
            <a:off x="6938203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FE47BBC8-E7E3-4631-9CEC-5073E5BD2A70}"/>
              </a:ext>
            </a:extLst>
          </p:cNvPr>
          <p:cNvSpPr/>
          <p:nvPr/>
        </p:nvSpPr>
        <p:spPr>
          <a:xfrm>
            <a:off x="7318464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FCD3A7B5-DC4A-4D42-A88B-A71300FD2285}"/>
              </a:ext>
            </a:extLst>
          </p:cNvPr>
          <p:cNvSpPr/>
          <p:nvPr/>
        </p:nvSpPr>
        <p:spPr>
          <a:xfrm>
            <a:off x="7698725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226B0305-35EE-41A6-86E5-A439D57147AC}"/>
              </a:ext>
            </a:extLst>
          </p:cNvPr>
          <p:cNvSpPr/>
          <p:nvPr/>
        </p:nvSpPr>
        <p:spPr>
          <a:xfrm>
            <a:off x="8078993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ED433AAB-609D-49A9-ADA1-3313FE1D56C9}"/>
              </a:ext>
            </a:extLst>
          </p:cNvPr>
          <p:cNvSpPr/>
          <p:nvPr/>
        </p:nvSpPr>
        <p:spPr>
          <a:xfrm>
            <a:off x="8459247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62FB770C-5E26-40EB-BCE9-4FE7798A0097}"/>
              </a:ext>
            </a:extLst>
          </p:cNvPr>
          <p:cNvSpPr/>
          <p:nvPr/>
        </p:nvSpPr>
        <p:spPr>
          <a:xfrm>
            <a:off x="6557942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236ABE19-908C-499A-9DE0-E2CBA85909F7}"/>
              </a:ext>
            </a:extLst>
          </p:cNvPr>
          <p:cNvSpPr/>
          <p:nvPr/>
        </p:nvSpPr>
        <p:spPr>
          <a:xfrm>
            <a:off x="6177674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xmlns="" id="{36510E95-3B9C-416B-B626-2DEA0E0D837B}"/>
              </a:ext>
            </a:extLst>
          </p:cNvPr>
          <p:cNvSpPr/>
          <p:nvPr/>
        </p:nvSpPr>
        <p:spPr>
          <a:xfrm>
            <a:off x="6938203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xmlns="" id="{E5161687-ABC3-491F-89C6-B26B99C8D0E1}"/>
              </a:ext>
            </a:extLst>
          </p:cNvPr>
          <p:cNvSpPr/>
          <p:nvPr/>
        </p:nvSpPr>
        <p:spPr>
          <a:xfrm>
            <a:off x="7318464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xmlns="" id="{EECA72BC-3D67-43AA-A4B7-A65867848D45}"/>
              </a:ext>
            </a:extLst>
          </p:cNvPr>
          <p:cNvSpPr/>
          <p:nvPr/>
        </p:nvSpPr>
        <p:spPr>
          <a:xfrm>
            <a:off x="7698725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xmlns="" id="{CD4DACC6-E57F-441C-89D8-4B8D0C7F50F4}"/>
              </a:ext>
            </a:extLst>
          </p:cNvPr>
          <p:cNvSpPr/>
          <p:nvPr/>
        </p:nvSpPr>
        <p:spPr>
          <a:xfrm>
            <a:off x="8078993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xmlns="" id="{A26DDD0D-9E0B-49CF-9D5E-D9DA9F959FF6}"/>
              </a:ext>
            </a:extLst>
          </p:cNvPr>
          <p:cNvSpPr/>
          <p:nvPr/>
        </p:nvSpPr>
        <p:spPr>
          <a:xfrm>
            <a:off x="8459247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xmlns="" id="{DF6B5469-FA22-47C9-B762-ED72734E37AF}"/>
              </a:ext>
            </a:extLst>
          </p:cNvPr>
          <p:cNvSpPr/>
          <p:nvPr/>
        </p:nvSpPr>
        <p:spPr>
          <a:xfrm>
            <a:off x="6557942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285AF1BE-E12B-45A4-80F4-02F7E11358D5}"/>
              </a:ext>
            </a:extLst>
          </p:cNvPr>
          <p:cNvSpPr/>
          <p:nvPr/>
        </p:nvSpPr>
        <p:spPr>
          <a:xfrm>
            <a:off x="6177674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7166D795-E603-4751-BDB0-4EFEFBA3AD8E}"/>
              </a:ext>
            </a:extLst>
          </p:cNvPr>
          <p:cNvSpPr/>
          <p:nvPr/>
        </p:nvSpPr>
        <p:spPr>
          <a:xfrm>
            <a:off x="6938203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xmlns="" id="{81EEAB77-2DC6-43F9-A9E6-468F6FFBAA09}"/>
              </a:ext>
            </a:extLst>
          </p:cNvPr>
          <p:cNvSpPr/>
          <p:nvPr/>
        </p:nvSpPr>
        <p:spPr>
          <a:xfrm>
            <a:off x="7318464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xmlns="" id="{D1DEB6F2-E7F9-4DBD-8833-954737AD6D37}"/>
              </a:ext>
            </a:extLst>
          </p:cNvPr>
          <p:cNvSpPr/>
          <p:nvPr/>
        </p:nvSpPr>
        <p:spPr>
          <a:xfrm>
            <a:off x="7698725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xmlns="" id="{82D8EEE5-0674-4B78-BEA5-E612C2AB07F3}"/>
              </a:ext>
            </a:extLst>
          </p:cNvPr>
          <p:cNvSpPr/>
          <p:nvPr/>
        </p:nvSpPr>
        <p:spPr>
          <a:xfrm>
            <a:off x="8078993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105F02B7-5080-4881-B102-75F782F70A7E}"/>
              </a:ext>
            </a:extLst>
          </p:cNvPr>
          <p:cNvSpPr/>
          <p:nvPr/>
        </p:nvSpPr>
        <p:spPr>
          <a:xfrm>
            <a:off x="8459247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xmlns="" id="{0C250E7C-EB25-4E60-9BFD-FE33F513BAE8}"/>
              </a:ext>
            </a:extLst>
          </p:cNvPr>
          <p:cNvSpPr/>
          <p:nvPr/>
        </p:nvSpPr>
        <p:spPr>
          <a:xfrm>
            <a:off x="6557942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xmlns="" id="{02243246-F278-4C6A-AACD-FEE7BFA5753E}"/>
              </a:ext>
            </a:extLst>
          </p:cNvPr>
          <p:cNvSpPr/>
          <p:nvPr/>
        </p:nvSpPr>
        <p:spPr>
          <a:xfrm>
            <a:off x="6177674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xmlns="" id="{17F4E5FC-1137-4E0C-80CB-154D8968CF7F}"/>
              </a:ext>
            </a:extLst>
          </p:cNvPr>
          <p:cNvSpPr/>
          <p:nvPr/>
        </p:nvSpPr>
        <p:spPr>
          <a:xfrm>
            <a:off x="6938203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xmlns="" id="{77433081-6A77-486B-8980-FBC7266F3382}"/>
              </a:ext>
            </a:extLst>
          </p:cNvPr>
          <p:cNvSpPr/>
          <p:nvPr/>
        </p:nvSpPr>
        <p:spPr>
          <a:xfrm>
            <a:off x="7318464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xmlns="" id="{3F752111-913E-4CCD-B3A1-4107891D01EC}"/>
              </a:ext>
            </a:extLst>
          </p:cNvPr>
          <p:cNvSpPr/>
          <p:nvPr/>
        </p:nvSpPr>
        <p:spPr>
          <a:xfrm>
            <a:off x="7698725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xmlns="" id="{96E2A09A-CB97-4E84-B4CC-559A2F102879}"/>
              </a:ext>
            </a:extLst>
          </p:cNvPr>
          <p:cNvSpPr/>
          <p:nvPr/>
        </p:nvSpPr>
        <p:spPr>
          <a:xfrm>
            <a:off x="8078993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xmlns="" id="{5D54847B-E60A-4BA6-BC11-D2A9021BB61E}"/>
              </a:ext>
            </a:extLst>
          </p:cNvPr>
          <p:cNvSpPr/>
          <p:nvPr/>
        </p:nvSpPr>
        <p:spPr>
          <a:xfrm>
            <a:off x="8459247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xmlns="" id="{7E197B50-1F3F-4E22-8B34-C12CFD0DAD4B}"/>
              </a:ext>
            </a:extLst>
          </p:cNvPr>
          <p:cNvSpPr/>
          <p:nvPr/>
        </p:nvSpPr>
        <p:spPr>
          <a:xfrm>
            <a:off x="6557942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xmlns="" id="{EEEB7C45-1338-41E2-929A-7157012D505A}"/>
              </a:ext>
            </a:extLst>
          </p:cNvPr>
          <p:cNvSpPr/>
          <p:nvPr/>
        </p:nvSpPr>
        <p:spPr>
          <a:xfrm>
            <a:off x="6177674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xmlns="" id="{8B939308-36C6-421B-A9A7-9C367CA0C4BA}"/>
              </a:ext>
            </a:extLst>
          </p:cNvPr>
          <p:cNvSpPr/>
          <p:nvPr/>
        </p:nvSpPr>
        <p:spPr>
          <a:xfrm>
            <a:off x="6938203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572CAB4F-9F10-4F28-A13D-E89430F08CF9}"/>
              </a:ext>
            </a:extLst>
          </p:cNvPr>
          <p:cNvSpPr/>
          <p:nvPr/>
        </p:nvSpPr>
        <p:spPr>
          <a:xfrm>
            <a:off x="7318464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xmlns="" id="{6610BE83-E839-4C89-A695-139D885B3E93}"/>
              </a:ext>
            </a:extLst>
          </p:cNvPr>
          <p:cNvSpPr/>
          <p:nvPr/>
        </p:nvSpPr>
        <p:spPr>
          <a:xfrm>
            <a:off x="7698725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xmlns="" id="{0F49E7E2-FFFE-4ABA-9217-C2F7F02AA892}"/>
              </a:ext>
            </a:extLst>
          </p:cNvPr>
          <p:cNvSpPr/>
          <p:nvPr/>
        </p:nvSpPr>
        <p:spPr>
          <a:xfrm>
            <a:off x="8078993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xmlns="" id="{B00ACF55-874C-4677-9144-45DBA25025F6}"/>
              </a:ext>
            </a:extLst>
          </p:cNvPr>
          <p:cNvSpPr/>
          <p:nvPr/>
        </p:nvSpPr>
        <p:spPr>
          <a:xfrm>
            <a:off x="8459247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xmlns="" id="{ACD53707-CC58-4CE4-AB49-4130A2F3068E}"/>
                  </a:ext>
                </a:extLst>
              </p:cNvPr>
              <p:cNvSpPr/>
              <p:nvPr/>
            </p:nvSpPr>
            <p:spPr>
              <a:xfrm>
                <a:off x="7254296" y="4167660"/>
                <a:ext cx="510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ACD53707-CC58-4CE4-AB49-4130A2F30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96" y="4167660"/>
                <a:ext cx="51007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>
            <a:extLst>
              <a:ext uri="{FF2B5EF4-FFF2-40B4-BE49-F238E27FC236}">
                <a16:creationId xmlns:a16="http://schemas.microsoft.com/office/drawing/2014/main" xmlns="" id="{303BED22-F755-4CCC-8FAF-5EA60C30408A}"/>
              </a:ext>
            </a:extLst>
          </p:cNvPr>
          <p:cNvSpPr/>
          <p:nvPr/>
        </p:nvSpPr>
        <p:spPr>
          <a:xfrm>
            <a:off x="10114097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xmlns="" id="{CB7F9D31-C94F-4214-B2BF-0FF2B0757003}"/>
              </a:ext>
            </a:extLst>
          </p:cNvPr>
          <p:cNvSpPr/>
          <p:nvPr/>
        </p:nvSpPr>
        <p:spPr>
          <a:xfrm>
            <a:off x="9733829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xmlns="" id="{C79AD41B-390D-4146-BF06-E71D3CFEC205}"/>
              </a:ext>
            </a:extLst>
          </p:cNvPr>
          <p:cNvSpPr/>
          <p:nvPr/>
        </p:nvSpPr>
        <p:spPr>
          <a:xfrm>
            <a:off x="10494358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xmlns="" id="{52AF7704-8E00-4C02-9ACD-2B1594C2A67C}"/>
              </a:ext>
            </a:extLst>
          </p:cNvPr>
          <p:cNvSpPr/>
          <p:nvPr/>
        </p:nvSpPr>
        <p:spPr>
          <a:xfrm>
            <a:off x="10874619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xmlns="" id="{7E96DA8D-6D80-4940-9DC4-14B8CC6A4715}"/>
              </a:ext>
            </a:extLst>
          </p:cNvPr>
          <p:cNvSpPr/>
          <p:nvPr/>
        </p:nvSpPr>
        <p:spPr>
          <a:xfrm>
            <a:off x="11254880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xmlns="" id="{119DFEE8-D653-4D65-AAB3-2BC3C14A988D}"/>
              </a:ext>
            </a:extLst>
          </p:cNvPr>
          <p:cNvSpPr/>
          <p:nvPr/>
        </p:nvSpPr>
        <p:spPr>
          <a:xfrm>
            <a:off x="11635148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xmlns="" id="{0AC79FAB-9537-4D10-A5F6-AF3E6FC04D1B}"/>
              </a:ext>
            </a:extLst>
          </p:cNvPr>
          <p:cNvSpPr/>
          <p:nvPr/>
        </p:nvSpPr>
        <p:spPr>
          <a:xfrm>
            <a:off x="12015402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xmlns="" id="{5CD1F580-8734-485A-A846-2A5376BCB1A7}"/>
              </a:ext>
            </a:extLst>
          </p:cNvPr>
          <p:cNvSpPr/>
          <p:nvPr/>
        </p:nvSpPr>
        <p:spPr>
          <a:xfrm>
            <a:off x="10114097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xmlns="" id="{FECE226C-2EF1-4A28-83D0-6693B7C67F9C}"/>
              </a:ext>
            </a:extLst>
          </p:cNvPr>
          <p:cNvSpPr/>
          <p:nvPr/>
        </p:nvSpPr>
        <p:spPr>
          <a:xfrm>
            <a:off x="9733829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BE2937CD-0FD2-4450-8E9A-6E31AAC0B65B}"/>
              </a:ext>
            </a:extLst>
          </p:cNvPr>
          <p:cNvSpPr/>
          <p:nvPr/>
        </p:nvSpPr>
        <p:spPr>
          <a:xfrm>
            <a:off x="10494358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xmlns="" id="{FF622CB3-27B2-4CE9-B261-29CE3005D8BF}"/>
              </a:ext>
            </a:extLst>
          </p:cNvPr>
          <p:cNvSpPr/>
          <p:nvPr/>
        </p:nvSpPr>
        <p:spPr>
          <a:xfrm>
            <a:off x="10874619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xmlns="" id="{A0DD2728-78F7-4B14-B575-FE754B8D93EC}"/>
              </a:ext>
            </a:extLst>
          </p:cNvPr>
          <p:cNvSpPr/>
          <p:nvPr/>
        </p:nvSpPr>
        <p:spPr>
          <a:xfrm>
            <a:off x="11254880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xmlns="" id="{B1A47AB6-372C-4959-8210-5F1DEE19DEBD}"/>
              </a:ext>
            </a:extLst>
          </p:cNvPr>
          <p:cNvSpPr/>
          <p:nvPr/>
        </p:nvSpPr>
        <p:spPr>
          <a:xfrm>
            <a:off x="11635148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D13C7958-ABD2-4DA0-AB6B-FA774B49A168}"/>
              </a:ext>
            </a:extLst>
          </p:cNvPr>
          <p:cNvSpPr/>
          <p:nvPr/>
        </p:nvSpPr>
        <p:spPr>
          <a:xfrm>
            <a:off x="12015402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xmlns="" id="{267E417F-EAD3-472A-B09C-00504BF996CC}"/>
              </a:ext>
            </a:extLst>
          </p:cNvPr>
          <p:cNvSpPr/>
          <p:nvPr/>
        </p:nvSpPr>
        <p:spPr>
          <a:xfrm>
            <a:off x="10114097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xmlns="" id="{B88A7173-2E29-402E-B353-8E09FAFB5AE3}"/>
              </a:ext>
            </a:extLst>
          </p:cNvPr>
          <p:cNvSpPr/>
          <p:nvPr/>
        </p:nvSpPr>
        <p:spPr>
          <a:xfrm>
            <a:off x="9733829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xmlns="" id="{DFA1D4F4-EE0A-408F-9F71-ECB687265CB9}"/>
              </a:ext>
            </a:extLst>
          </p:cNvPr>
          <p:cNvSpPr/>
          <p:nvPr/>
        </p:nvSpPr>
        <p:spPr>
          <a:xfrm>
            <a:off x="10494358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xmlns="" id="{AE2AF32C-F882-4CCE-BC35-F84DC03A8318}"/>
              </a:ext>
            </a:extLst>
          </p:cNvPr>
          <p:cNvSpPr/>
          <p:nvPr/>
        </p:nvSpPr>
        <p:spPr>
          <a:xfrm>
            <a:off x="10874619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xmlns="" id="{3C5B3EB4-ACB3-4639-82A1-356A9B02D53D}"/>
              </a:ext>
            </a:extLst>
          </p:cNvPr>
          <p:cNvSpPr/>
          <p:nvPr/>
        </p:nvSpPr>
        <p:spPr>
          <a:xfrm>
            <a:off x="11254880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xmlns="" id="{5D1B1695-7BBB-4B54-B206-A7F071F983AF}"/>
              </a:ext>
            </a:extLst>
          </p:cNvPr>
          <p:cNvSpPr/>
          <p:nvPr/>
        </p:nvSpPr>
        <p:spPr>
          <a:xfrm>
            <a:off x="11635148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xmlns="" id="{A2B7D8DE-209F-4F9A-BDC9-3733106CA78A}"/>
              </a:ext>
            </a:extLst>
          </p:cNvPr>
          <p:cNvSpPr/>
          <p:nvPr/>
        </p:nvSpPr>
        <p:spPr>
          <a:xfrm>
            <a:off x="12015402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xmlns="" id="{D30F7362-52D3-4476-B942-C17A93B96189}"/>
              </a:ext>
            </a:extLst>
          </p:cNvPr>
          <p:cNvSpPr/>
          <p:nvPr/>
        </p:nvSpPr>
        <p:spPr>
          <a:xfrm>
            <a:off x="10114097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xmlns="" id="{A09166C2-80E0-42E3-94AC-FB2D40BB6F1A}"/>
              </a:ext>
            </a:extLst>
          </p:cNvPr>
          <p:cNvSpPr/>
          <p:nvPr/>
        </p:nvSpPr>
        <p:spPr>
          <a:xfrm>
            <a:off x="9733829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xmlns="" id="{42BFF059-5332-44F5-8E0E-A85590734503}"/>
              </a:ext>
            </a:extLst>
          </p:cNvPr>
          <p:cNvSpPr/>
          <p:nvPr/>
        </p:nvSpPr>
        <p:spPr>
          <a:xfrm>
            <a:off x="10494358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xmlns="" id="{C3EA68E9-45CF-4515-BC9A-C60F0E637589}"/>
              </a:ext>
            </a:extLst>
          </p:cNvPr>
          <p:cNvSpPr/>
          <p:nvPr/>
        </p:nvSpPr>
        <p:spPr>
          <a:xfrm>
            <a:off x="10874619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xmlns="" id="{86CB8CEA-D918-45A8-BBAF-9A9EC58E901D}"/>
              </a:ext>
            </a:extLst>
          </p:cNvPr>
          <p:cNvSpPr/>
          <p:nvPr/>
        </p:nvSpPr>
        <p:spPr>
          <a:xfrm>
            <a:off x="11254880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xmlns="" id="{4B179A71-707C-4E88-9B51-EAE90229FE3F}"/>
              </a:ext>
            </a:extLst>
          </p:cNvPr>
          <p:cNvSpPr/>
          <p:nvPr/>
        </p:nvSpPr>
        <p:spPr>
          <a:xfrm>
            <a:off x="11635148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xmlns="" id="{B4ED4454-09A9-4A95-A348-32BFF88DCED1}"/>
              </a:ext>
            </a:extLst>
          </p:cNvPr>
          <p:cNvSpPr/>
          <p:nvPr/>
        </p:nvSpPr>
        <p:spPr>
          <a:xfrm>
            <a:off x="12015402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xmlns="" id="{8857E68B-A164-4B38-97EC-7DB952007EC3}"/>
              </a:ext>
            </a:extLst>
          </p:cNvPr>
          <p:cNvSpPr/>
          <p:nvPr/>
        </p:nvSpPr>
        <p:spPr>
          <a:xfrm>
            <a:off x="10114097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xmlns="" id="{6D46C888-170F-4063-B116-BEB95E754EAA}"/>
              </a:ext>
            </a:extLst>
          </p:cNvPr>
          <p:cNvSpPr/>
          <p:nvPr/>
        </p:nvSpPr>
        <p:spPr>
          <a:xfrm>
            <a:off x="9733829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xmlns="" id="{1C0373C8-7F5D-41C8-B738-4A860AF12757}"/>
              </a:ext>
            </a:extLst>
          </p:cNvPr>
          <p:cNvSpPr/>
          <p:nvPr/>
        </p:nvSpPr>
        <p:spPr>
          <a:xfrm>
            <a:off x="10494358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xmlns="" id="{E74A8DBE-1AA2-4601-93BD-52D6EDDEA0B5}"/>
              </a:ext>
            </a:extLst>
          </p:cNvPr>
          <p:cNvSpPr/>
          <p:nvPr/>
        </p:nvSpPr>
        <p:spPr>
          <a:xfrm>
            <a:off x="10874619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xmlns="" id="{EC89F38F-DDAA-4080-8ADB-6CC754D52420}"/>
              </a:ext>
            </a:extLst>
          </p:cNvPr>
          <p:cNvSpPr/>
          <p:nvPr/>
        </p:nvSpPr>
        <p:spPr>
          <a:xfrm>
            <a:off x="11254880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xmlns="" id="{3D2620D7-B4D8-4100-A079-F815756D29E6}"/>
              </a:ext>
            </a:extLst>
          </p:cNvPr>
          <p:cNvSpPr/>
          <p:nvPr/>
        </p:nvSpPr>
        <p:spPr>
          <a:xfrm>
            <a:off x="11635148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xmlns="" id="{AA232DE4-6765-4F35-8F94-9330F159C597}"/>
              </a:ext>
            </a:extLst>
          </p:cNvPr>
          <p:cNvSpPr/>
          <p:nvPr/>
        </p:nvSpPr>
        <p:spPr>
          <a:xfrm>
            <a:off x="12015402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xmlns="" id="{6BA7F42B-DAC0-4912-BF73-700FA1F4D8D6}"/>
              </a:ext>
            </a:extLst>
          </p:cNvPr>
          <p:cNvSpPr/>
          <p:nvPr/>
        </p:nvSpPr>
        <p:spPr>
          <a:xfrm>
            <a:off x="10114097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xmlns="" id="{2C217381-06C4-4AF7-92F0-74D740AA3933}"/>
              </a:ext>
            </a:extLst>
          </p:cNvPr>
          <p:cNvSpPr/>
          <p:nvPr/>
        </p:nvSpPr>
        <p:spPr>
          <a:xfrm>
            <a:off x="9733829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xmlns="" id="{15D0EA98-E43A-4B3B-A3D4-E12A0E995F37}"/>
              </a:ext>
            </a:extLst>
          </p:cNvPr>
          <p:cNvSpPr/>
          <p:nvPr/>
        </p:nvSpPr>
        <p:spPr>
          <a:xfrm>
            <a:off x="10494358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xmlns="" id="{B784B871-F41C-4A89-A406-8E67CAD28D99}"/>
              </a:ext>
            </a:extLst>
          </p:cNvPr>
          <p:cNvSpPr/>
          <p:nvPr/>
        </p:nvSpPr>
        <p:spPr>
          <a:xfrm>
            <a:off x="10874619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xmlns="" id="{C298DFAF-F72A-450F-BDFA-6C28315C8EC9}"/>
              </a:ext>
            </a:extLst>
          </p:cNvPr>
          <p:cNvSpPr/>
          <p:nvPr/>
        </p:nvSpPr>
        <p:spPr>
          <a:xfrm>
            <a:off x="11254880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3A354099-BE90-489E-8F87-C2ED37E539BC}"/>
              </a:ext>
            </a:extLst>
          </p:cNvPr>
          <p:cNvSpPr/>
          <p:nvPr/>
        </p:nvSpPr>
        <p:spPr>
          <a:xfrm>
            <a:off x="11635148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xmlns="" id="{4C096635-5280-4D1A-88C3-217D845C5C66}"/>
              </a:ext>
            </a:extLst>
          </p:cNvPr>
          <p:cNvSpPr/>
          <p:nvPr/>
        </p:nvSpPr>
        <p:spPr>
          <a:xfrm>
            <a:off x="12015402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FA703972-80D3-4746-92CE-13A1DD23F668}"/>
              </a:ext>
            </a:extLst>
          </p:cNvPr>
          <p:cNvSpPr/>
          <p:nvPr/>
        </p:nvSpPr>
        <p:spPr>
          <a:xfrm>
            <a:off x="10114097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xmlns="" id="{B9CE4554-E68A-4A4B-B6AE-91DC6C182614}"/>
              </a:ext>
            </a:extLst>
          </p:cNvPr>
          <p:cNvSpPr/>
          <p:nvPr/>
        </p:nvSpPr>
        <p:spPr>
          <a:xfrm>
            <a:off x="9733829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xmlns="" id="{0D0200C1-CEDD-4D96-A9AF-08561930918A}"/>
              </a:ext>
            </a:extLst>
          </p:cNvPr>
          <p:cNvSpPr/>
          <p:nvPr/>
        </p:nvSpPr>
        <p:spPr>
          <a:xfrm>
            <a:off x="10494358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xmlns="" id="{9E72CDBA-E17D-46F6-8AFC-B3C3EFD28B9D}"/>
              </a:ext>
            </a:extLst>
          </p:cNvPr>
          <p:cNvSpPr/>
          <p:nvPr/>
        </p:nvSpPr>
        <p:spPr>
          <a:xfrm>
            <a:off x="10874619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xmlns="" id="{E4E65B77-E929-4789-B782-A6224E2EA9F5}"/>
              </a:ext>
            </a:extLst>
          </p:cNvPr>
          <p:cNvSpPr/>
          <p:nvPr/>
        </p:nvSpPr>
        <p:spPr>
          <a:xfrm>
            <a:off x="11254880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xmlns="" id="{99977D74-2565-4DAF-A5CF-6667A588C78B}"/>
              </a:ext>
            </a:extLst>
          </p:cNvPr>
          <p:cNvSpPr/>
          <p:nvPr/>
        </p:nvSpPr>
        <p:spPr>
          <a:xfrm>
            <a:off x="11635148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xmlns="" id="{E9CB3A34-CBA9-4796-BF44-759FDD6C408A}"/>
              </a:ext>
            </a:extLst>
          </p:cNvPr>
          <p:cNvSpPr/>
          <p:nvPr/>
        </p:nvSpPr>
        <p:spPr>
          <a:xfrm>
            <a:off x="12015402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87BD18F7-2087-45B4-B671-3F66894CFCA7}"/>
              </a:ext>
            </a:extLst>
          </p:cNvPr>
          <p:cNvCxnSpPr/>
          <p:nvPr/>
        </p:nvCxnSpPr>
        <p:spPr>
          <a:xfrm>
            <a:off x="10874619" y="3098593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xmlns="" id="{817761DE-9531-43BD-BDF0-E5EA062C2247}"/>
              </a:ext>
            </a:extLst>
          </p:cNvPr>
          <p:cNvCxnSpPr/>
          <p:nvPr/>
        </p:nvCxnSpPr>
        <p:spPr>
          <a:xfrm>
            <a:off x="11636492" y="3098593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xmlns="" id="{828440B0-34F1-4706-8229-791A5EA258A7}"/>
              </a:ext>
            </a:extLst>
          </p:cNvPr>
          <p:cNvCxnSpPr>
            <a:cxnSpLocks/>
          </p:cNvCxnSpPr>
          <p:nvPr/>
        </p:nvCxnSpPr>
        <p:spPr>
          <a:xfrm flipH="1">
            <a:off x="9736838" y="4625545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xmlns="" id="{787E49BA-39F2-4306-9EC1-F532B27C0EA7}"/>
              </a:ext>
            </a:extLst>
          </p:cNvPr>
          <p:cNvCxnSpPr>
            <a:cxnSpLocks/>
          </p:cNvCxnSpPr>
          <p:nvPr/>
        </p:nvCxnSpPr>
        <p:spPr>
          <a:xfrm flipH="1">
            <a:off x="9736838" y="3847650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34AC6178-3305-4E04-8E16-298BE65C8403}"/>
              </a:ext>
            </a:extLst>
          </p:cNvPr>
          <p:cNvSpPr/>
          <p:nvPr/>
        </p:nvSpPr>
        <p:spPr>
          <a:xfrm>
            <a:off x="9699599" y="306402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xmlns="" id="{BE33BAED-9A1E-4E2D-935A-B9802415EAEB}"/>
              </a:ext>
            </a:extLst>
          </p:cNvPr>
          <p:cNvSpPr/>
          <p:nvPr/>
        </p:nvSpPr>
        <p:spPr>
          <a:xfrm>
            <a:off x="10829274" y="306402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xmlns="" id="{966CE348-1113-4187-9530-C7075A3A816D}"/>
              </a:ext>
            </a:extLst>
          </p:cNvPr>
          <p:cNvSpPr/>
          <p:nvPr/>
        </p:nvSpPr>
        <p:spPr>
          <a:xfrm>
            <a:off x="11598410" y="306402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xmlns="" id="{0F2904EF-F0F8-4377-8C3B-88FE02529F05}"/>
              </a:ext>
            </a:extLst>
          </p:cNvPr>
          <p:cNvSpPr/>
          <p:nvPr/>
        </p:nvSpPr>
        <p:spPr>
          <a:xfrm>
            <a:off x="12353893" y="306402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xmlns="" id="{6088023B-5724-430B-8627-C6E0DBF29792}"/>
              </a:ext>
            </a:extLst>
          </p:cNvPr>
          <p:cNvSpPr/>
          <p:nvPr/>
        </p:nvSpPr>
        <p:spPr>
          <a:xfrm>
            <a:off x="9699599" y="380300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xmlns="" id="{F74C36FB-B0B6-4C5D-9F64-5ADDB0AA6992}"/>
              </a:ext>
            </a:extLst>
          </p:cNvPr>
          <p:cNvSpPr/>
          <p:nvPr/>
        </p:nvSpPr>
        <p:spPr>
          <a:xfrm>
            <a:off x="10829274" y="380300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53D195A9-F77A-4337-9D92-9531BEC52DE0}"/>
              </a:ext>
            </a:extLst>
          </p:cNvPr>
          <p:cNvSpPr/>
          <p:nvPr/>
        </p:nvSpPr>
        <p:spPr>
          <a:xfrm>
            <a:off x="11598410" y="380300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xmlns="" id="{7D262028-0A52-4B55-BBC3-D0422F7C10AF}"/>
              </a:ext>
            </a:extLst>
          </p:cNvPr>
          <p:cNvSpPr/>
          <p:nvPr/>
        </p:nvSpPr>
        <p:spPr>
          <a:xfrm>
            <a:off x="12353893" y="380300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xmlns="" id="{0E19E151-5075-42A0-8FC5-5A83DA572FD8}"/>
              </a:ext>
            </a:extLst>
          </p:cNvPr>
          <p:cNvSpPr/>
          <p:nvPr/>
        </p:nvSpPr>
        <p:spPr>
          <a:xfrm>
            <a:off x="9699599" y="4595292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0200ACB5-8907-4778-9F43-130E7C1540CD}"/>
              </a:ext>
            </a:extLst>
          </p:cNvPr>
          <p:cNvSpPr/>
          <p:nvPr/>
        </p:nvSpPr>
        <p:spPr>
          <a:xfrm>
            <a:off x="10829274" y="4595292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xmlns="" id="{85D101E0-F078-454A-8844-27847806D800}"/>
              </a:ext>
            </a:extLst>
          </p:cNvPr>
          <p:cNvSpPr/>
          <p:nvPr/>
        </p:nvSpPr>
        <p:spPr>
          <a:xfrm>
            <a:off x="11598410" y="4595292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xmlns="" id="{FCB073A1-2F69-4966-83F1-EE8A236C2385}"/>
              </a:ext>
            </a:extLst>
          </p:cNvPr>
          <p:cNvSpPr/>
          <p:nvPr/>
        </p:nvSpPr>
        <p:spPr>
          <a:xfrm>
            <a:off x="12353893" y="4595292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xmlns="" id="{B1B55AE4-384C-487F-853B-2524F2CA6195}"/>
              </a:ext>
            </a:extLst>
          </p:cNvPr>
          <p:cNvSpPr/>
          <p:nvPr/>
        </p:nvSpPr>
        <p:spPr>
          <a:xfrm>
            <a:off x="9699599" y="5728981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xmlns="" id="{1A8B78B0-687F-4497-8C5A-5DBCEE7A97BE}"/>
              </a:ext>
            </a:extLst>
          </p:cNvPr>
          <p:cNvSpPr/>
          <p:nvPr/>
        </p:nvSpPr>
        <p:spPr>
          <a:xfrm>
            <a:off x="10829274" y="5728981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xmlns="" id="{2291C22A-E54E-4B1F-89D6-1B74825728AA}"/>
              </a:ext>
            </a:extLst>
          </p:cNvPr>
          <p:cNvSpPr/>
          <p:nvPr/>
        </p:nvSpPr>
        <p:spPr>
          <a:xfrm>
            <a:off x="11598410" y="5728981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xmlns="" id="{F097B34C-0BC7-4E91-BABC-CA56BA0D812E}"/>
              </a:ext>
            </a:extLst>
          </p:cNvPr>
          <p:cNvSpPr/>
          <p:nvPr/>
        </p:nvSpPr>
        <p:spPr>
          <a:xfrm>
            <a:off x="12353893" y="5728981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Seta para baixo 9">
            <a:extLst>
              <a:ext uri="{FF2B5EF4-FFF2-40B4-BE49-F238E27FC236}">
                <a16:creationId xmlns:a16="http://schemas.microsoft.com/office/drawing/2014/main" xmlns="" id="{6AC6497D-063D-42CF-B54A-E0E0C4E3C0E2}"/>
              </a:ext>
            </a:extLst>
          </p:cNvPr>
          <p:cNvSpPr/>
          <p:nvPr/>
        </p:nvSpPr>
        <p:spPr>
          <a:xfrm rot="16200000">
            <a:off x="9184886" y="4225003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xmlns="" id="{E2644040-40F0-44B6-9B49-5A767E8F0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51" y="5952817"/>
            <a:ext cx="546948" cy="399359"/>
          </a:xfrm>
          <a:prstGeom prst="rect">
            <a:avLst/>
          </a:prstGeom>
        </p:spPr>
      </p:pic>
      <p:pic>
        <p:nvPicPr>
          <p:cNvPr id="162" name="Imagem 161">
            <a:extLst>
              <a:ext uri="{FF2B5EF4-FFF2-40B4-BE49-F238E27FC236}">
                <a16:creationId xmlns:a16="http://schemas.microsoft.com/office/drawing/2014/main" xmlns="" id="{69720CAD-742C-42D4-BDE9-0A463516E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113" y="5923551"/>
            <a:ext cx="704850" cy="428625"/>
          </a:xfrm>
          <a:prstGeom prst="rect">
            <a:avLst/>
          </a:prstGeom>
        </p:spPr>
      </p:pic>
      <p:cxnSp>
        <p:nvCxnSpPr>
          <p:cNvPr id="163" name="Conector reto 162">
            <a:extLst>
              <a:ext uri="{FF2B5EF4-FFF2-40B4-BE49-F238E27FC236}">
                <a16:creationId xmlns:a16="http://schemas.microsoft.com/office/drawing/2014/main" xmlns="" id="{7BB90D33-3834-4B45-8C7A-1FDF044F6662}"/>
              </a:ext>
            </a:extLst>
          </p:cNvPr>
          <p:cNvCxnSpPr>
            <a:cxnSpLocks/>
            <a:stCxn id="288" idx="2"/>
            <a:endCxn id="276" idx="0"/>
          </p:cNvCxnSpPr>
          <p:nvPr/>
        </p:nvCxnSpPr>
        <p:spPr>
          <a:xfrm flipV="1">
            <a:off x="6862297" y="-895549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xmlns="" id="{1FE3FEE7-76F2-4B45-87BB-035E16AC4FF3}"/>
              </a:ext>
            </a:extLst>
          </p:cNvPr>
          <p:cNvCxnSpPr>
            <a:cxnSpLocks/>
            <a:stCxn id="273" idx="0"/>
            <a:endCxn id="285" idx="2"/>
          </p:cNvCxnSpPr>
          <p:nvPr/>
        </p:nvCxnSpPr>
        <p:spPr>
          <a:xfrm>
            <a:off x="4208003" y="-895549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xmlns="" id="{B148C417-7F53-45AE-A4F7-F92132A7F592}"/>
              </a:ext>
            </a:extLst>
          </p:cNvPr>
          <p:cNvCxnSpPr>
            <a:cxnSpLocks/>
          </p:cNvCxnSpPr>
          <p:nvPr/>
        </p:nvCxnSpPr>
        <p:spPr>
          <a:xfrm flipH="1">
            <a:off x="4210708" y="1811184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xmlns="" id="{14195339-D8E1-44ED-AA17-E7E68E6A6BEB}"/>
              </a:ext>
            </a:extLst>
          </p:cNvPr>
          <p:cNvCxnSpPr>
            <a:cxnSpLocks/>
          </p:cNvCxnSpPr>
          <p:nvPr/>
        </p:nvCxnSpPr>
        <p:spPr>
          <a:xfrm flipH="1">
            <a:off x="4201961" y="1811184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xmlns="" id="{FEA69CF7-C104-4E4A-AFED-F88ECCD15BB8}"/>
              </a:ext>
            </a:extLst>
          </p:cNvPr>
          <p:cNvCxnSpPr>
            <a:cxnSpLocks/>
          </p:cNvCxnSpPr>
          <p:nvPr/>
        </p:nvCxnSpPr>
        <p:spPr>
          <a:xfrm flipH="1">
            <a:off x="4200456" y="-860982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Agrupar 167">
            <a:extLst>
              <a:ext uri="{FF2B5EF4-FFF2-40B4-BE49-F238E27FC236}">
                <a16:creationId xmlns:a16="http://schemas.microsoft.com/office/drawing/2014/main" xmlns="" id="{F248C07A-DE40-4B40-AB6C-07BA623B110B}"/>
              </a:ext>
            </a:extLst>
          </p:cNvPr>
          <p:cNvGrpSpPr/>
          <p:nvPr/>
        </p:nvGrpSpPr>
        <p:grpSpPr>
          <a:xfrm>
            <a:off x="644301" y="-860982"/>
            <a:ext cx="2663311" cy="2672166"/>
            <a:chOff x="1160891" y="3843429"/>
            <a:chExt cx="2663311" cy="2672166"/>
          </a:xfrm>
        </p:grpSpPr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xmlns="" id="{52B9A8FF-3BB1-4D7D-88F9-30E559C037DC}"/>
                </a:ext>
              </a:extLst>
            </p:cNvPr>
            <p:cNvSpPr/>
            <p:nvPr/>
          </p:nvSpPr>
          <p:spPr>
            <a:xfrm>
              <a:off x="1541159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xmlns="" id="{337C78E4-3A81-4AA0-BF5C-2DA69F5B041E}"/>
                </a:ext>
              </a:extLst>
            </p:cNvPr>
            <p:cNvSpPr/>
            <p:nvPr/>
          </p:nvSpPr>
          <p:spPr>
            <a:xfrm>
              <a:off x="116089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xmlns="" id="{637E046E-7AE4-484B-AC06-3590908A2A39}"/>
                </a:ext>
              </a:extLst>
            </p:cNvPr>
            <p:cNvSpPr/>
            <p:nvPr/>
          </p:nvSpPr>
          <p:spPr>
            <a:xfrm>
              <a:off x="192142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xmlns="" id="{3D0C4576-203F-4126-B7F2-D0F2279EE7E4}"/>
                </a:ext>
              </a:extLst>
            </p:cNvPr>
            <p:cNvSpPr/>
            <p:nvPr/>
          </p:nvSpPr>
          <p:spPr>
            <a:xfrm>
              <a:off x="230168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xmlns="" id="{DFFF1FA0-2912-44F3-A315-EB4B8B148F38}"/>
                </a:ext>
              </a:extLst>
            </p:cNvPr>
            <p:cNvSpPr/>
            <p:nvPr/>
          </p:nvSpPr>
          <p:spPr>
            <a:xfrm>
              <a:off x="2681942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xmlns="" id="{79940926-69B5-4598-AD35-535F59700319}"/>
                </a:ext>
              </a:extLst>
            </p:cNvPr>
            <p:cNvSpPr/>
            <p:nvPr/>
          </p:nvSpPr>
          <p:spPr>
            <a:xfrm>
              <a:off x="306221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xmlns="" id="{C3F13D64-F34A-4692-879D-0A48B9364414}"/>
                </a:ext>
              </a:extLst>
            </p:cNvPr>
            <p:cNvSpPr/>
            <p:nvPr/>
          </p:nvSpPr>
          <p:spPr>
            <a:xfrm>
              <a:off x="3442464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xmlns="" id="{11AEE81E-5D7D-4505-8974-96E31EAAE00B}"/>
                </a:ext>
              </a:extLst>
            </p:cNvPr>
            <p:cNvSpPr/>
            <p:nvPr/>
          </p:nvSpPr>
          <p:spPr>
            <a:xfrm>
              <a:off x="1541159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xmlns="" id="{8C2A4CC9-2BB1-4738-8EAB-A0FDCC4D2108}"/>
                </a:ext>
              </a:extLst>
            </p:cNvPr>
            <p:cNvSpPr/>
            <p:nvPr/>
          </p:nvSpPr>
          <p:spPr>
            <a:xfrm>
              <a:off x="116089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xmlns="" id="{1BB8BD22-A1C2-4BB2-B371-E7556CAAAB05}"/>
                </a:ext>
              </a:extLst>
            </p:cNvPr>
            <p:cNvSpPr/>
            <p:nvPr/>
          </p:nvSpPr>
          <p:spPr>
            <a:xfrm>
              <a:off x="192142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xmlns="" id="{D9508E2B-97F3-4945-AABF-1E97565034F1}"/>
                </a:ext>
              </a:extLst>
            </p:cNvPr>
            <p:cNvSpPr/>
            <p:nvPr/>
          </p:nvSpPr>
          <p:spPr>
            <a:xfrm>
              <a:off x="230168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xmlns="" id="{BDCE5D2A-8C40-4753-89AF-E8A781D5FDFB}"/>
                </a:ext>
              </a:extLst>
            </p:cNvPr>
            <p:cNvSpPr/>
            <p:nvPr/>
          </p:nvSpPr>
          <p:spPr>
            <a:xfrm>
              <a:off x="2681942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xmlns="" id="{4960A8C5-19D4-4EB9-B3FA-AE5EAF8F9C59}"/>
                </a:ext>
              </a:extLst>
            </p:cNvPr>
            <p:cNvSpPr/>
            <p:nvPr/>
          </p:nvSpPr>
          <p:spPr>
            <a:xfrm>
              <a:off x="306221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xmlns="" id="{2B76946A-99FD-4719-BBCC-7F9710DB54E7}"/>
                </a:ext>
              </a:extLst>
            </p:cNvPr>
            <p:cNvSpPr/>
            <p:nvPr/>
          </p:nvSpPr>
          <p:spPr>
            <a:xfrm>
              <a:off x="3442464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xmlns="" id="{E2EC8D94-7BE7-4994-BBF9-B4EE7AE5316A}"/>
                </a:ext>
              </a:extLst>
            </p:cNvPr>
            <p:cNvSpPr/>
            <p:nvPr/>
          </p:nvSpPr>
          <p:spPr>
            <a:xfrm>
              <a:off x="1541159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xmlns="" id="{12510E7C-A94E-4B42-A76A-95D6DCEA92D3}"/>
                </a:ext>
              </a:extLst>
            </p:cNvPr>
            <p:cNvSpPr/>
            <p:nvPr/>
          </p:nvSpPr>
          <p:spPr>
            <a:xfrm>
              <a:off x="116089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xmlns="" id="{7EEE0656-CE5D-4C76-B604-E2946F3A00AE}"/>
                </a:ext>
              </a:extLst>
            </p:cNvPr>
            <p:cNvSpPr/>
            <p:nvPr/>
          </p:nvSpPr>
          <p:spPr>
            <a:xfrm>
              <a:off x="192142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xmlns="" id="{B6E3A686-FAB9-4A71-910D-461CAEF172DD}"/>
                </a:ext>
              </a:extLst>
            </p:cNvPr>
            <p:cNvSpPr/>
            <p:nvPr/>
          </p:nvSpPr>
          <p:spPr>
            <a:xfrm>
              <a:off x="230168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xmlns="" id="{EF5E3810-1E63-49EF-8EAD-9FB287D9E157}"/>
                </a:ext>
              </a:extLst>
            </p:cNvPr>
            <p:cNvSpPr/>
            <p:nvPr/>
          </p:nvSpPr>
          <p:spPr>
            <a:xfrm>
              <a:off x="2681942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xmlns="" id="{9B9007EE-D6B6-420F-90CA-0A9F6FC3E86E}"/>
                </a:ext>
              </a:extLst>
            </p:cNvPr>
            <p:cNvSpPr/>
            <p:nvPr/>
          </p:nvSpPr>
          <p:spPr>
            <a:xfrm>
              <a:off x="306221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xmlns="" id="{0D43295E-4150-4444-B6F7-6B6B4FB8B76E}"/>
                </a:ext>
              </a:extLst>
            </p:cNvPr>
            <p:cNvSpPr/>
            <p:nvPr/>
          </p:nvSpPr>
          <p:spPr>
            <a:xfrm>
              <a:off x="3442464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xmlns="" id="{6721BEA3-B87F-4C10-A82E-DD95BE3F3784}"/>
                </a:ext>
              </a:extLst>
            </p:cNvPr>
            <p:cNvSpPr/>
            <p:nvPr/>
          </p:nvSpPr>
          <p:spPr>
            <a:xfrm>
              <a:off x="1541159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xmlns="" id="{2F44972B-976A-4202-8D87-ADE65095F406}"/>
                </a:ext>
              </a:extLst>
            </p:cNvPr>
            <p:cNvSpPr/>
            <p:nvPr/>
          </p:nvSpPr>
          <p:spPr>
            <a:xfrm>
              <a:off x="116089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xmlns="" id="{0AAAB080-CD05-4D23-A749-B5E51CA1C4D0}"/>
                </a:ext>
              </a:extLst>
            </p:cNvPr>
            <p:cNvSpPr/>
            <p:nvPr/>
          </p:nvSpPr>
          <p:spPr>
            <a:xfrm>
              <a:off x="192142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xmlns="" id="{3E67273F-7E99-4DFA-8D48-F023B1C2B44A}"/>
                </a:ext>
              </a:extLst>
            </p:cNvPr>
            <p:cNvSpPr/>
            <p:nvPr/>
          </p:nvSpPr>
          <p:spPr>
            <a:xfrm>
              <a:off x="230168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xmlns="" id="{6A79B884-2082-4484-AFBC-67A1761BE25D}"/>
                </a:ext>
              </a:extLst>
            </p:cNvPr>
            <p:cNvSpPr/>
            <p:nvPr/>
          </p:nvSpPr>
          <p:spPr>
            <a:xfrm>
              <a:off x="2681942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xmlns="" id="{18B3088A-082A-4E32-BCB8-6819D2DEEB27}"/>
                </a:ext>
              </a:extLst>
            </p:cNvPr>
            <p:cNvSpPr/>
            <p:nvPr/>
          </p:nvSpPr>
          <p:spPr>
            <a:xfrm>
              <a:off x="306221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xmlns="" id="{3F0907B9-2097-4757-9A24-A627B671EA58}"/>
                </a:ext>
              </a:extLst>
            </p:cNvPr>
            <p:cNvSpPr/>
            <p:nvPr/>
          </p:nvSpPr>
          <p:spPr>
            <a:xfrm>
              <a:off x="3442464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xmlns="" id="{F60439D8-4DE2-4F46-B73E-E86D1965ED3C}"/>
                </a:ext>
              </a:extLst>
            </p:cNvPr>
            <p:cNvSpPr/>
            <p:nvPr/>
          </p:nvSpPr>
          <p:spPr>
            <a:xfrm>
              <a:off x="1541159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xmlns="" id="{4B5E3C4C-DA16-4E6F-A880-BB7615F708E6}"/>
                </a:ext>
              </a:extLst>
            </p:cNvPr>
            <p:cNvSpPr/>
            <p:nvPr/>
          </p:nvSpPr>
          <p:spPr>
            <a:xfrm>
              <a:off x="116089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xmlns="" id="{F7364110-4199-4C72-A11C-E187C7B8D095}"/>
                </a:ext>
              </a:extLst>
            </p:cNvPr>
            <p:cNvSpPr/>
            <p:nvPr/>
          </p:nvSpPr>
          <p:spPr>
            <a:xfrm>
              <a:off x="192142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xmlns="" id="{2722A154-4F9C-4606-8D4D-B208CF44FBA8}"/>
                </a:ext>
              </a:extLst>
            </p:cNvPr>
            <p:cNvSpPr/>
            <p:nvPr/>
          </p:nvSpPr>
          <p:spPr>
            <a:xfrm>
              <a:off x="230168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xmlns="" id="{49A1FADE-AF76-487C-8049-6D68BE3C33E3}"/>
                </a:ext>
              </a:extLst>
            </p:cNvPr>
            <p:cNvSpPr/>
            <p:nvPr/>
          </p:nvSpPr>
          <p:spPr>
            <a:xfrm>
              <a:off x="2681942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B27C3C1F-0235-44C7-8235-A9AABA6C5FA6}"/>
                </a:ext>
              </a:extLst>
            </p:cNvPr>
            <p:cNvSpPr/>
            <p:nvPr/>
          </p:nvSpPr>
          <p:spPr>
            <a:xfrm>
              <a:off x="306221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xmlns="" id="{69FADBB5-126F-45BA-8196-E4125DBC6D4C}"/>
                </a:ext>
              </a:extLst>
            </p:cNvPr>
            <p:cNvSpPr/>
            <p:nvPr/>
          </p:nvSpPr>
          <p:spPr>
            <a:xfrm>
              <a:off x="3442464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A035B563-C5DA-4276-AC11-D226FB940D1B}"/>
                </a:ext>
              </a:extLst>
            </p:cNvPr>
            <p:cNvSpPr/>
            <p:nvPr/>
          </p:nvSpPr>
          <p:spPr>
            <a:xfrm>
              <a:off x="1541159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4A586300-A807-4720-A8C0-BDCADC617FFE}"/>
                </a:ext>
              </a:extLst>
            </p:cNvPr>
            <p:cNvSpPr/>
            <p:nvPr/>
          </p:nvSpPr>
          <p:spPr>
            <a:xfrm>
              <a:off x="116089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9526E23F-A214-43E3-AF90-92E1643D0B31}"/>
                </a:ext>
              </a:extLst>
            </p:cNvPr>
            <p:cNvSpPr/>
            <p:nvPr/>
          </p:nvSpPr>
          <p:spPr>
            <a:xfrm>
              <a:off x="192142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xmlns="" id="{DB5B5E94-960A-4855-B674-993275D94220}"/>
                </a:ext>
              </a:extLst>
            </p:cNvPr>
            <p:cNvSpPr/>
            <p:nvPr/>
          </p:nvSpPr>
          <p:spPr>
            <a:xfrm>
              <a:off x="230168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xmlns="" id="{8C4A9A67-FA61-4ECD-AA19-9C106E5C256A}"/>
                </a:ext>
              </a:extLst>
            </p:cNvPr>
            <p:cNvSpPr/>
            <p:nvPr/>
          </p:nvSpPr>
          <p:spPr>
            <a:xfrm>
              <a:off x="2681942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xmlns="" id="{E1DB6E74-FC18-487A-9804-24E9E2871953}"/>
                </a:ext>
              </a:extLst>
            </p:cNvPr>
            <p:cNvSpPr/>
            <p:nvPr/>
          </p:nvSpPr>
          <p:spPr>
            <a:xfrm>
              <a:off x="306221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xmlns="" id="{D8A3784C-92D2-4011-BC0E-F145217795A4}"/>
                </a:ext>
              </a:extLst>
            </p:cNvPr>
            <p:cNvSpPr/>
            <p:nvPr/>
          </p:nvSpPr>
          <p:spPr>
            <a:xfrm>
              <a:off x="3442464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xmlns="" id="{805893FE-D268-4B77-8479-506EDF39AB47}"/>
                </a:ext>
              </a:extLst>
            </p:cNvPr>
            <p:cNvSpPr/>
            <p:nvPr/>
          </p:nvSpPr>
          <p:spPr>
            <a:xfrm>
              <a:off x="1541159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xmlns="" id="{EA3DACFF-0DF1-4DAF-8441-EED2AD93799E}"/>
                </a:ext>
              </a:extLst>
            </p:cNvPr>
            <p:cNvSpPr/>
            <p:nvPr/>
          </p:nvSpPr>
          <p:spPr>
            <a:xfrm>
              <a:off x="116089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xmlns="" id="{DCDF3067-FF81-4E04-8BDA-E60AA0074BB6}"/>
                </a:ext>
              </a:extLst>
            </p:cNvPr>
            <p:cNvSpPr/>
            <p:nvPr/>
          </p:nvSpPr>
          <p:spPr>
            <a:xfrm>
              <a:off x="192142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xmlns="" id="{75BB1CA8-A316-46F2-B5B6-2246491AFF2C}"/>
                </a:ext>
              </a:extLst>
            </p:cNvPr>
            <p:cNvSpPr/>
            <p:nvPr/>
          </p:nvSpPr>
          <p:spPr>
            <a:xfrm>
              <a:off x="230168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xmlns="" id="{3E8C1E30-52DD-4F21-A4E2-CB004C1883FE}"/>
                </a:ext>
              </a:extLst>
            </p:cNvPr>
            <p:cNvSpPr/>
            <p:nvPr/>
          </p:nvSpPr>
          <p:spPr>
            <a:xfrm>
              <a:off x="2681942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xmlns="" id="{06054AFF-52F1-406A-8C6D-8D5332B75789}"/>
                </a:ext>
              </a:extLst>
            </p:cNvPr>
            <p:cNvSpPr/>
            <p:nvPr/>
          </p:nvSpPr>
          <p:spPr>
            <a:xfrm>
              <a:off x="306221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xmlns="" id="{3DC252B1-B014-43A4-B207-5F9F209BF71E}"/>
                </a:ext>
              </a:extLst>
            </p:cNvPr>
            <p:cNvSpPr/>
            <p:nvPr/>
          </p:nvSpPr>
          <p:spPr>
            <a:xfrm>
              <a:off x="3442464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tângulo 217">
                  <a:extLst>
                    <a:ext uri="{FF2B5EF4-FFF2-40B4-BE49-F238E27FC236}">
                      <a16:creationId xmlns:a16="http://schemas.microsoft.com/office/drawing/2014/main" xmlns="" id="{F40D47D6-2EEC-47C9-AC7A-2E523E67259F}"/>
                    </a:ext>
                  </a:extLst>
                </p:cNvPr>
                <p:cNvSpPr/>
                <p:nvPr/>
              </p:nvSpPr>
              <p:spPr>
                <a:xfrm>
                  <a:off x="2237513" y="4912496"/>
                  <a:ext cx="51007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18" name="Retângulo 217">
                  <a:extLst>
                    <a:ext uri="{FF2B5EF4-FFF2-40B4-BE49-F238E27FC236}">
                      <a16:creationId xmlns:a16="http://schemas.microsoft.com/office/drawing/2014/main" id="{F40D47D6-2EEC-47C9-AC7A-2E523E6725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513" y="4912496"/>
                  <a:ext cx="51007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Agrupar 218">
            <a:extLst>
              <a:ext uri="{FF2B5EF4-FFF2-40B4-BE49-F238E27FC236}">
                <a16:creationId xmlns:a16="http://schemas.microsoft.com/office/drawing/2014/main" xmlns="" id="{D24F3AEC-31E9-47F7-B3FF-DB0B6BB36981}"/>
              </a:ext>
            </a:extLst>
          </p:cNvPr>
          <p:cNvGrpSpPr/>
          <p:nvPr/>
        </p:nvGrpSpPr>
        <p:grpSpPr>
          <a:xfrm>
            <a:off x="4200456" y="-860982"/>
            <a:ext cx="2663311" cy="2672166"/>
            <a:chOff x="1160891" y="3843429"/>
            <a:chExt cx="2663311" cy="2672166"/>
          </a:xfrm>
        </p:grpSpPr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xmlns="" id="{E3A841E8-C384-4D37-899B-063BB2A0CD1D}"/>
                </a:ext>
              </a:extLst>
            </p:cNvPr>
            <p:cNvSpPr/>
            <p:nvPr/>
          </p:nvSpPr>
          <p:spPr>
            <a:xfrm>
              <a:off x="1541159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xmlns="" id="{9A2F5E06-D940-4169-8BB7-8865059277F3}"/>
                </a:ext>
              </a:extLst>
            </p:cNvPr>
            <p:cNvSpPr/>
            <p:nvPr/>
          </p:nvSpPr>
          <p:spPr>
            <a:xfrm>
              <a:off x="116089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xmlns="" id="{CEA663A7-B2F1-4F4B-8062-E32322F12BB4}"/>
                </a:ext>
              </a:extLst>
            </p:cNvPr>
            <p:cNvSpPr/>
            <p:nvPr/>
          </p:nvSpPr>
          <p:spPr>
            <a:xfrm>
              <a:off x="192142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xmlns="" id="{30CC61F9-4841-4289-8A5B-C090D8A124E1}"/>
                </a:ext>
              </a:extLst>
            </p:cNvPr>
            <p:cNvSpPr/>
            <p:nvPr/>
          </p:nvSpPr>
          <p:spPr>
            <a:xfrm>
              <a:off x="230168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xmlns="" id="{FE6EA90F-AED0-4FFE-B811-91060652708D}"/>
                </a:ext>
              </a:extLst>
            </p:cNvPr>
            <p:cNvSpPr/>
            <p:nvPr/>
          </p:nvSpPr>
          <p:spPr>
            <a:xfrm>
              <a:off x="2681942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xmlns="" id="{0A1D68D0-5605-4B72-9EE2-8BC46A2C967E}"/>
                </a:ext>
              </a:extLst>
            </p:cNvPr>
            <p:cNvSpPr/>
            <p:nvPr/>
          </p:nvSpPr>
          <p:spPr>
            <a:xfrm>
              <a:off x="306221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xmlns="" id="{21A6F9AA-4E78-4919-A72D-2C8F9CFF151E}"/>
                </a:ext>
              </a:extLst>
            </p:cNvPr>
            <p:cNvSpPr/>
            <p:nvPr/>
          </p:nvSpPr>
          <p:spPr>
            <a:xfrm>
              <a:off x="3442464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xmlns="" id="{34940E4F-974B-4A59-BE3D-0EF0092B8E24}"/>
                </a:ext>
              </a:extLst>
            </p:cNvPr>
            <p:cNvSpPr/>
            <p:nvPr/>
          </p:nvSpPr>
          <p:spPr>
            <a:xfrm>
              <a:off x="1541159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xmlns="" id="{8BC6AD92-CE41-4FDD-86C5-B9AAE9928BC1}"/>
                </a:ext>
              </a:extLst>
            </p:cNvPr>
            <p:cNvSpPr/>
            <p:nvPr/>
          </p:nvSpPr>
          <p:spPr>
            <a:xfrm>
              <a:off x="116089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xmlns="" id="{128D3034-5D8E-4937-A610-4A76CDA628AF}"/>
                </a:ext>
              </a:extLst>
            </p:cNvPr>
            <p:cNvSpPr/>
            <p:nvPr/>
          </p:nvSpPr>
          <p:spPr>
            <a:xfrm>
              <a:off x="192142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xmlns="" id="{65BECAF9-E466-4BE1-A227-D0E327FC867D}"/>
                </a:ext>
              </a:extLst>
            </p:cNvPr>
            <p:cNvSpPr/>
            <p:nvPr/>
          </p:nvSpPr>
          <p:spPr>
            <a:xfrm>
              <a:off x="230168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xmlns="" id="{27AB5F23-D69E-4B26-B015-4C15F14BCDE4}"/>
                </a:ext>
              </a:extLst>
            </p:cNvPr>
            <p:cNvSpPr/>
            <p:nvPr/>
          </p:nvSpPr>
          <p:spPr>
            <a:xfrm>
              <a:off x="2681942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xmlns="" id="{A08F9C25-2067-4648-AE04-62BD365B5241}"/>
                </a:ext>
              </a:extLst>
            </p:cNvPr>
            <p:cNvSpPr/>
            <p:nvPr/>
          </p:nvSpPr>
          <p:spPr>
            <a:xfrm>
              <a:off x="306221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BF52F0BE-B39B-473D-98F2-67468E29DB70}"/>
                </a:ext>
              </a:extLst>
            </p:cNvPr>
            <p:cNvSpPr/>
            <p:nvPr/>
          </p:nvSpPr>
          <p:spPr>
            <a:xfrm>
              <a:off x="3442464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xmlns="" id="{29CE6AA0-D5DB-43E6-BDBC-215CED6B3B39}"/>
                </a:ext>
              </a:extLst>
            </p:cNvPr>
            <p:cNvSpPr/>
            <p:nvPr/>
          </p:nvSpPr>
          <p:spPr>
            <a:xfrm>
              <a:off x="1541159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xmlns="" id="{BE833649-5FD5-4FE4-9C5F-97A20093D899}"/>
                </a:ext>
              </a:extLst>
            </p:cNvPr>
            <p:cNvSpPr/>
            <p:nvPr/>
          </p:nvSpPr>
          <p:spPr>
            <a:xfrm>
              <a:off x="116089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xmlns="" id="{0D6C2AD1-F57A-408F-B5AC-A8F247378F59}"/>
                </a:ext>
              </a:extLst>
            </p:cNvPr>
            <p:cNvSpPr/>
            <p:nvPr/>
          </p:nvSpPr>
          <p:spPr>
            <a:xfrm>
              <a:off x="192142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xmlns="" id="{A31A5A83-C634-4B31-9749-40A49F27DA75}"/>
                </a:ext>
              </a:extLst>
            </p:cNvPr>
            <p:cNvSpPr/>
            <p:nvPr/>
          </p:nvSpPr>
          <p:spPr>
            <a:xfrm>
              <a:off x="230168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xmlns="" id="{9FDA6AF4-5057-42BD-8BDC-D43C4CBA3B54}"/>
                </a:ext>
              </a:extLst>
            </p:cNvPr>
            <p:cNvSpPr/>
            <p:nvPr/>
          </p:nvSpPr>
          <p:spPr>
            <a:xfrm>
              <a:off x="2681942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xmlns="" id="{E20C50A7-6C9F-4D0C-A2E9-A7E08C7D94ED}"/>
                </a:ext>
              </a:extLst>
            </p:cNvPr>
            <p:cNvSpPr/>
            <p:nvPr/>
          </p:nvSpPr>
          <p:spPr>
            <a:xfrm>
              <a:off x="306221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xmlns="" id="{F66976EB-5D46-4D3B-994C-564A1E15A2BE}"/>
                </a:ext>
              </a:extLst>
            </p:cNvPr>
            <p:cNvSpPr/>
            <p:nvPr/>
          </p:nvSpPr>
          <p:spPr>
            <a:xfrm>
              <a:off x="3442464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xmlns="" id="{3886640B-16AC-4C18-9493-1AB84F58D42D}"/>
                </a:ext>
              </a:extLst>
            </p:cNvPr>
            <p:cNvSpPr/>
            <p:nvPr/>
          </p:nvSpPr>
          <p:spPr>
            <a:xfrm>
              <a:off x="1541159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Retângulo 241">
              <a:extLst>
                <a:ext uri="{FF2B5EF4-FFF2-40B4-BE49-F238E27FC236}">
                  <a16:creationId xmlns:a16="http://schemas.microsoft.com/office/drawing/2014/main" xmlns="" id="{BFBC855A-64DA-42C9-A048-05520475B0AC}"/>
                </a:ext>
              </a:extLst>
            </p:cNvPr>
            <p:cNvSpPr/>
            <p:nvPr/>
          </p:nvSpPr>
          <p:spPr>
            <a:xfrm>
              <a:off x="116089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xmlns="" id="{A10092CD-C638-4AB6-8AC0-3CC031F1A96C}"/>
                </a:ext>
              </a:extLst>
            </p:cNvPr>
            <p:cNvSpPr/>
            <p:nvPr/>
          </p:nvSpPr>
          <p:spPr>
            <a:xfrm>
              <a:off x="192142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xmlns="" id="{88F8803E-D84F-4257-B4C7-1D3C54D479CC}"/>
                </a:ext>
              </a:extLst>
            </p:cNvPr>
            <p:cNvSpPr/>
            <p:nvPr/>
          </p:nvSpPr>
          <p:spPr>
            <a:xfrm>
              <a:off x="230168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xmlns="" id="{B4B86029-0259-4FD1-8242-CB3FAE274F07}"/>
                </a:ext>
              </a:extLst>
            </p:cNvPr>
            <p:cNvSpPr/>
            <p:nvPr/>
          </p:nvSpPr>
          <p:spPr>
            <a:xfrm>
              <a:off x="2681942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xmlns="" id="{07F8D48F-766F-4C69-A125-88FFBB556797}"/>
                </a:ext>
              </a:extLst>
            </p:cNvPr>
            <p:cNvSpPr/>
            <p:nvPr/>
          </p:nvSpPr>
          <p:spPr>
            <a:xfrm>
              <a:off x="306221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xmlns="" id="{EA7F3FFC-AAC5-48BB-8C09-01CB89BBB729}"/>
                </a:ext>
              </a:extLst>
            </p:cNvPr>
            <p:cNvSpPr/>
            <p:nvPr/>
          </p:nvSpPr>
          <p:spPr>
            <a:xfrm>
              <a:off x="3442464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xmlns="" id="{0435EB59-1B81-4CB3-8BCD-7BCB31BB3832}"/>
                </a:ext>
              </a:extLst>
            </p:cNvPr>
            <p:cNvSpPr/>
            <p:nvPr/>
          </p:nvSpPr>
          <p:spPr>
            <a:xfrm>
              <a:off x="1541159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xmlns="" id="{6F2BB417-69D3-421F-ABD0-6058A8377F4A}"/>
                </a:ext>
              </a:extLst>
            </p:cNvPr>
            <p:cNvSpPr/>
            <p:nvPr/>
          </p:nvSpPr>
          <p:spPr>
            <a:xfrm>
              <a:off x="116089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xmlns="" id="{B2C0663C-232B-4762-8E73-4D0FA3419E66}"/>
                </a:ext>
              </a:extLst>
            </p:cNvPr>
            <p:cNvSpPr/>
            <p:nvPr/>
          </p:nvSpPr>
          <p:spPr>
            <a:xfrm>
              <a:off x="192142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xmlns="" id="{A81D618C-9F00-487C-A1C9-61F838CBD3F4}"/>
                </a:ext>
              </a:extLst>
            </p:cNvPr>
            <p:cNvSpPr/>
            <p:nvPr/>
          </p:nvSpPr>
          <p:spPr>
            <a:xfrm>
              <a:off x="230168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xmlns="" id="{7AFEC28F-F8E6-41BF-9BCF-D992A2643BC9}"/>
                </a:ext>
              </a:extLst>
            </p:cNvPr>
            <p:cNvSpPr/>
            <p:nvPr/>
          </p:nvSpPr>
          <p:spPr>
            <a:xfrm>
              <a:off x="2681942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xmlns="" id="{02F3D99A-883C-4736-9A2F-F63085061C6B}"/>
                </a:ext>
              </a:extLst>
            </p:cNvPr>
            <p:cNvSpPr/>
            <p:nvPr/>
          </p:nvSpPr>
          <p:spPr>
            <a:xfrm>
              <a:off x="306221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xmlns="" id="{972980A1-AB12-4BB1-8FCF-8C77D9BD9276}"/>
                </a:ext>
              </a:extLst>
            </p:cNvPr>
            <p:cNvSpPr/>
            <p:nvPr/>
          </p:nvSpPr>
          <p:spPr>
            <a:xfrm>
              <a:off x="3442464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xmlns="" id="{3EF62474-BF97-47F8-BE50-94E86C1A4FED}"/>
                </a:ext>
              </a:extLst>
            </p:cNvPr>
            <p:cNvSpPr/>
            <p:nvPr/>
          </p:nvSpPr>
          <p:spPr>
            <a:xfrm>
              <a:off x="1541159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xmlns="" id="{CB98B799-A283-4E9D-B585-9D44B7360C76}"/>
                </a:ext>
              </a:extLst>
            </p:cNvPr>
            <p:cNvSpPr/>
            <p:nvPr/>
          </p:nvSpPr>
          <p:spPr>
            <a:xfrm>
              <a:off x="116089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xmlns="" id="{8D72C8A6-9C93-4B15-A401-E0794B2F91C1}"/>
                </a:ext>
              </a:extLst>
            </p:cNvPr>
            <p:cNvSpPr/>
            <p:nvPr/>
          </p:nvSpPr>
          <p:spPr>
            <a:xfrm>
              <a:off x="192142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xmlns="" id="{C1A7D626-B92D-49E2-A5EB-0D9BC7836381}"/>
                </a:ext>
              </a:extLst>
            </p:cNvPr>
            <p:cNvSpPr/>
            <p:nvPr/>
          </p:nvSpPr>
          <p:spPr>
            <a:xfrm>
              <a:off x="230168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E4A5E239-A0DF-4B70-9234-1DAF7807A8D9}"/>
                </a:ext>
              </a:extLst>
            </p:cNvPr>
            <p:cNvSpPr/>
            <p:nvPr/>
          </p:nvSpPr>
          <p:spPr>
            <a:xfrm>
              <a:off x="2681942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22D85DF8-219F-4420-89A5-FC815FB8A47B}"/>
                </a:ext>
              </a:extLst>
            </p:cNvPr>
            <p:cNvSpPr/>
            <p:nvPr/>
          </p:nvSpPr>
          <p:spPr>
            <a:xfrm>
              <a:off x="306221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BD7A363D-69C7-4483-90CC-C6F2615176E5}"/>
                </a:ext>
              </a:extLst>
            </p:cNvPr>
            <p:cNvSpPr/>
            <p:nvPr/>
          </p:nvSpPr>
          <p:spPr>
            <a:xfrm>
              <a:off x="3442464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 261">
              <a:extLst>
                <a:ext uri="{FF2B5EF4-FFF2-40B4-BE49-F238E27FC236}">
                  <a16:creationId xmlns:a16="http://schemas.microsoft.com/office/drawing/2014/main" xmlns="" id="{C814BE82-2163-4F0B-AA43-0AE7E0843933}"/>
                </a:ext>
              </a:extLst>
            </p:cNvPr>
            <p:cNvSpPr/>
            <p:nvPr/>
          </p:nvSpPr>
          <p:spPr>
            <a:xfrm>
              <a:off x="1541159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 262">
              <a:extLst>
                <a:ext uri="{FF2B5EF4-FFF2-40B4-BE49-F238E27FC236}">
                  <a16:creationId xmlns:a16="http://schemas.microsoft.com/office/drawing/2014/main" xmlns="" id="{43A6112D-37AA-4459-BE55-63011A31265F}"/>
                </a:ext>
              </a:extLst>
            </p:cNvPr>
            <p:cNvSpPr/>
            <p:nvPr/>
          </p:nvSpPr>
          <p:spPr>
            <a:xfrm>
              <a:off x="116089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xmlns="" id="{CA384941-4CB0-4C00-AB23-2D30F701D824}"/>
                </a:ext>
              </a:extLst>
            </p:cNvPr>
            <p:cNvSpPr/>
            <p:nvPr/>
          </p:nvSpPr>
          <p:spPr>
            <a:xfrm>
              <a:off x="192142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Retângulo 264">
              <a:extLst>
                <a:ext uri="{FF2B5EF4-FFF2-40B4-BE49-F238E27FC236}">
                  <a16:creationId xmlns:a16="http://schemas.microsoft.com/office/drawing/2014/main" xmlns="" id="{31FE0FF3-9232-4AB5-8B2D-94288E05AA3E}"/>
                </a:ext>
              </a:extLst>
            </p:cNvPr>
            <p:cNvSpPr/>
            <p:nvPr/>
          </p:nvSpPr>
          <p:spPr>
            <a:xfrm>
              <a:off x="230168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Retângulo 265">
              <a:extLst>
                <a:ext uri="{FF2B5EF4-FFF2-40B4-BE49-F238E27FC236}">
                  <a16:creationId xmlns:a16="http://schemas.microsoft.com/office/drawing/2014/main" xmlns="" id="{0725945B-AD23-4165-A770-E1602181C31F}"/>
                </a:ext>
              </a:extLst>
            </p:cNvPr>
            <p:cNvSpPr/>
            <p:nvPr/>
          </p:nvSpPr>
          <p:spPr>
            <a:xfrm>
              <a:off x="2681942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Retângulo 266">
              <a:extLst>
                <a:ext uri="{FF2B5EF4-FFF2-40B4-BE49-F238E27FC236}">
                  <a16:creationId xmlns:a16="http://schemas.microsoft.com/office/drawing/2014/main" xmlns="" id="{22897BF1-61DF-4575-9122-C6B344D7C50A}"/>
                </a:ext>
              </a:extLst>
            </p:cNvPr>
            <p:cNvSpPr/>
            <p:nvPr/>
          </p:nvSpPr>
          <p:spPr>
            <a:xfrm>
              <a:off x="306221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Retângulo 267">
              <a:extLst>
                <a:ext uri="{FF2B5EF4-FFF2-40B4-BE49-F238E27FC236}">
                  <a16:creationId xmlns:a16="http://schemas.microsoft.com/office/drawing/2014/main" xmlns="" id="{614D5403-39C5-4714-8F37-5F9DB3CC0935}"/>
                </a:ext>
              </a:extLst>
            </p:cNvPr>
            <p:cNvSpPr/>
            <p:nvPr/>
          </p:nvSpPr>
          <p:spPr>
            <a:xfrm>
              <a:off x="3442464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xmlns="" id="{75D5B72B-1E20-4772-BE15-0E5E2BC85989}"/>
              </a:ext>
            </a:extLst>
          </p:cNvPr>
          <p:cNvCxnSpPr/>
          <p:nvPr/>
        </p:nvCxnSpPr>
        <p:spPr>
          <a:xfrm>
            <a:off x="5341246" y="-860982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to 269">
            <a:extLst>
              <a:ext uri="{FF2B5EF4-FFF2-40B4-BE49-F238E27FC236}">
                <a16:creationId xmlns:a16="http://schemas.microsoft.com/office/drawing/2014/main" xmlns="" id="{4A07D101-7002-441F-962B-32F986A5A85B}"/>
              </a:ext>
            </a:extLst>
          </p:cNvPr>
          <p:cNvCxnSpPr/>
          <p:nvPr/>
        </p:nvCxnSpPr>
        <p:spPr>
          <a:xfrm>
            <a:off x="6103119" y="-860982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xmlns="" id="{5CCF4D37-E334-44A5-A06A-AF739EEA4DEA}"/>
              </a:ext>
            </a:extLst>
          </p:cNvPr>
          <p:cNvCxnSpPr>
            <a:cxnSpLocks/>
          </p:cNvCxnSpPr>
          <p:nvPr/>
        </p:nvCxnSpPr>
        <p:spPr>
          <a:xfrm flipH="1">
            <a:off x="4203465" y="665970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to 271">
            <a:extLst>
              <a:ext uri="{FF2B5EF4-FFF2-40B4-BE49-F238E27FC236}">
                <a16:creationId xmlns:a16="http://schemas.microsoft.com/office/drawing/2014/main" xmlns="" id="{1AD77D1C-B16D-46F1-AA24-F301834A51D5}"/>
              </a:ext>
            </a:extLst>
          </p:cNvPr>
          <p:cNvCxnSpPr>
            <a:cxnSpLocks/>
          </p:cNvCxnSpPr>
          <p:nvPr/>
        </p:nvCxnSpPr>
        <p:spPr>
          <a:xfrm flipH="1">
            <a:off x="4203465" y="-111925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tângulo 272">
            <a:extLst>
              <a:ext uri="{FF2B5EF4-FFF2-40B4-BE49-F238E27FC236}">
                <a16:creationId xmlns:a16="http://schemas.microsoft.com/office/drawing/2014/main" xmlns="" id="{E125A5CE-2C44-4A2D-ADC7-4695B636C54A}"/>
              </a:ext>
            </a:extLst>
          </p:cNvPr>
          <p:cNvSpPr/>
          <p:nvPr/>
        </p:nvSpPr>
        <p:spPr>
          <a:xfrm>
            <a:off x="4166226" y="-89554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Retângulo 273">
            <a:extLst>
              <a:ext uri="{FF2B5EF4-FFF2-40B4-BE49-F238E27FC236}">
                <a16:creationId xmlns:a16="http://schemas.microsoft.com/office/drawing/2014/main" xmlns="" id="{55704A6B-704C-4D76-811F-D12C64EEB8A1}"/>
              </a:ext>
            </a:extLst>
          </p:cNvPr>
          <p:cNvSpPr/>
          <p:nvPr/>
        </p:nvSpPr>
        <p:spPr>
          <a:xfrm>
            <a:off x="5295901" y="-89554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Retângulo 274">
            <a:extLst>
              <a:ext uri="{FF2B5EF4-FFF2-40B4-BE49-F238E27FC236}">
                <a16:creationId xmlns:a16="http://schemas.microsoft.com/office/drawing/2014/main" xmlns="" id="{5C8FBF8C-C844-4CB2-B4A3-C4FFB5CE99D4}"/>
              </a:ext>
            </a:extLst>
          </p:cNvPr>
          <p:cNvSpPr/>
          <p:nvPr/>
        </p:nvSpPr>
        <p:spPr>
          <a:xfrm>
            <a:off x="6065037" y="-89554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Retângulo 275">
            <a:extLst>
              <a:ext uri="{FF2B5EF4-FFF2-40B4-BE49-F238E27FC236}">
                <a16:creationId xmlns:a16="http://schemas.microsoft.com/office/drawing/2014/main" xmlns="" id="{F5094253-98DC-4041-BAE0-1C5CE0D88F95}"/>
              </a:ext>
            </a:extLst>
          </p:cNvPr>
          <p:cNvSpPr/>
          <p:nvPr/>
        </p:nvSpPr>
        <p:spPr>
          <a:xfrm>
            <a:off x="6820520" y="-89554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xmlns="" id="{BBFD4C2D-2C7A-4F67-AA5F-D32D4314B3D1}"/>
              </a:ext>
            </a:extLst>
          </p:cNvPr>
          <p:cNvSpPr/>
          <p:nvPr/>
        </p:nvSpPr>
        <p:spPr>
          <a:xfrm>
            <a:off x="4166226" y="-15656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Retângulo 277">
            <a:extLst>
              <a:ext uri="{FF2B5EF4-FFF2-40B4-BE49-F238E27FC236}">
                <a16:creationId xmlns:a16="http://schemas.microsoft.com/office/drawing/2014/main" xmlns="" id="{335DF5A1-A387-4733-8DEB-609AB07ABE72}"/>
              </a:ext>
            </a:extLst>
          </p:cNvPr>
          <p:cNvSpPr/>
          <p:nvPr/>
        </p:nvSpPr>
        <p:spPr>
          <a:xfrm>
            <a:off x="5295901" y="-15656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278">
            <a:extLst>
              <a:ext uri="{FF2B5EF4-FFF2-40B4-BE49-F238E27FC236}">
                <a16:creationId xmlns:a16="http://schemas.microsoft.com/office/drawing/2014/main" xmlns="" id="{E585A0B2-9436-423A-A50B-989C69076A08}"/>
              </a:ext>
            </a:extLst>
          </p:cNvPr>
          <p:cNvSpPr/>
          <p:nvPr/>
        </p:nvSpPr>
        <p:spPr>
          <a:xfrm>
            <a:off x="6065037" y="-15656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Retângulo 279">
            <a:extLst>
              <a:ext uri="{FF2B5EF4-FFF2-40B4-BE49-F238E27FC236}">
                <a16:creationId xmlns:a16="http://schemas.microsoft.com/office/drawing/2014/main" xmlns="" id="{4A376C64-0220-4AE5-A2FC-DF85ECCFF373}"/>
              </a:ext>
            </a:extLst>
          </p:cNvPr>
          <p:cNvSpPr/>
          <p:nvPr/>
        </p:nvSpPr>
        <p:spPr>
          <a:xfrm>
            <a:off x="6820520" y="-15656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Retângulo 280">
            <a:extLst>
              <a:ext uri="{FF2B5EF4-FFF2-40B4-BE49-F238E27FC236}">
                <a16:creationId xmlns:a16="http://schemas.microsoft.com/office/drawing/2014/main" xmlns="" id="{A34C1935-8DBA-44B3-8A47-F129ED838991}"/>
              </a:ext>
            </a:extLst>
          </p:cNvPr>
          <p:cNvSpPr/>
          <p:nvPr/>
        </p:nvSpPr>
        <p:spPr>
          <a:xfrm>
            <a:off x="4166226" y="635717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>
            <a:extLst>
              <a:ext uri="{FF2B5EF4-FFF2-40B4-BE49-F238E27FC236}">
                <a16:creationId xmlns:a16="http://schemas.microsoft.com/office/drawing/2014/main" xmlns="" id="{7F39FBAB-0045-4075-B39D-0ED0582711E2}"/>
              </a:ext>
            </a:extLst>
          </p:cNvPr>
          <p:cNvSpPr/>
          <p:nvPr/>
        </p:nvSpPr>
        <p:spPr>
          <a:xfrm>
            <a:off x="5295901" y="635717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Retângulo 282">
            <a:extLst>
              <a:ext uri="{FF2B5EF4-FFF2-40B4-BE49-F238E27FC236}">
                <a16:creationId xmlns:a16="http://schemas.microsoft.com/office/drawing/2014/main" xmlns="" id="{8EAB9049-9B55-4F2D-B268-5DF93BFBA667}"/>
              </a:ext>
            </a:extLst>
          </p:cNvPr>
          <p:cNvSpPr/>
          <p:nvPr/>
        </p:nvSpPr>
        <p:spPr>
          <a:xfrm>
            <a:off x="6065037" y="635717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4" name="Retângulo 283">
            <a:extLst>
              <a:ext uri="{FF2B5EF4-FFF2-40B4-BE49-F238E27FC236}">
                <a16:creationId xmlns:a16="http://schemas.microsoft.com/office/drawing/2014/main" xmlns="" id="{2B492C66-DF10-4900-88E7-1AA040AA1076}"/>
              </a:ext>
            </a:extLst>
          </p:cNvPr>
          <p:cNvSpPr/>
          <p:nvPr/>
        </p:nvSpPr>
        <p:spPr>
          <a:xfrm>
            <a:off x="6820520" y="635717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5" name="Retângulo 284">
            <a:extLst>
              <a:ext uri="{FF2B5EF4-FFF2-40B4-BE49-F238E27FC236}">
                <a16:creationId xmlns:a16="http://schemas.microsoft.com/office/drawing/2014/main" xmlns="" id="{684C8BC1-7245-4C62-B950-2359812119A8}"/>
              </a:ext>
            </a:extLst>
          </p:cNvPr>
          <p:cNvSpPr/>
          <p:nvPr/>
        </p:nvSpPr>
        <p:spPr>
          <a:xfrm>
            <a:off x="4166226" y="176940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" name="Retângulo 285">
            <a:extLst>
              <a:ext uri="{FF2B5EF4-FFF2-40B4-BE49-F238E27FC236}">
                <a16:creationId xmlns:a16="http://schemas.microsoft.com/office/drawing/2014/main" xmlns="" id="{74CBBF4B-F72B-49D4-884A-0F1CC0BE8504}"/>
              </a:ext>
            </a:extLst>
          </p:cNvPr>
          <p:cNvSpPr/>
          <p:nvPr/>
        </p:nvSpPr>
        <p:spPr>
          <a:xfrm>
            <a:off x="5295901" y="176940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7" name="Retângulo 286">
            <a:extLst>
              <a:ext uri="{FF2B5EF4-FFF2-40B4-BE49-F238E27FC236}">
                <a16:creationId xmlns:a16="http://schemas.microsoft.com/office/drawing/2014/main" xmlns="" id="{ACFF633C-77B6-4EAE-9111-CBEEC03C9B7B}"/>
              </a:ext>
            </a:extLst>
          </p:cNvPr>
          <p:cNvSpPr/>
          <p:nvPr/>
        </p:nvSpPr>
        <p:spPr>
          <a:xfrm>
            <a:off x="6065037" y="176940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8" name="Retângulo 287">
            <a:extLst>
              <a:ext uri="{FF2B5EF4-FFF2-40B4-BE49-F238E27FC236}">
                <a16:creationId xmlns:a16="http://schemas.microsoft.com/office/drawing/2014/main" xmlns="" id="{73B722CE-74B2-48C6-8D70-C26644DA6E1D}"/>
              </a:ext>
            </a:extLst>
          </p:cNvPr>
          <p:cNvSpPr/>
          <p:nvPr/>
        </p:nvSpPr>
        <p:spPr>
          <a:xfrm>
            <a:off x="6820520" y="176940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9" name="Seta para baixo 9">
            <a:extLst>
              <a:ext uri="{FF2B5EF4-FFF2-40B4-BE49-F238E27FC236}">
                <a16:creationId xmlns:a16="http://schemas.microsoft.com/office/drawing/2014/main" xmlns="" id="{A8B49D9B-3A9F-4A34-B117-45D0173FDD59}"/>
              </a:ext>
            </a:extLst>
          </p:cNvPr>
          <p:cNvSpPr/>
          <p:nvPr/>
        </p:nvSpPr>
        <p:spPr>
          <a:xfrm rot="16200000">
            <a:off x="3651513" y="265428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2" name="Seta: Curva para Cima 291">
            <a:extLst>
              <a:ext uri="{FF2B5EF4-FFF2-40B4-BE49-F238E27FC236}">
                <a16:creationId xmlns:a16="http://schemas.microsoft.com/office/drawing/2014/main" xmlns="" id="{53C2673D-D490-48E5-BA76-0C558C40E6D2}"/>
              </a:ext>
            </a:extLst>
          </p:cNvPr>
          <p:cNvSpPr/>
          <p:nvPr/>
        </p:nvSpPr>
        <p:spPr>
          <a:xfrm>
            <a:off x="2302163" y="2033138"/>
            <a:ext cx="3451677" cy="4997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2" name="Seta: Curva para Cima 421">
            <a:extLst>
              <a:ext uri="{FF2B5EF4-FFF2-40B4-BE49-F238E27FC236}">
                <a16:creationId xmlns:a16="http://schemas.microsoft.com/office/drawing/2014/main" xmlns="" id="{66A85510-CC24-4329-8EFE-9983A25A2958}"/>
              </a:ext>
            </a:extLst>
          </p:cNvPr>
          <p:cNvSpPr/>
          <p:nvPr/>
        </p:nvSpPr>
        <p:spPr>
          <a:xfrm rot="10800000">
            <a:off x="2112771" y="-1544385"/>
            <a:ext cx="3451677" cy="4997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25" name="Imagem 424">
            <a:extLst>
              <a:ext uri="{FF2B5EF4-FFF2-40B4-BE49-F238E27FC236}">
                <a16:creationId xmlns:a16="http://schemas.microsoft.com/office/drawing/2014/main" xmlns="" id="{65EC8EC9-0A02-43D1-896B-4A1999D5B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31" y="-1959457"/>
            <a:ext cx="3049989" cy="372859"/>
          </a:xfrm>
          <a:prstGeom prst="rect">
            <a:avLst/>
          </a:prstGeom>
        </p:spPr>
      </p:pic>
      <p:pic>
        <p:nvPicPr>
          <p:cNvPr id="429" name="Imagem 428">
            <a:extLst>
              <a:ext uri="{FF2B5EF4-FFF2-40B4-BE49-F238E27FC236}">
                <a16:creationId xmlns:a16="http://schemas.microsoft.com/office/drawing/2014/main" xmlns="" id="{D47CB2A9-EC9C-4971-9C92-E9500A2D5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9" y="2638221"/>
            <a:ext cx="2164032" cy="3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2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75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923925" y="3037114"/>
            <a:ext cx="22274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5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923925" y="3037114"/>
            <a:ext cx="22274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2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3151413" y="3050722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0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3151413" y="3050722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7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3156135" y="839560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9574" y="3043918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921481" y="3043918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766151" y="3547759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766151" y="346020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35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3156135" y="839560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151412" y="3043918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04949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9574" y="3043918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766151" y="3547759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766151" y="346020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773858" y="4842140"/>
            <a:ext cx="1260480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73858" y="1632421"/>
            <a:ext cx="1260480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7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7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85" y="3480198"/>
            <a:ext cx="3490114" cy="333776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985610" y="153761"/>
            <a:ext cx="3822697" cy="3200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/>
          <a:stretch/>
        </p:blipFill>
        <p:spPr>
          <a:xfrm>
            <a:off x="1000125" y="3354161"/>
            <a:ext cx="3808182" cy="3200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84526" y="3634125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947337">
            <a:off x="4585666" y="2022333"/>
            <a:ext cx="1420130" cy="400050"/>
          </a:xfrm>
          <a:prstGeom prst="right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9616911">
            <a:off x="4619018" y="4342508"/>
            <a:ext cx="1416161" cy="400050"/>
          </a:xfrm>
          <a:prstGeom prst="right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35" y="7189094"/>
            <a:ext cx="9146946" cy="6858000"/>
          </a:xfrm>
          <a:prstGeom prst="rect">
            <a:avLst/>
          </a:prstGeom>
          <a:solidFill>
            <a:srgbClr val="E09B57"/>
          </a:solidFill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41" y="3091200"/>
            <a:ext cx="704850" cy="533400"/>
          </a:xfrm>
          <a:prstGeom prst="rect">
            <a:avLst/>
          </a:prstGeom>
        </p:spPr>
      </p:pic>
      <p:sp>
        <p:nvSpPr>
          <p:cNvPr id="18" name="Seta em curva para baixo 17"/>
          <p:cNvSpPr/>
          <p:nvPr/>
        </p:nvSpPr>
        <p:spPr>
          <a:xfrm>
            <a:off x="6620772" y="2212832"/>
            <a:ext cx="3582309" cy="778017"/>
          </a:xfrm>
          <a:prstGeom prst="curvedDown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9734550" y="3494142"/>
            <a:ext cx="654244" cy="2860935"/>
          </a:xfrm>
          <a:prstGeom prst="rect">
            <a:avLst/>
          </a:prstGeom>
          <a:noFill/>
          <a:ln w="19050">
            <a:solidFill>
              <a:srgbClr val="E09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63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25" y="351649"/>
            <a:ext cx="4291229" cy="4309516"/>
          </a:xfrm>
          <a:prstGeom prst="rect">
            <a:avLst/>
          </a:prstGeom>
        </p:spPr>
      </p:pic>
      <p:sp>
        <p:nvSpPr>
          <p:cNvPr id="5" name="Paralelogramo 4"/>
          <p:cNvSpPr/>
          <p:nvPr/>
        </p:nvSpPr>
        <p:spPr>
          <a:xfrm>
            <a:off x="1334832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/>
          <p:cNvSpPr/>
          <p:nvPr/>
        </p:nvSpPr>
        <p:spPr>
          <a:xfrm>
            <a:off x="1630438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Paralelogramo 7"/>
          <p:cNvSpPr/>
          <p:nvPr/>
        </p:nvSpPr>
        <p:spPr>
          <a:xfrm>
            <a:off x="1926044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/>
          <p:cNvSpPr/>
          <p:nvPr/>
        </p:nvSpPr>
        <p:spPr>
          <a:xfrm>
            <a:off x="2221650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9"/>
          <p:cNvSpPr/>
          <p:nvPr/>
        </p:nvSpPr>
        <p:spPr>
          <a:xfrm>
            <a:off x="2517256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aralelogramo 10"/>
          <p:cNvSpPr/>
          <p:nvPr/>
        </p:nvSpPr>
        <p:spPr>
          <a:xfrm>
            <a:off x="1147010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/>
          <p:cNvSpPr/>
          <p:nvPr/>
        </p:nvSpPr>
        <p:spPr>
          <a:xfrm>
            <a:off x="1442616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/>
          <p:cNvSpPr/>
          <p:nvPr/>
        </p:nvSpPr>
        <p:spPr>
          <a:xfrm>
            <a:off x="1738222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Paralelogramo 13"/>
          <p:cNvSpPr/>
          <p:nvPr/>
        </p:nvSpPr>
        <p:spPr>
          <a:xfrm>
            <a:off x="2033828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aralelogramo 14"/>
          <p:cNvSpPr/>
          <p:nvPr/>
        </p:nvSpPr>
        <p:spPr>
          <a:xfrm>
            <a:off x="2329434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Paralelogramo 20"/>
          <p:cNvSpPr/>
          <p:nvPr/>
        </p:nvSpPr>
        <p:spPr>
          <a:xfrm>
            <a:off x="965538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aralelogramo 21"/>
          <p:cNvSpPr/>
          <p:nvPr/>
        </p:nvSpPr>
        <p:spPr>
          <a:xfrm>
            <a:off x="1261144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aralelogramo 22"/>
          <p:cNvSpPr/>
          <p:nvPr/>
        </p:nvSpPr>
        <p:spPr>
          <a:xfrm>
            <a:off x="1556750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Paralelogramo 23"/>
          <p:cNvSpPr/>
          <p:nvPr/>
        </p:nvSpPr>
        <p:spPr>
          <a:xfrm>
            <a:off x="1852356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Paralelogramo 24"/>
          <p:cNvSpPr/>
          <p:nvPr/>
        </p:nvSpPr>
        <p:spPr>
          <a:xfrm>
            <a:off x="2147962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Paralelogramo 25"/>
          <p:cNvSpPr/>
          <p:nvPr/>
        </p:nvSpPr>
        <p:spPr>
          <a:xfrm>
            <a:off x="777716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Paralelogramo 26"/>
          <p:cNvSpPr/>
          <p:nvPr/>
        </p:nvSpPr>
        <p:spPr>
          <a:xfrm>
            <a:off x="1073322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Paralelogramo 27"/>
          <p:cNvSpPr/>
          <p:nvPr/>
        </p:nvSpPr>
        <p:spPr>
          <a:xfrm>
            <a:off x="1368928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Paralelogramo 28"/>
          <p:cNvSpPr/>
          <p:nvPr/>
        </p:nvSpPr>
        <p:spPr>
          <a:xfrm>
            <a:off x="1664534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Paralelogramo 29"/>
          <p:cNvSpPr/>
          <p:nvPr/>
        </p:nvSpPr>
        <p:spPr>
          <a:xfrm>
            <a:off x="1960140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Paralelogramo 30"/>
          <p:cNvSpPr>
            <a:spLocks noChangeAspect="1"/>
          </p:cNvSpPr>
          <p:nvPr/>
        </p:nvSpPr>
        <p:spPr>
          <a:xfrm>
            <a:off x="2793221" y="3029186"/>
            <a:ext cx="954156" cy="397564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/>
          <p:cNvSpPr>
            <a:spLocks noChangeAspect="1"/>
          </p:cNvSpPr>
          <p:nvPr/>
        </p:nvSpPr>
        <p:spPr>
          <a:xfrm>
            <a:off x="3375012" y="3029186"/>
            <a:ext cx="954156" cy="397564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Paralelogramo 32"/>
          <p:cNvSpPr>
            <a:spLocks noChangeAspect="1"/>
          </p:cNvSpPr>
          <p:nvPr/>
        </p:nvSpPr>
        <p:spPr>
          <a:xfrm>
            <a:off x="2423927" y="3426750"/>
            <a:ext cx="954156" cy="397564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Paralelogramo 33"/>
          <p:cNvSpPr>
            <a:spLocks noChangeAspect="1"/>
          </p:cNvSpPr>
          <p:nvPr/>
        </p:nvSpPr>
        <p:spPr>
          <a:xfrm>
            <a:off x="3005718" y="3426750"/>
            <a:ext cx="954156" cy="397564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Paralelogramo 34"/>
          <p:cNvSpPr>
            <a:spLocks/>
          </p:cNvSpPr>
          <p:nvPr/>
        </p:nvSpPr>
        <p:spPr>
          <a:xfrm>
            <a:off x="3590580" y="3426750"/>
            <a:ext cx="681948" cy="397564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Paralelogramo 35"/>
          <p:cNvSpPr>
            <a:spLocks/>
          </p:cNvSpPr>
          <p:nvPr/>
        </p:nvSpPr>
        <p:spPr>
          <a:xfrm>
            <a:off x="3959874" y="3029186"/>
            <a:ext cx="681948" cy="397564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Paralelogramo 36"/>
          <p:cNvSpPr/>
          <p:nvPr/>
        </p:nvSpPr>
        <p:spPr>
          <a:xfrm>
            <a:off x="5351297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Paralelogramo 37"/>
          <p:cNvSpPr/>
          <p:nvPr/>
        </p:nvSpPr>
        <p:spPr>
          <a:xfrm>
            <a:off x="5646903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Paralelogramo 38"/>
          <p:cNvSpPr/>
          <p:nvPr/>
        </p:nvSpPr>
        <p:spPr>
          <a:xfrm>
            <a:off x="5942509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Paralelogramo 39"/>
          <p:cNvSpPr/>
          <p:nvPr/>
        </p:nvSpPr>
        <p:spPr>
          <a:xfrm>
            <a:off x="6238115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Paralelogramo 40"/>
          <p:cNvSpPr/>
          <p:nvPr/>
        </p:nvSpPr>
        <p:spPr>
          <a:xfrm>
            <a:off x="6533721" y="1289700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Paralelogramo 41"/>
          <p:cNvSpPr/>
          <p:nvPr/>
        </p:nvSpPr>
        <p:spPr>
          <a:xfrm>
            <a:off x="5163475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Paralelogramo 42"/>
          <p:cNvSpPr/>
          <p:nvPr/>
        </p:nvSpPr>
        <p:spPr>
          <a:xfrm>
            <a:off x="5459081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Paralelogramo 43"/>
          <p:cNvSpPr/>
          <p:nvPr/>
        </p:nvSpPr>
        <p:spPr>
          <a:xfrm>
            <a:off x="5754687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Paralelogramo 44"/>
          <p:cNvSpPr/>
          <p:nvPr/>
        </p:nvSpPr>
        <p:spPr>
          <a:xfrm>
            <a:off x="6050293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Paralelogramo 45"/>
          <p:cNvSpPr/>
          <p:nvPr/>
        </p:nvSpPr>
        <p:spPr>
          <a:xfrm>
            <a:off x="6345899" y="1488482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Paralelogramo 46"/>
          <p:cNvSpPr/>
          <p:nvPr/>
        </p:nvSpPr>
        <p:spPr>
          <a:xfrm>
            <a:off x="4982003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Paralelogramo 47"/>
          <p:cNvSpPr/>
          <p:nvPr/>
        </p:nvSpPr>
        <p:spPr>
          <a:xfrm>
            <a:off x="5277609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Paralelogramo 48"/>
          <p:cNvSpPr/>
          <p:nvPr/>
        </p:nvSpPr>
        <p:spPr>
          <a:xfrm>
            <a:off x="5573215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Paralelogramo 49"/>
          <p:cNvSpPr/>
          <p:nvPr/>
        </p:nvSpPr>
        <p:spPr>
          <a:xfrm>
            <a:off x="5868821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Paralelogramo 50"/>
          <p:cNvSpPr/>
          <p:nvPr/>
        </p:nvSpPr>
        <p:spPr>
          <a:xfrm>
            <a:off x="6164427" y="1687264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Paralelogramo 51"/>
          <p:cNvSpPr/>
          <p:nvPr/>
        </p:nvSpPr>
        <p:spPr>
          <a:xfrm>
            <a:off x="4794181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Paralelogramo 52"/>
          <p:cNvSpPr/>
          <p:nvPr/>
        </p:nvSpPr>
        <p:spPr>
          <a:xfrm>
            <a:off x="5089787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Paralelogramo 53"/>
          <p:cNvSpPr/>
          <p:nvPr/>
        </p:nvSpPr>
        <p:spPr>
          <a:xfrm>
            <a:off x="5385393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Paralelogramo 54"/>
          <p:cNvSpPr/>
          <p:nvPr/>
        </p:nvSpPr>
        <p:spPr>
          <a:xfrm>
            <a:off x="5680999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Paralelogramo 55"/>
          <p:cNvSpPr/>
          <p:nvPr/>
        </p:nvSpPr>
        <p:spPr>
          <a:xfrm>
            <a:off x="5976605" y="1886046"/>
            <a:ext cx="477078" cy="198782"/>
          </a:xfrm>
          <a:prstGeom prst="parallelogram">
            <a:avLst>
              <a:gd name="adj" fmla="val 93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 para a direita 56"/>
          <p:cNvSpPr/>
          <p:nvPr/>
        </p:nvSpPr>
        <p:spPr>
          <a:xfrm rot="2974863">
            <a:off x="2307883" y="2457957"/>
            <a:ext cx="554021" cy="1960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 para a direita 57"/>
          <p:cNvSpPr/>
          <p:nvPr/>
        </p:nvSpPr>
        <p:spPr>
          <a:xfrm rot="19255671">
            <a:off x="4734760" y="2408400"/>
            <a:ext cx="554021" cy="1960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9" name="Imagem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09" y="2590407"/>
            <a:ext cx="236137" cy="236137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28" y="2553756"/>
            <a:ext cx="384383" cy="27278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71" y="3899794"/>
            <a:ext cx="465455" cy="2830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62" y="741674"/>
            <a:ext cx="247676" cy="277880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54" y="795007"/>
            <a:ext cx="148229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76" y="3912124"/>
            <a:ext cx="2517848" cy="24815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1"/>
          <a:stretch/>
        </p:blipFill>
        <p:spPr>
          <a:xfrm>
            <a:off x="6671960" y="3912124"/>
            <a:ext cx="1953566" cy="248150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7"/>
          <a:stretch/>
        </p:blipFill>
        <p:spPr>
          <a:xfrm>
            <a:off x="8172252" y="3912124"/>
            <a:ext cx="305490" cy="24815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26" y="84841"/>
            <a:ext cx="3657600" cy="36576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3" y="8484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9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76" y="3912124"/>
            <a:ext cx="2517848" cy="24815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1"/>
          <a:stretch/>
        </p:blipFill>
        <p:spPr>
          <a:xfrm>
            <a:off x="6671960" y="3912124"/>
            <a:ext cx="1953566" cy="248150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7"/>
          <a:stretch/>
        </p:blipFill>
        <p:spPr>
          <a:xfrm>
            <a:off x="8172252" y="3912124"/>
            <a:ext cx="305490" cy="24815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26" y="84841"/>
            <a:ext cx="3657600" cy="36576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3" y="84841"/>
            <a:ext cx="3657600" cy="3657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76" y="3912124"/>
            <a:ext cx="2517848" cy="2481508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2582943" y="5448692"/>
            <a:ext cx="122549" cy="12254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300751" y="3687451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3627546" y="3687451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954341" y="3687451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246571" y="3687450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2964527" y="5514678"/>
            <a:ext cx="15837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2025" y="3912124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696474" y="3912124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015615" y="3912124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307845" y="3912124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4232" y="53064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561016" y="53064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887800" y="53064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182092" y="53064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9" name="Elipse 28"/>
          <p:cNvSpPr/>
          <p:nvPr/>
        </p:nvSpPr>
        <p:spPr>
          <a:xfrm>
            <a:off x="7051169" y="5509966"/>
            <a:ext cx="122549" cy="12254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420266" y="3748725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>
            <a:off x="7353747" y="5571241"/>
            <a:ext cx="1065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481540" y="3973398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7353747" y="536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4" name="Elipse 33"/>
          <p:cNvSpPr/>
          <p:nvPr/>
        </p:nvSpPr>
        <p:spPr>
          <a:xfrm>
            <a:off x="7637799" y="3748725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7699073" y="3973398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7571280" y="536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7" name="Elipse 36"/>
          <p:cNvSpPr/>
          <p:nvPr/>
        </p:nvSpPr>
        <p:spPr>
          <a:xfrm>
            <a:off x="7875418" y="3748725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8" name="Conector reto 37"/>
          <p:cNvCxnSpPr/>
          <p:nvPr/>
        </p:nvCxnSpPr>
        <p:spPr>
          <a:xfrm>
            <a:off x="7936692" y="3973398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808899" y="536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40" name="Elipse 39"/>
          <p:cNvSpPr/>
          <p:nvPr/>
        </p:nvSpPr>
        <p:spPr>
          <a:xfrm>
            <a:off x="8150810" y="3748725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1" name="Conector reto 40"/>
          <p:cNvCxnSpPr/>
          <p:nvPr/>
        </p:nvCxnSpPr>
        <p:spPr>
          <a:xfrm>
            <a:off x="8212084" y="3973398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8084291" y="536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5042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34" y="254524"/>
            <a:ext cx="3657600" cy="3657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53" y="254524"/>
            <a:ext cx="3657600" cy="36576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76" y="3912124"/>
            <a:ext cx="2517848" cy="24815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1"/>
          <a:stretch/>
        </p:blipFill>
        <p:spPr>
          <a:xfrm>
            <a:off x="6276034" y="3912124"/>
            <a:ext cx="1953566" cy="248150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67"/>
          <a:stretch/>
        </p:blipFill>
        <p:spPr>
          <a:xfrm>
            <a:off x="7776326" y="3912124"/>
            <a:ext cx="305490" cy="248150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2582943" y="5448692"/>
            <a:ext cx="122549" cy="12254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300751" y="3687451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627546" y="3687451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3954341" y="3687451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246571" y="3687450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2964527" y="5514678"/>
            <a:ext cx="15837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362025" y="3912124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696474" y="3912124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015615" y="3912124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307845" y="3912124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4232" y="53064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561016" y="53064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887800" y="53064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182092" y="53064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29" name="Elipse 28"/>
          <p:cNvSpPr/>
          <p:nvPr/>
        </p:nvSpPr>
        <p:spPr>
          <a:xfrm>
            <a:off x="6589254" y="5509966"/>
            <a:ext cx="122549" cy="12254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958351" y="3748725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>
            <a:off x="6891832" y="5571241"/>
            <a:ext cx="1065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7019625" y="3973398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6891832" y="536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45" name="Elipse 44"/>
          <p:cNvSpPr/>
          <p:nvPr/>
        </p:nvSpPr>
        <p:spPr>
          <a:xfrm>
            <a:off x="7175884" y="3748725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7237158" y="3973398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7109365" y="536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48" name="Elipse 47"/>
          <p:cNvSpPr/>
          <p:nvPr/>
        </p:nvSpPr>
        <p:spPr>
          <a:xfrm>
            <a:off x="7413503" y="3748725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>
            <a:off x="7474777" y="3973398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7346984" y="536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51" name="Elipse 50"/>
          <p:cNvSpPr/>
          <p:nvPr/>
        </p:nvSpPr>
        <p:spPr>
          <a:xfrm>
            <a:off x="7688895" y="3748725"/>
            <a:ext cx="122549" cy="1225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2" name="Conector reto 51"/>
          <p:cNvCxnSpPr/>
          <p:nvPr/>
        </p:nvCxnSpPr>
        <p:spPr>
          <a:xfrm>
            <a:off x="7750169" y="3973398"/>
            <a:ext cx="0" cy="2356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7622376" y="536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118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t="8574" r="9691" b="15025"/>
          <a:stretch/>
        </p:blipFill>
        <p:spPr>
          <a:xfrm>
            <a:off x="1206631" y="263950"/>
            <a:ext cx="9624767" cy="4967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0" t="8283" r="9691" b="15460"/>
          <a:stretch/>
        </p:blipFill>
        <p:spPr>
          <a:xfrm>
            <a:off x="1442301" y="716437"/>
            <a:ext cx="9568206" cy="49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475" y="2160142"/>
            <a:ext cx="6761050" cy="368230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27"/>
            <a:ext cx="6761050" cy="36823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019" y="453927"/>
            <a:ext cx="6761050" cy="36823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797" y="3148186"/>
            <a:ext cx="6761050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5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19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1,2</a:t>
              </a: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3,4</a:t>
              </a: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5,6</a:t>
              </a: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7,8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9,10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11,12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13,14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15,16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17,18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19,20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21,22</a:t>
              </a: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23,24</a:t>
              </a: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25,26</a:t>
              </a: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27,28</a:t>
              </a: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29,30</a:t>
              </a: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31,32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8334" y="621095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33830" y="72455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5596" y="1356591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8233" y="278912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68232" y="240746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65027" y="276527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41566" y="222280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9" name="Conector de Seta Reta 30">
            <a:extLst>
              <a:ext uri="{FF2B5EF4-FFF2-40B4-BE49-F238E27FC236}">
                <a16:creationId xmlns:a16="http://schemas.microsoft.com/office/drawing/2014/main" xmlns="" id="{F4E2726F-250A-244A-9FEF-08E332214A0E}"/>
              </a:ext>
            </a:extLst>
          </p:cNvPr>
          <p:cNvCxnSpPr/>
          <p:nvPr/>
        </p:nvCxnSpPr>
        <p:spPr>
          <a:xfrm>
            <a:off x="4708538" y="187926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1">
            <a:extLst>
              <a:ext uri="{FF2B5EF4-FFF2-40B4-BE49-F238E27FC236}">
                <a16:creationId xmlns:a16="http://schemas.microsoft.com/office/drawing/2014/main" xmlns="" id="{58C6BB8A-40B7-1D44-841F-91C8117B7A12}"/>
              </a:ext>
            </a:extLst>
          </p:cNvPr>
          <p:cNvCxnSpPr/>
          <p:nvPr/>
        </p:nvCxnSpPr>
        <p:spPr>
          <a:xfrm flipV="1">
            <a:off x="4708537" y="149760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:a16="http://schemas.microsoft.com/office/drawing/2014/main" xmlns="" id="{71091896-9F67-8847-9C2A-DE057411D085}"/>
              </a:ext>
            </a:extLst>
          </p:cNvPr>
          <p:cNvSpPr txBox="1"/>
          <p:nvPr/>
        </p:nvSpPr>
        <p:spPr>
          <a:xfrm>
            <a:off x="4905332" y="1855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3" name="CaixaDeTexto 38">
            <a:extLst>
              <a:ext uri="{FF2B5EF4-FFF2-40B4-BE49-F238E27FC236}">
                <a16:creationId xmlns:a16="http://schemas.microsoft.com/office/drawing/2014/main" xmlns="" id="{76B8159C-42E2-4940-B7F6-6CFD8DA7CF7E}"/>
              </a:ext>
            </a:extLst>
          </p:cNvPr>
          <p:cNvSpPr txBox="1"/>
          <p:nvPr/>
        </p:nvSpPr>
        <p:spPr>
          <a:xfrm>
            <a:off x="4439517" y="1319106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xmlns="" id="{6270ED07-5855-EB46-9509-DAAB56BDB6EE}"/>
              </a:ext>
            </a:extLst>
          </p:cNvPr>
          <p:cNvCxnSpPr>
            <a:cxnSpLocks/>
          </p:cNvCxnSpPr>
          <p:nvPr/>
        </p:nvCxnSpPr>
        <p:spPr>
          <a:xfrm flipH="1">
            <a:off x="4556137" y="1866938"/>
            <a:ext cx="152400" cy="28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7">
            <a:extLst>
              <a:ext uri="{FF2B5EF4-FFF2-40B4-BE49-F238E27FC236}">
                <a16:creationId xmlns:a16="http://schemas.microsoft.com/office/drawing/2014/main" xmlns="" id="{A883361E-6275-FD48-BBBB-CC236BA50F68}"/>
              </a:ext>
            </a:extLst>
          </p:cNvPr>
          <p:cNvSpPr txBox="1"/>
          <p:nvPr/>
        </p:nvSpPr>
        <p:spPr>
          <a:xfrm>
            <a:off x="4322898" y="2040081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xmlns="" id="{91386F85-D730-BC4D-BFB6-86BD933FCE40}"/>
              </a:ext>
            </a:extLst>
          </p:cNvPr>
          <p:cNvSpPr/>
          <p:nvPr/>
        </p:nvSpPr>
        <p:spPr>
          <a:xfrm flipH="1">
            <a:off x="5620327" y="389150"/>
            <a:ext cx="1691640" cy="169164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B5C299A-1052-4746-8710-63FF6CFD409E}"/>
              </a:ext>
            </a:extLst>
          </p:cNvPr>
          <p:cNvCxnSpPr>
            <a:cxnSpLocks/>
          </p:cNvCxnSpPr>
          <p:nvPr/>
        </p:nvCxnSpPr>
        <p:spPr>
          <a:xfrm>
            <a:off x="6228412" y="4369977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DCB2C18-6EAD-5D4A-98EB-E29D64C0FCAF}"/>
                  </a:ext>
                </a:extLst>
              </p:cNvPr>
              <p:cNvSpPr txBox="1"/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blipFill>
                <a:blip r:embed="rId2"/>
                <a:stretch>
                  <a:fillRect l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D64D3D5-6A3F-5A41-83A7-36085B488607}"/>
              </a:ext>
            </a:extLst>
          </p:cNvPr>
          <p:cNvCxnSpPr>
            <a:cxnSpLocks/>
          </p:cNvCxnSpPr>
          <p:nvPr/>
        </p:nvCxnSpPr>
        <p:spPr>
          <a:xfrm flipV="1">
            <a:off x="5980850" y="1107273"/>
            <a:ext cx="0" cy="68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5C03481-1FBF-DF4E-96C2-CDB1991F1F7B}"/>
                  </a:ext>
                </a:extLst>
              </p:cNvPr>
              <p:cNvSpPr txBox="1"/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blipFill>
                <a:blip r:embed="rId3"/>
                <a:stretch>
                  <a:fillRect l="-6452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2070AFC-2402-1041-8B48-36FB0348B700}"/>
              </a:ext>
            </a:extLst>
          </p:cNvPr>
          <p:cNvCxnSpPr>
            <a:cxnSpLocks/>
          </p:cNvCxnSpPr>
          <p:nvPr/>
        </p:nvCxnSpPr>
        <p:spPr>
          <a:xfrm>
            <a:off x="5652815" y="600242"/>
            <a:ext cx="328035" cy="3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FE8FBEA-ADFF-AB40-A54A-449E780BBA65}"/>
                  </a:ext>
                </a:extLst>
              </p:cNvPr>
              <p:cNvSpPr txBox="1"/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blipFill>
                <a:blip r:embed="rId4"/>
                <a:stretch>
                  <a:fillRect l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0">
            <a:extLst>
              <a:ext uri="{FF2B5EF4-FFF2-40B4-BE49-F238E27FC236}">
                <a16:creationId xmlns:a16="http://schemas.microsoft.com/office/drawing/2014/main" xmlns="" id="{BA2E9DFA-5E42-7A45-BAAF-990ADF7EA0D3}"/>
              </a:ext>
            </a:extLst>
          </p:cNvPr>
          <p:cNvCxnSpPr>
            <a:cxnSpLocks/>
          </p:cNvCxnSpPr>
          <p:nvPr/>
        </p:nvCxnSpPr>
        <p:spPr>
          <a:xfrm>
            <a:off x="8928069" y="4800400"/>
            <a:ext cx="1040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xmlns="" id="{E89DE250-B42E-074A-9B4B-D32C5B21682A}"/>
              </a:ext>
            </a:extLst>
          </p:cNvPr>
          <p:cNvCxnSpPr>
            <a:cxnSpLocks/>
          </p:cNvCxnSpPr>
          <p:nvPr/>
        </p:nvCxnSpPr>
        <p:spPr>
          <a:xfrm flipH="1" flipV="1">
            <a:off x="7465029" y="2407466"/>
            <a:ext cx="868" cy="912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37">
            <a:extLst>
              <a:ext uri="{FF2B5EF4-FFF2-40B4-BE49-F238E27FC236}">
                <a16:creationId xmlns:a16="http://schemas.microsoft.com/office/drawing/2014/main" xmlns="" id="{EB1519E0-5286-4349-B80E-C58B3668839D}"/>
              </a:ext>
            </a:extLst>
          </p:cNvPr>
          <p:cNvSpPr txBox="1"/>
          <p:nvPr/>
        </p:nvSpPr>
        <p:spPr>
          <a:xfrm>
            <a:off x="9943706" y="473865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44" name="Conector de Seta Reta 31">
            <a:extLst>
              <a:ext uri="{FF2B5EF4-FFF2-40B4-BE49-F238E27FC236}">
                <a16:creationId xmlns:a16="http://schemas.microsoft.com/office/drawing/2014/main" xmlns="" id="{498F1A6C-5107-C140-BB57-1B5DC6F026FE}"/>
              </a:ext>
            </a:extLst>
          </p:cNvPr>
          <p:cNvCxnSpPr>
            <a:cxnSpLocks/>
          </p:cNvCxnSpPr>
          <p:nvPr/>
        </p:nvCxnSpPr>
        <p:spPr>
          <a:xfrm flipH="1">
            <a:off x="6459190" y="5273704"/>
            <a:ext cx="500932" cy="48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7">
            <a:extLst>
              <a:ext uri="{FF2B5EF4-FFF2-40B4-BE49-F238E27FC236}">
                <a16:creationId xmlns:a16="http://schemas.microsoft.com/office/drawing/2014/main" xmlns="" id="{B6B0C0B4-5D95-E046-8F05-DBA56B369AC9}"/>
              </a:ext>
            </a:extLst>
          </p:cNvPr>
          <p:cNvSpPr txBox="1"/>
          <p:nvPr/>
        </p:nvSpPr>
        <p:spPr>
          <a:xfrm>
            <a:off x="6709656" y="5472572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678A5E09-5210-8B4F-9C6E-687A6DAE997E}"/>
              </a:ext>
            </a:extLst>
          </p:cNvPr>
          <p:cNvSpPr/>
          <p:nvPr/>
        </p:nvSpPr>
        <p:spPr>
          <a:xfrm>
            <a:off x="6962109" y="3307744"/>
            <a:ext cx="1965960" cy="196596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3538F5B-109E-414B-A880-6203A7899206}"/>
              </a:ext>
            </a:extLst>
          </p:cNvPr>
          <p:cNvCxnSpPr/>
          <p:nvPr/>
        </p:nvCxnSpPr>
        <p:spPr>
          <a:xfrm>
            <a:off x="7465029" y="3307744"/>
            <a:ext cx="0" cy="1471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7FE85EB-0365-8045-A5A8-D95E80529B6A}"/>
              </a:ext>
            </a:extLst>
          </p:cNvPr>
          <p:cNvCxnSpPr>
            <a:cxnSpLocks/>
          </p:cNvCxnSpPr>
          <p:nvPr/>
        </p:nvCxnSpPr>
        <p:spPr>
          <a:xfrm flipH="1">
            <a:off x="6962109" y="4779670"/>
            <a:ext cx="480059" cy="494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4C50B42D-6F2E-F143-8613-E77625FDA0C2}"/>
              </a:ext>
            </a:extLst>
          </p:cNvPr>
          <p:cNvCxnSpPr>
            <a:cxnSpLocks/>
          </p:cNvCxnSpPr>
          <p:nvPr/>
        </p:nvCxnSpPr>
        <p:spPr>
          <a:xfrm flipH="1">
            <a:off x="7439994" y="4784758"/>
            <a:ext cx="14880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F4E5FA0-002E-E44C-85C4-9D2B890C8F48}"/>
              </a:ext>
            </a:extLst>
          </p:cNvPr>
          <p:cNvCxnSpPr>
            <a:cxnSpLocks/>
          </p:cNvCxnSpPr>
          <p:nvPr/>
        </p:nvCxnSpPr>
        <p:spPr>
          <a:xfrm flipH="1">
            <a:off x="8688040" y="4372097"/>
            <a:ext cx="742949" cy="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D3DDB3F6-3863-8B40-8B0C-765B50556082}"/>
                  </a:ext>
                </a:extLst>
              </p:cNvPr>
              <p:cNvSpPr txBox="1"/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blipFill>
                <a:blip r:embed="rId5"/>
                <a:stretch>
                  <a:fillRect l="-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754DC28D-02DE-074B-A64E-37E346FFDEAB}"/>
              </a:ext>
            </a:extLst>
          </p:cNvPr>
          <p:cNvCxnSpPr>
            <a:cxnSpLocks/>
          </p:cNvCxnSpPr>
          <p:nvPr/>
        </p:nvCxnSpPr>
        <p:spPr>
          <a:xfrm>
            <a:off x="7657676" y="5026687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FE8B028E-C93E-E548-AF4F-0A464D80D063}"/>
                  </a:ext>
                </a:extLst>
              </p:cNvPr>
              <p:cNvSpPr/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BE0D7074-2E41-6946-A7C8-8B995652278D}"/>
              </a:ext>
            </a:extLst>
          </p:cNvPr>
          <p:cNvCxnSpPr>
            <a:cxnSpLocks/>
          </p:cNvCxnSpPr>
          <p:nvPr/>
        </p:nvCxnSpPr>
        <p:spPr>
          <a:xfrm flipH="1">
            <a:off x="7539689" y="3589222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0CC5FCB-F480-2645-BAD0-61FA0E7FE5ED}"/>
                  </a:ext>
                </a:extLst>
              </p:cNvPr>
              <p:cNvSpPr/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23629297-22E7-7441-81D1-749C3AD58B54}"/>
                  </a:ext>
                </a:extLst>
              </p:cNvPr>
              <p:cNvSpPr/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6F78AF6-5B3C-564C-8FAE-8D1FD83E19D9}"/>
              </a:ext>
            </a:extLst>
          </p:cNvPr>
          <p:cNvCxnSpPr>
            <a:cxnSpLocks/>
          </p:cNvCxnSpPr>
          <p:nvPr/>
        </p:nvCxnSpPr>
        <p:spPr>
          <a:xfrm>
            <a:off x="7773761" y="416955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DE12505A-7235-6448-B5C6-FE671E3F8A22}"/>
              </a:ext>
            </a:extLst>
          </p:cNvPr>
          <p:cNvCxnSpPr>
            <a:cxnSpLocks/>
          </p:cNvCxnSpPr>
          <p:nvPr/>
        </p:nvCxnSpPr>
        <p:spPr>
          <a:xfrm flipH="1">
            <a:off x="7539688" y="450937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1F8CD0D-BA76-8E46-9CCA-A28143CAAB39}"/>
                  </a:ext>
                </a:extLst>
              </p:cNvPr>
              <p:cNvSpPr txBox="1"/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blipFill>
                <a:blip r:embed="rId9"/>
                <a:stretch>
                  <a:fillRect l="-14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37">
            <a:extLst>
              <a:ext uri="{FF2B5EF4-FFF2-40B4-BE49-F238E27FC236}">
                <a16:creationId xmlns:a16="http://schemas.microsoft.com/office/drawing/2014/main" xmlns="" id="{82977875-7FA0-AA40-AFC9-85EBA228660F}"/>
              </a:ext>
            </a:extLst>
          </p:cNvPr>
          <p:cNvSpPr txBox="1"/>
          <p:nvPr/>
        </p:nvSpPr>
        <p:spPr>
          <a:xfrm>
            <a:off x="7516895" y="2385788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7B2A7D30-80F5-E04E-AF2E-46549DA5001A}"/>
              </a:ext>
            </a:extLst>
          </p:cNvPr>
          <p:cNvCxnSpPr>
            <a:cxnSpLocks/>
          </p:cNvCxnSpPr>
          <p:nvPr/>
        </p:nvCxnSpPr>
        <p:spPr>
          <a:xfrm>
            <a:off x="4871169" y="1227125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9EA20542-1E02-FB4B-8965-FFAFE1DDEE71}"/>
                  </a:ext>
                </a:extLst>
              </p:cNvPr>
              <p:cNvSpPr txBox="1"/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blipFill>
                <a:blip r:embed="rId10"/>
                <a:stretch>
                  <a:fillRect l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490477F-763A-4F4D-9169-63E295F28330}"/>
              </a:ext>
            </a:extLst>
          </p:cNvPr>
          <p:cNvGrpSpPr/>
          <p:nvPr/>
        </p:nvGrpSpPr>
        <p:grpSpPr>
          <a:xfrm>
            <a:off x="1207347" y="3397611"/>
            <a:ext cx="4259203" cy="3125623"/>
            <a:chOff x="1207347" y="3397611"/>
            <a:chExt cx="4259203" cy="31256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4D1A702-3EFD-7147-9604-63E809BECA89}"/>
                </a:ext>
              </a:extLst>
            </p:cNvPr>
            <p:cNvSpPr/>
            <p:nvPr/>
          </p:nvSpPr>
          <p:spPr>
            <a:xfrm>
              <a:off x="2225842" y="4042611"/>
              <a:ext cx="1840832" cy="184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xmlns="" id="{B8C752B6-8936-584E-9D03-0B78FBF9796E}"/>
                </a:ext>
              </a:extLst>
            </p:cNvPr>
            <p:cNvSpPr/>
            <p:nvPr/>
          </p:nvSpPr>
          <p:spPr>
            <a:xfrm>
              <a:off x="2225842" y="547257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57036A3-CE44-3948-9771-2A025BF838D5}"/>
                </a:ext>
              </a:extLst>
            </p:cNvPr>
            <p:cNvSpPr/>
            <p:nvPr/>
          </p:nvSpPr>
          <p:spPr>
            <a:xfrm>
              <a:off x="2671011" y="5570620"/>
              <a:ext cx="250466" cy="271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B9218790-1900-2742-B907-060A7FD7EF9D}"/>
                </a:ext>
              </a:extLst>
            </p:cNvPr>
            <p:cNvSpPr/>
            <p:nvPr/>
          </p:nvSpPr>
          <p:spPr>
            <a:xfrm>
              <a:off x="2827421" y="5173579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983FDBFF-E7D3-4A4D-9B1C-35CBBDDED5F6}"/>
                </a:ext>
              </a:extLst>
            </p:cNvPr>
            <p:cNvSpPr/>
            <p:nvPr/>
          </p:nvSpPr>
          <p:spPr>
            <a:xfrm>
              <a:off x="3416968" y="5185611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351E04E1-FCD0-664D-A440-E67F5F4D328D}"/>
                </a:ext>
              </a:extLst>
            </p:cNvPr>
            <p:cNvSpPr/>
            <p:nvPr/>
          </p:nvSpPr>
          <p:spPr>
            <a:xfrm>
              <a:off x="3164305" y="5125453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8DC4F329-D01C-094D-ABC3-C4DA25596C37}"/>
                </a:ext>
              </a:extLst>
            </p:cNvPr>
            <p:cNvSpPr/>
            <p:nvPr/>
          </p:nvSpPr>
          <p:spPr>
            <a:xfrm>
              <a:off x="2319720" y="5185611"/>
              <a:ext cx="498674" cy="36130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7E04F2F1-51C6-6A47-91BE-CA28F302B4A9}"/>
                </a:ext>
              </a:extLst>
            </p:cNvPr>
            <p:cNvSpPr/>
            <p:nvPr/>
          </p:nvSpPr>
          <p:spPr>
            <a:xfrm>
              <a:off x="2237874" y="4848726"/>
              <a:ext cx="348915" cy="348916"/>
            </a:xfrm>
            <a:custGeom>
              <a:avLst/>
              <a:gdLst>
                <a:gd name="connsiteX0" fmla="*/ 0 w 348915"/>
                <a:gd name="connsiteY0" fmla="*/ 168442 h 348916"/>
                <a:gd name="connsiteX1" fmla="*/ 0 w 348915"/>
                <a:gd name="connsiteY1" fmla="*/ 168442 h 348916"/>
                <a:gd name="connsiteX2" fmla="*/ 36094 w 348915"/>
                <a:gd name="connsiteY2" fmla="*/ 312821 h 348916"/>
                <a:gd name="connsiteX3" fmla="*/ 60158 w 348915"/>
                <a:gd name="connsiteY3" fmla="*/ 336885 h 348916"/>
                <a:gd name="connsiteX4" fmla="*/ 108284 w 348915"/>
                <a:gd name="connsiteY4" fmla="*/ 348916 h 348916"/>
                <a:gd name="connsiteX5" fmla="*/ 228600 w 348915"/>
                <a:gd name="connsiteY5" fmla="*/ 336885 h 348916"/>
                <a:gd name="connsiteX6" fmla="*/ 264694 w 348915"/>
                <a:gd name="connsiteY6" fmla="*/ 324853 h 348916"/>
                <a:gd name="connsiteX7" fmla="*/ 324852 w 348915"/>
                <a:gd name="connsiteY7" fmla="*/ 264695 h 348916"/>
                <a:gd name="connsiteX8" fmla="*/ 348915 w 348915"/>
                <a:gd name="connsiteY8" fmla="*/ 168442 h 348916"/>
                <a:gd name="connsiteX9" fmla="*/ 336884 w 348915"/>
                <a:gd name="connsiteY9" fmla="*/ 120316 h 348916"/>
                <a:gd name="connsiteX10" fmla="*/ 264694 w 348915"/>
                <a:gd name="connsiteY10" fmla="*/ 84221 h 348916"/>
                <a:gd name="connsiteX11" fmla="*/ 216568 w 348915"/>
                <a:gd name="connsiteY11" fmla="*/ 24063 h 348916"/>
                <a:gd name="connsiteX12" fmla="*/ 180473 w 348915"/>
                <a:gd name="connsiteY12" fmla="*/ 0 h 348916"/>
                <a:gd name="connsiteX13" fmla="*/ 84221 w 348915"/>
                <a:gd name="connsiteY13" fmla="*/ 24063 h 348916"/>
                <a:gd name="connsiteX14" fmla="*/ 60158 w 348915"/>
                <a:gd name="connsiteY14" fmla="*/ 48127 h 348916"/>
                <a:gd name="connsiteX15" fmla="*/ 48126 w 348915"/>
                <a:gd name="connsiteY15" fmla="*/ 84221 h 348916"/>
                <a:gd name="connsiteX16" fmla="*/ 24063 w 348915"/>
                <a:gd name="connsiteY16" fmla="*/ 108285 h 348916"/>
                <a:gd name="connsiteX17" fmla="*/ 0 w 348915"/>
                <a:gd name="connsiteY17" fmla="*/ 168442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8915" h="348916">
                  <a:moveTo>
                    <a:pt x="0" y="168442"/>
                  </a:moveTo>
                  <a:lnTo>
                    <a:pt x="0" y="168442"/>
                  </a:lnTo>
                  <a:cubicBezTo>
                    <a:pt x="10046" y="258864"/>
                    <a:pt x="-6688" y="259344"/>
                    <a:pt x="36094" y="312821"/>
                  </a:cubicBezTo>
                  <a:cubicBezTo>
                    <a:pt x="43181" y="321679"/>
                    <a:pt x="50012" y="331812"/>
                    <a:pt x="60158" y="336885"/>
                  </a:cubicBezTo>
                  <a:cubicBezTo>
                    <a:pt x="74948" y="344280"/>
                    <a:pt x="92242" y="344906"/>
                    <a:pt x="108284" y="348916"/>
                  </a:cubicBezTo>
                  <a:cubicBezTo>
                    <a:pt x="148389" y="344906"/>
                    <a:pt x="188763" y="343014"/>
                    <a:pt x="228600" y="336885"/>
                  </a:cubicBezTo>
                  <a:cubicBezTo>
                    <a:pt x="241135" y="334957"/>
                    <a:pt x="254548" y="332462"/>
                    <a:pt x="264694" y="324853"/>
                  </a:cubicBezTo>
                  <a:cubicBezTo>
                    <a:pt x="287381" y="307838"/>
                    <a:pt x="324852" y="264695"/>
                    <a:pt x="324852" y="264695"/>
                  </a:cubicBezTo>
                  <a:cubicBezTo>
                    <a:pt x="334347" y="236211"/>
                    <a:pt x="348915" y="197483"/>
                    <a:pt x="348915" y="168442"/>
                  </a:cubicBezTo>
                  <a:cubicBezTo>
                    <a:pt x="348915" y="151906"/>
                    <a:pt x="346056" y="134075"/>
                    <a:pt x="336884" y="120316"/>
                  </a:cubicBezTo>
                  <a:cubicBezTo>
                    <a:pt x="323557" y="100325"/>
                    <a:pt x="285283" y="91084"/>
                    <a:pt x="264694" y="84221"/>
                  </a:cubicBezTo>
                  <a:cubicBezTo>
                    <a:pt x="246829" y="57424"/>
                    <a:pt x="241057" y="43655"/>
                    <a:pt x="216568" y="24063"/>
                  </a:cubicBezTo>
                  <a:cubicBezTo>
                    <a:pt x="205277" y="15030"/>
                    <a:pt x="192505" y="8021"/>
                    <a:pt x="180473" y="0"/>
                  </a:cubicBezTo>
                  <a:cubicBezTo>
                    <a:pt x="167540" y="2587"/>
                    <a:pt x="102717" y="12965"/>
                    <a:pt x="84221" y="24063"/>
                  </a:cubicBezTo>
                  <a:cubicBezTo>
                    <a:pt x="74494" y="29899"/>
                    <a:pt x="68179" y="40106"/>
                    <a:pt x="60158" y="48127"/>
                  </a:cubicBezTo>
                  <a:cubicBezTo>
                    <a:pt x="56147" y="60158"/>
                    <a:pt x="54651" y="73346"/>
                    <a:pt x="48126" y="84221"/>
                  </a:cubicBezTo>
                  <a:cubicBezTo>
                    <a:pt x="42290" y="93948"/>
                    <a:pt x="29136" y="98139"/>
                    <a:pt x="24063" y="108285"/>
                  </a:cubicBezTo>
                  <a:cubicBezTo>
                    <a:pt x="7167" y="142076"/>
                    <a:pt x="4011" y="158416"/>
                    <a:pt x="0" y="1684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xmlns="" id="{0147C010-60C8-9843-8796-B13BD5EB5C78}"/>
                </a:ext>
              </a:extLst>
            </p:cNvPr>
            <p:cNvSpPr/>
            <p:nvPr/>
          </p:nvSpPr>
          <p:spPr>
            <a:xfrm rot="3557172">
              <a:off x="2595328" y="4586437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xmlns="" id="{F0095C1D-22F3-BB4B-B94A-E1418D8828E8}"/>
                </a:ext>
              </a:extLst>
            </p:cNvPr>
            <p:cNvSpPr/>
            <p:nvPr/>
          </p:nvSpPr>
          <p:spPr>
            <a:xfrm rot="19359155">
              <a:off x="3355327" y="472665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47A790B9-35EB-B644-B261-B2582C621B1A}"/>
                </a:ext>
              </a:extLst>
            </p:cNvPr>
            <p:cNvSpPr/>
            <p:nvPr/>
          </p:nvSpPr>
          <p:spPr>
            <a:xfrm rot="15360423">
              <a:off x="3618400" y="4756537"/>
              <a:ext cx="479559" cy="41197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xmlns="" id="{72AB0C17-E2D7-9E4A-8F06-5AA42B43D956}"/>
                </a:ext>
              </a:extLst>
            </p:cNvPr>
            <p:cNvSpPr/>
            <p:nvPr/>
          </p:nvSpPr>
          <p:spPr>
            <a:xfrm rot="21098369">
              <a:off x="2265012" y="4439963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F8FBCBA5-8772-9141-A68A-733CD1CE40F4}"/>
                </a:ext>
              </a:extLst>
            </p:cNvPr>
            <p:cNvSpPr/>
            <p:nvPr/>
          </p:nvSpPr>
          <p:spPr>
            <a:xfrm rot="18049704">
              <a:off x="3089484" y="4397645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81F5B2E2-D515-5449-8565-69EB2D19B507}"/>
                </a:ext>
              </a:extLst>
            </p:cNvPr>
            <p:cNvSpPr/>
            <p:nvPr/>
          </p:nvSpPr>
          <p:spPr>
            <a:xfrm rot="13486479">
              <a:off x="2557077" y="4349885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86706AD3-955C-8C40-A242-3B2625A36FDC}"/>
                </a:ext>
              </a:extLst>
            </p:cNvPr>
            <p:cNvSpPr/>
            <p:nvPr/>
          </p:nvSpPr>
          <p:spPr>
            <a:xfrm rot="9840074">
              <a:off x="3388954" y="4024855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392ED72B-B593-E94B-8E3A-47A57F4EFA28}"/>
                </a:ext>
              </a:extLst>
            </p:cNvPr>
            <p:cNvSpPr/>
            <p:nvPr/>
          </p:nvSpPr>
          <p:spPr>
            <a:xfrm rot="18049704">
              <a:off x="2885836" y="4087808"/>
              <a:ext cx="492075" cy="355526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863BAA95-54EC-6648-A2E4-B92D02F843F9}"/>
                </a:ext>
              </a:extLst>
            </p:cNvPr>
            <p:cNvSpPr/>
            <p:nvPr/>
          </p:nvSpPr>
          <p:spPr>
            <a:xfrm rot="19602321">
              <a:off x="2246324" y="4074616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37CB2550-0B63-614F-A657-CA0C3BAD55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47" y="5007895"/>
              <a:ext cx="943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9855CA9B-1AE1-6F48-B19D-C1DCCFD013A6}"/>
                    </a:ext>
                  </a:extLst>
                </p:cNvPr>
                <p:cNvSpPr txBox="1"/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55665669-207C-A24A-BA6F-7BBB58E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114" y="4973857"/>
              <a:ext cx="90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34A6CB74-D772-554F-8A10-ABD6AFE1BFFE}"/>
                    </a:ext>
                  </a:extLst>
                </p:cNvPr>
                <p:cNvSpPr txBox="1"/>
                <p:nvPr/>
              </p:nvSpPr>
              <p:spPr>
                <a:xfrm>
                  <a:off x="4299820" y="4646321"/>
                  <a:ext cx="1166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820" y="4646321"/>
                  <a:ext cx="116673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604" b="-108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FDFE2E75-8803-D645-962C-55BE7422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36" y="3397611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93DD0A17-02BB-484C-A585-78064B53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475" y="5890180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99094E6F-4903-FA41-A682-767C00BC8280}"/>
                    </a:ext>
                  </a:extLst>
                </p:cNvPr>
                <p:cNvSpPr txBox="1"/>
                <p:nvPr/>
              </p:nvSpPr>
              <p:spPr>
                <a:xfrm>
                  <a:off x="3284875" y="3537357"/>
                  <a:ext cx="1161152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75" y="3537357"/>
                  <a:ext cx="1161152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2632" r="-2105" b="-204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="" id="{CA81FD42-A571-FD45-A4BD-D662E0F8144C}"/>
                    </a:ext>
                  </a:extLst>
                </p:cNvPr>
                <p:cNvSpPr txBox="1"/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blipFill>
                  <a:blip r:embed="rId14"/>
                  <a:stretch>
                    <a:fillRect l="-606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ector reto 22"/>
          <p:cNvCxnSpPr/>
          <p:nvPr/>
        </p:nvCxnSpPr>
        <p:spPr>
          <a:xfrm flipV="1">
            <a:off x="6228917" y="4369977"/>
            <a:ext cx="73120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46FB23-65FB-9049-9C50-43B5B6AD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336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E621B72-9657-FE4E-9C41-001E2A069FE3}"/>
              </a:ext>
            </a:extLst>
          </p:cNvPr>
          <p:cNvCxnSpPr/>
          <p:nvPr/>
        </p:nvCxnSpPr>
        <p:spPr>
          <a:xfrm>
            <a:off x="1231231" y="6265588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36258" y="572494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571754" y="23854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03520" y="1307990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025718" y="242514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1025717" y="204348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222512" y="240129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99051" y="185882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grpSp>
        <p:nvGrpSpPr>
          <p:cNvPr id="52" name="Grupo 51"/>
          <p:cNvGrpSpPr/>
          <p:nvPr/>
        </p:nvGrpSpPr>
        <p:grpSpPr>
          <a:xfrm>
            <a:off x="413031" y="2967624"/>
            <a:ext cx="4340139" cy="3276174"/>
            <a:chOff x="862611" y="3365061"/>
            <a:chExt cx="4340139" cy="3276174"/>
          </a:xfrm>
        </p:grpSpPr>
        <p:sp>
          <p:nvSpPr>
            <p:cNvPr id="53" name="Forma livre 52"/>
            <p:cNvSpPr/>
            <p:nvPr/>
          </p:nvSpPr>
          <p:spPr>
            <a:xfrm>
              <a:off x="1415332" y="3695700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/>
            <p:cNvCxnSpPr/>
            <p:nvPr/>
          </p:nvCxnSpPr>
          <p:spPr>
            <a:xfrm>
              <a:off x="1725865" y="4290060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175891" y="4119933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751085" y="3935232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15966" y="3792108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489549" y="4080012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1583765" y="4392681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1705900" y="4876467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128" b="-191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30"/>
            <p:cNvCxnSpPr/>
            <p:nvPr/>
          </p:nvCxnSpPr>
          <p:spPr>
            <a:xfrm>
              <a:off x="1218538" y="6295757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31"/>
            <p:cNvCxnSpPr/>
            <p:nvPr/>
          </p:nvCxnSpPr>
          <p:spPr>
            <a:xfrm flipV="1">
              <a:off x="1218537" y="5914094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1415332" y="627190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891871" y="572942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129584" y="2666178"/>
            <a:ext cx="4474931" cy="3461902"/>
            <a:chOff x="5129584" y="2666178"/>
            <a:chExt cx="4474931" cy="3461902"/>
          </a:xfrm>
        </p:grpSpPr>
        <p:sp>
          <p:nvSpPr>
            <p:cNvPr id="70" name="Forma livre 69"/>
            <p:cNvSpPr/>
            <p:nvPr/>
          </p:nvSpPr>
          <p:spPr>
            <a:xfrm>
              <a:off x="5817097" y="3047841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to 71"/>
            <p:cNvCxnSpPr/>
            <p:nvPr/>
          </p:nvCxnSpPr>
          <p:spPr>
            <a:xfrm>
              <a:off x="6127630" y="3642201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6577656" y="3472074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7152850" y="3287373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7517731" y="3144249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891314" y="3432153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5985530" y="3744822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6107665" y="4228608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ector de Seta Reta 30"/>
            <p:cNvCxnSpPr/>
            <p:nvPr/>
          </p:nvCxnSpPr>
          <p:spPr>
            <a:xfrm>
              <a:off x="6218377" y="50695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31"/>
            <p:cNvCxnSpPr/>
            <p:nvPr/>
          </p:nvCxnSpPr>
          <p:spPr>
            <a:xfrm flipV="1">
              <a:off x="6218376" y="46879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852877" y="575874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5329416" y="521627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cxnSp>
          <p:nvCxnSpPr>
            <p:cNvPr id="86" name="Conector de Seta Reta 30"/>
            <p:cNvCxnSpPr/>
            <p:nvPr/>
          </p:nvCxnSpPr>
          <p:spPr>
            <a:xfrm>
              <a:off x="8979397" y="48028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31"/>
            <p:cNvCxnSpPr/>
            <p:nvPr/>
          </p:nvCxnSpPr>
          <p:spPr>
            <a:xfrm flipV="1">
              <a:off x="8979396" y="44212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30"/>
            <p:cNvCxnSpPr/>
            <p:nvPr/>
          </p:nvCxnSpPr>
          <p:spPr>
            <a:xfrm>
              <a:off x="7830369" y="3047841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31"/>
            <p:cNvCxnSpPr/>
            <p:nvPr/>
          </p:nvCxnSpPr>
          <p:spPr>
            <a:xfrm flipV="1">
              <a:off x="7830368" y="2666178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30"/>
            <p:cNvCxnSpPr/>
            <p:nvPr/>
          </p:nvCxnSpPr>
          <p:spPr>
            <a:xfrm>
              <a:off x="5817097" y="3744822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31"/>
            <p:cNvCxnSpPr/>
            <p:nvPr/>
          </p:nvCxnSpPr>
          <p:spPr>
            <a:xfrm flipV="1">
              <a:off x="5817096" y="3363159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30"/>
            <p:cNvCxnSpPr/>
            <p:nvPr/>
          </p:nvCxnSpPr>
          <p:spPr>
            <a:xfrm>
              <a:off x="5613612" y="576680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31"/>
            <p:cNvCxnSpPr/>
            <p:nvPr/>
          </p:nvCxnSpPr>
          <p:spPr>
            <a:xfrm flipV="1">
              <a:off x="5613611" y="538514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t="14029" r="11932" b="13043"/>
          <a:stretch/>
        </p:blipFill>
        <p:spPr>
          <a:xfrm>
            <a:off x="2218415" y="381663"/>
            <a:ext cx="5041127" cy="500137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2289976" y="5478449"/>
            <a:ext cx="24490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107096" y="2882349"/>
            <a:ext cx="0" cy="24211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289976" y="5805778"/>
            <a:ext cx="49139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2906" y="485031"/>
            <a:ext cx="0" cy="48184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blipFill rotWithShape="0">
                <a:blip r:embed="rId3"/>
                <a:stretch>
                  <a:fillRect l="-8197" t="-1923" r="-1639" b="-1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blipFill rotWithShape="0">
                <a:blip r:embed="rId4"/>
                <a:stretch>
                  <a:fillRect l="-8065" t="-1786" r="-4839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748825" y="3927920"/>
                <a:ext cx="361702" cy="33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25" y="3927920"/>
                <a:ext cx="361702" cy="330027"/>
              </a:xfrm>
              <a:prstGeom prst="rect">
                <a:avLst/>
              </a:prstGeom>
              <a:blipFill rotWithShape="0">
                <a:blip r:embed="rId5"/>
                <a:stretch>
                  <a:fillRect l="-16949" r="-5085" b="-18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3333626" y="5477101"/>
                <a:ext cx="355289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26" y="5477101"/>
                <a:ext cx="355289" cy="302199"/>
              </a:xfrm>
              <a:prstGeom prst="rect">
                <a:avLst/>
              </a:prstGeom>
              <a:blipFill rotWithShape="0">
                <a:blip r:embed="rId6"/>
                <a:stretch>
                  <a:fillRect l="-17241" b="-1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4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6308710" y="1891734"/>
            <a:ext cx="3162300" cy="2019300"/>
          </a:xfrm>
          <a:custGeom>
            <a:avLst/>
            <a:gdLst>
              <a:gd name="connsiteX0" fmla="*/ 396240 w 3162300"/>
              <a:gd name="connsiteY0" fmla="*/ 2019300 h 2019300"/>
              <a:gd name="connsiteX1" fmla="*/ 0 w 3162300"/>
              <a:gd name="connsiteY1" fmla="*/ 685800 h 2019300"/>
              <a:gd name="connsiteX2" fmla="*/ 2057400 w 3162300"/>
              <a:gd name="connsiteY2" fmla="*/ 0 h 2019300"/>
              <a:gd name="connsiteX3" fmla="*/ 3162300 w 3162300"/>
              <a:gd name="connsiteY3" fmla="*/ 1752600 h 2019300"/>
              <a:gd name="connsiteX4" fmla="*/ 396240 w 3162300"/>
              <a:gd name="connsiteY4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2019300">
                <a:moveTo>
                  <a:pt x="396240" y="2019300"/>
                </a:moveTo>
                <a:lnTo>
                  <a:pt x="0" y="685800"/>
                </a:lnTo>
                <a:lnTo>
                  <a:pt x="2057400" y="0"/>
                </a:lnTo>
                <a:lnTo>
                  <a:pt x="3162300" y="1752600"/>
                </a:lnTo>
                <a:lnTo>
                  <a:pt x="396240" y="20193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>
            <a:off x="6619243" y="2486094"/>
            <a:ext cx="714687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069269" y="2315967"/>
            <a:ext cx="796495" cy="149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644463" y="2131266"/>
            <a:ext cx="677519" cy="16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009344" y="1988142"/>
            <a:ext cx="681446" cy="1717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6382927" y="2276046"/>
            <a:ext cx="2213647" cy="6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6477143" y="2588715"/>
            <a:ext cx="2319827" cy="61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6599278" y="3072501"/>
            <a:ext cx="2532972" cy="50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708692" y="4614608"/>
            <a:ext cx="909100" cy="911807"/>
            <a:chOff x="5187840" y="3172319"/>
            <a:chExt cx="909100" cy="911807"/>
          </a:xfrm>
        </p:grpSpPr>
        <p:cxnSp>
          <p:nvCxnSpPr>
            <p:cNvPr id="56" name="Conector de Seta Reta 30"/>
            <p:cNvCxnSpPr/>
            <p:nvPr/>
          </p:nvCxnSpPr>
          <p:spPr>
            <a:xfrm>
              <a:off x="5514507" y="373864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31"/>
            <p:cNvCxnSpPr/>
            <p:nvPr/>
          </p:nvCxnSpPr>
          <p:spPr>
            <a:xfrm flipV="1">
              <a:off x="5514506" y="335698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5711301" y="3714794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87840" y="3172319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689569" y="737813"/>
            <a:ext cx="4061460" cy="4061461"/>
            <a:chOff x="1843046" y="1001429"/>
            <a:chExt cx="4061460" cy="4061461"/>
          </a:xfrm>
        </p:grpSpPr>
        <p:sp>
          <p:nvSpPr>
            <p:cNvPr id="5" name="Forma livre 4"/>
            <p:cNvSpPr/>
            <p:nvPr/>
          </p:nvSpPr>
          <p:spPr>
            <a:xfrm>
              <a:off x="3032760" y="2301238"/>
              <a:ext cx="2017312" cy="1461843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843046" y="1001430"/>
              <a:ext cx="4061460" cy="40614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5" idx="1"/>
            </p:cNvCxnSpPr>
            <p:nvPr/>
          </p:nvCxnSpPr>
          <p:spPr>
            <a:xfrm flipH="1" flipV="1">
              <a:off x="1843046" y="2446020"/>
              <a:ext cx="1189714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5" idx="0"/>
            </p:cNvCxnSpPr>
            <p:nvPr/>
          </p:nvCxnSpPr>
          <p:spPr>
            <a:xfrm flipH="1">
              <a:off x="1843046" y="3763081"/>
              <a:ext cx="1442486" cy="778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5" idx="0"/>
            </p:cNvCxnSpPr>
            <p:nvPr/>
          </p:nvCxnSpPr>
          <p:spPr>
            <a:xfrm flipH="1">
              <a:off x="3108960" y="3763081"/>
              <a:ext cx="176572" cy="1299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3"/>
            </p:cNvCxnSpPr>
            <p:nvPr/>
          </p:nvCxnSpPr>
          <p:spPr>
            <a:xfrm>
              <a:off x="5050072" y="3570007"/>
              <a:ext cx="338931" cy="1492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5" idx="3"/>
            </p:cNvCxnSpPr>
            <p:nvPr/>
          </p:nvCxnSpPr>
          <p:spPr>
            <a:xfrm flipV="1">
              <a:off x="5050072" y="2720340"/>
              <a:ext cx="854434" cy="849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5" idx="2"/>
            </p:cNvCxnSpPr>
            <p:nvPr/>
          </p:nvCxnSpPr>
          <p:spPr>
            <a:xfrm flipV="1">
              <a:off x="4345228" y="1996440"/>
              <a:ext cx="155927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5" idx="2"/>
            </p:cNvCxnSpPr>
            <p:nvPr/>
          </p:nvCxnSpPr>
          <p:spPr>
            <a:xfrm flipV="1">
              <a:off x="4345228" y="1001429"/>
              <a:ext cx="352422" cy="1299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5" idx="1"/>
            </p:cNvCxnSpPr>
            <p:nvPr/>
          </p:nvCxnSpPr>
          <p:spPr>
            <a:xfrm flipH="1" flipV="1">
              <a:off x="2564289" y="1001430"/>
              <a:ext cx="468471" cy="1796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0" idx="3"/>
          </p:cNvCxnSpPr>
          <p:nvPr/>
        </p:nvCxnSpPr>
        <p:spPr>
          <a:xfrm>
            <a:off x="4151055" y="2768543"/>
            <a:ext cx="2154437" cy="390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7069269" y="2131266"/>
            <a:ext cx="575194" cy="1847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6463506" y="906779"/>
            <a:ext cx="1600192" cy="5138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6960626" y="1257287"/>
            <a:ext cx="906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6960626" y="982980"/>
            <a:ext cx="842254" cy="27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o 71"/>
          <p:cNvSpPr/>
          <p:nvPr/>
        </p:nvSpPr>
        <p:spPr>
          <a:xfrm rot="2709482">
            <a:off x="7067723" y="1078272"/>
            <a:ext cx="281696" cy="345107"/>
          </a:xfrm>
          <a:prstGeom prst="arc">
            <a:avLst>
              <a:gd name="adj1" fmla="val 16200000"/>
              <a:gd name="adj2" fmla="val 194908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/>
          <p:cNvCxnSpPr/>
          <p:nvPr/>
        </p:nvCxnSpPr>
        <p:spPr>
          <a:xfrm flipH="1" flipV="1">
            <a:off x="7118322" y="1311981"/>
            <a:ext cx="282882" cy="847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 flipV="1">
            <a:off x="6249328" y="864269"/>
            <a:ext cx="214178" cy="559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V="1">
            <a:off x="6452755" y="1311981"/>
            <a:ext cx="360680" cy="104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t="-23913" r="-8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t="-23913" r="-8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914719" y="233172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1584740" y="233172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43738" y="250730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</a:t>
            </a:r>
            <a:r>
              <a:rPr lang="pt-BR" dirty="0" err="1"/>
              <a:t>Dirichlet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7895249" y="230313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Chave esquerda 7"/>
          <p:cNvSpPr/>
          <p:nvPr/>
        </p:nvSpPr>
        <p:spPr>
          <a:xfrm>
            <a:off x="7565270" y="230313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24268" y="247871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</a:t>
            </a:r>
            <a:r>
              <a:rPr lang="pt-BR" dirty="0" err="1"/>
              <a:t>Dirichlet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211</Words>
  <Application>Microsoft Office PowerPoint</Application>
  <PresentationFormat>Widescreen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90</cp:revision>
  <dcterms:created xsi:type="dcterms:W3CDTF">2018-09-26T17:19:54Z</dcterms:created>
  <dcterms:modified xsi:type="dcterms:W3CDTF">2019-04-16T22:27:53Z</dcterms:modified>
</cp:coreProperties>
</file>