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599"/>
  </p:normalViewPr>
  <p:slideViewPr>
    <p:cSldViewPr snapToGrid="0">
      <p:cViewPr varScale="1">
        <p:scale>
          <a:sx n="106" d="100"/>
          <a:sy n="106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3910890" cy="3125623"/>
            <a:chOff x="1207347" y="3397611"/>
            <a:chExt cx="3910890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6250" r="-312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139</Words>
  <Application>Microsoft Macintosh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31</cp:revision>
  <dcterms:created xsi:type="dcterms:W3CDTF">2018-09-26T17:19:54Z</dcterms:created>
  <dcterms:modified xsi:type="dcterms:W3CDTF">2019-03-08T19:56:25Z</dcterms:modified>
</cp:coreProperties>
</file>