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70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41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56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09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49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4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39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12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50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93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77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C941-A4D7-4DAA-81C3-DA9EA35F0F68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7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/>
          <p:cNvGrpSpPr/>
          <p:nvPr/>
        </p:nvGrpSpPr>
        <p:grpSpPr>
          <a:xfrm>
            <a:off x="722156" y="417326"/>
            <a:ext cx="4810716" cy="4641646"/>
            <a:chOff x="1215136" y="75420"/>
            <a:chExt cx="4810716" cy="464164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136" y="407550"/>
              <a:ext cx="4291229" cy="4309516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1343770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138113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2</a:t>
              </a:r>
              <a:endParaRPr lang="pt-BR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322239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558754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4</a:t>
              </a:r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43770" y="2377642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5</a:t>
              </a:r>
              <a:endParaRPr lang="pt-BR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38112" y="2403484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6</a:t>
              </a:r>
              <a:endParaRPr lang="pt-BR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322238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499826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8</a:t>
              </a:r>
              <a:endParaRPr lang="pt-BR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343770" y="1209918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9</a:t>
              </a:r>
              <a:endParaRPr lang="pt-BR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090404" y="1220851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10</a:t>
              </a:r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266578" y="12099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11</a:t>
              </a:r>
              <a:endParaRPr lang="pt-BR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506365" y="11983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12</a:t>
              </a:r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34377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13</a:t>
              </a:r>
              <a:endParaRPr lang="pt-BR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01354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14</a:t>
              </a:r>
              <a:endParaRPr lang="pt-BR" dirty="0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197666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15</a:t>
              </a:r>
              <a:endParaRPr lang="pt-BR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5434182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16</a:t>
              </a:r>
              <a:endParaRPr lang="pt-BR" dirty="0"/>
            </a:p>
          </p:txBody>
        </p:sp>
      </p:grpSp>
      <p:pic>
        <p:nvPicPr>
          <p:cNvPr id="44" name="Imagem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13" y="425030"/>
            <a:ext cx="4810125" cy="467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2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/>
          <p:cNvGrpSpPr/>
          <p:nvPr/>
        </p:nvGrpSpPr>
        <p:grpSpPr>
          <a:xfrm>
            <a:off x="722156" y="417326"/>
            <a:ext cx="4810716" cy="4641646"/>
            <a:chOff x="1215136" y="75420"/>
            <a:chExt cx="4810716" cy="464164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136" y="407550"/>
              <a:ext cx="4291229" cy="4309516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1343770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138113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2</a:t>
              </a:r>
              <a:endParaRPr lang="pt-BR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322239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558754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4</a:t>
              </a:r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43770" y="2377642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5</a:t>
              </a:r>
              <a:endParaRPr lang="pt-BR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38112" y="2403484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6</a:t>
              </a:r>
              <a:endParaRPr lang="pt-BR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322238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499826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8</a:t>
              </a:r>
              <a:endParaRPr lang="pt-BR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343770" y="1209918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9</a:t>
              </a:r>
              <a:endParaRPr lang="pt-BR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090404" y="1220851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10</a:t>
              </a:r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266578" y="12099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11</a:t>
              </a:r>
              <a:endParaRPr lang="pt-BR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506365" y="11983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12</a:t>
              </a:r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34377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13</a:t>
              </a:r>
              <a:endParaRPr lang="pt-BR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01354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14</a:t>
              </a:r>
              <a:endParaRPr lang="pt-BR" dirty="0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197666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15</a:t>
              </a:r>
              <a:endParaRPr lang="pt-BR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5434182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16</a:t>
              </a:r>
              <a:endParaRPr lang="pt-BR" dirty="0"/>
            </a:p>
          </p:txBody>
        </p:sp>
      </p:grpSp>
      <p:pic>
        <p:nvPicPr>
          <p:cNvPr id="44" name="Imagem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13" y="425030"/>
            <a:ext cx="4810125" cy="467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to 2"/>
          <p:cNvCxnSpPr/>
          <p:nvPr/>
        </p:nvCxnSpPr>
        <p:spPr>
          <a:xfrm>
            <a:off x="779228" y="1932089"/>
            <a:ext cx="0" cy="11985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779228" y="1932089"/>
            <a:ext cx="18181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2584880" y="1933336"/>
            <a:ext cx="12544" cy="1197289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779228" y="3130625"/>
            <a:ext cx="1818196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23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/>
              <p:cNvSpPr/>
              <p:nvPr/>
            </p:nvSpPr>
            <p:spPr>
              <a:xfrm>
                <a:off x="433073" y="649912"/>
                <a:ext cx="3025211" cy="30252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4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73" y="649912"/>
                <a:ext cx="3025211" cy="3025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296340" y="3822464"/>
            <a:ext cx="33043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ângulo isósceles 5"/>
          <p:cNvSpPr/>
          <p:nvPr/>
        </p:nvSpPr>
        <p:spPr>
          <a:xfrm>
            <a:off x="518531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isósceles 6"/>
          <p:cNvSpPr/>
          <p:nvPr/>
        </p:nvSpPr>
        <p:spPr>
          <a:xfrm>
            <a:off x="851818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/>
          <p:cNvSpPr/>
          <p:nvPr/>
        </p:nvSpPr>
        <p:spPr>
          <a:xfrm>
            <a:off x="1185105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/>
          <p:cNvSpPr/>
          <p:nvPr/>
        </p:nvSpPr>
        <p:spPr>
          <a:xfrm>
            <a:off x="1518392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/>
          <p:cNvSpPr/>
          <p:nvPr/>
        </p:nvSpPr>
        <p:spPr>
          <a:xfrm>
            <a:off x="1851679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isósceles 10"/>
          <p:cNvSpPr/>
          <p:nvPr/>
        </p:nvSpPr>
        <p:spPr>
          <a:xfrm>
            <a:off x="2184966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/>
          <p:cNvSpPr/>
          <p:nvPr/>
        </p:nvSpPr>
        <p:spPr>
          <a:xfrm>
            <a:off x="2518253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/>
          <p:cNvSpPr/>
          <p:nvPr/>
        </p:nvSpPr>
        <p:spPr>
          <a:xfrm>
            <a:off x="2851540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riângulo isósceles 13"/>
          <p:cNvSpPr/>
          <p:nvPr/>
        </p:nvSpPr>
        <p:spPr>
          <a:xfrm>
            <a:off x="3223275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V="1">
            <a:off x="296340" y="649912"/>
            <a:ext cx="0" cy="31725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3593593" y="649913"/>
            <a:ext cx="1" cy="3172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296340" y="80373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96340" y="1085748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294918" y="1367759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294918" y="1649770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294918" y="188050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294918" y="216251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293496" y="2444528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93496" y="2726539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303464" y="294872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303464" y="3230738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302042" y="3512749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3466830" y="739644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3466830" y="1021655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3465408" y="130366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3465408" y="158567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3465408" y="1816413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3465408" y="2098424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3463986" y="2380435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3463986" y="266244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463986" y="285581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3465408" y="3165613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3464004" y="344865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-32410400" y="-112474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pt-BR" altLang="pt-BR" sz="146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46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 from my iPhone</a:t>
            </a:r>
          </a:p>
        </p:txBody>
      </p:sp>
      <p:grpSp>
        <p:nvGrpSpPr>
          <p:cNvPr id="59" name="Agrupar 58"/>
          <p:cNvGrpSpPr/>
          <p:nvPr/>
        </p:nvGrpSpPr>
        <p:grpSpPr>
          <a:xfrm>
            <a:off x="5430982" y="459827"/>
            <a:ext cx="2770908" cy="2770911"/>
            <a:chOff x="4645890" y="3518664"/>
            <a:chExt cx="2770908" cy="2770911"/>
          </a:xfrm>
        </p:grpSpPr>
        <p:sp>
          <p:nvSpPr>
            <p:cNvPr id="43" name="Retângulo 42"/>
            <p:cNvSpPr/>
            <p:nvPr/>
          </p:nvSpPr>
          <p:spPr>
            <a:xfrm>
              <a:off x="4645890" y="490412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5338617" y="490412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6031344" y="490412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6724071" y="490412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645890" y="5596848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338617" y="5596847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6031344" y="5596848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6724071" y="5596847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645890" y="3518665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338617" y="351866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031344" y="3518665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6724071" y="351866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4645890" y="4211392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5338617" y="421139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6031344" y="4211392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6724071" y="421139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CaixaDeTexto 59"/>
          <p:cNvSpPr txBox="1"/>
          <p:nvPr/>
        </p:nvSpPr>
        <p:spPr>
          <a:xfrm>
            <a:off x="5299362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5967844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684815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7377542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8014855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5299362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5967844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6684815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7377542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8014855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5299362" y="1659510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9</a:t>
            </a:r>
            <a:endParaRPr lang="pt-BR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5912419" y="1672295"/>
            <a:ext cx="4814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6594760" y="1659510"/>
            <a:ext cx="491838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11</a:t>
            </a:r>
            <a:endParaRPr lang="pt-BR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7284333" y="1659510"/>
            <a:ext cx="4796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8014855" y="1659510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5268191" y="966781"/>
            <a:ext cx="451755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5912419" y="966781"/>
            <a:ext cx="4814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6615546" y="966781"/>
            <a:ext cx="422565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15</a:t>
            </a:r>
            <a:endParaRPr lang="pt-BR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7284333" y="966781"/>
            <a:ext cx="519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16</a:t>
            </a:r>
            <a:endParaRPr lang="pt-BR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8021785" y="966781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5250877" y="294700"/>
            <a:ext cx="44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17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5922513" y="294700"/>
            <a:ext cx="4260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18</a:t>
            </a:r>
            <a:endParaRPr lang="pt-BR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6636331" y="294700"/>
            <a:ext cx="415624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19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7284333" y="294700"/>
            <a:ext cx="460349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20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8014855" y="294700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grpSp>
        <p:nvGrpSpPr>
          <p:cNvPr id="128" name="Agrupar 127"/>
          <p:cNvGrpSpPr/>
          <p:nvPr/>
        </p:nvGrpSpPr>
        <p:grpSpPr>
          <a:xfrm>
            <a:off x="1937137" y="4195620"/>
            <a:ext cx="2535887" cy="2448622"/>
            <a:chOff x="5285501" y="4313016"/>
            <a:chExt cx="2535887" cy="2448622"/>
          </a:xfrm>
        </p:grpSpPr>
        <p:sp>
          <p:nvSpPr>
            <p:cNvPr id="87" name="Retângulo 86"/>
            <p:cNvSpPr/>
            <p:nvPr/>
          </p:nvSpPr>
          <p:spPr>
            <a:xfrm>
              <a:off x="5448292" y="519151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6141019" y="5191518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833746" y="519151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5448292" y="5884246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6141019" y="5884245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6833746" y="5884246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5448292" y="449879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6141019" y="449878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6833746" y="449879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316672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rgbClr val="FF0000"/>
                  </a:solidFill>
                </a:rPr>
                <a:t>1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985154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rgbClr val="FF0000"/>
                  </a:solidFill>
                </a:rPr>
                <a:t>2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105" name="CaixaDeTexto 104"/>
            <p:cNvSpPr txBox="1"/>
            <p:nvPr/>
          </p:nvSpPr>
          <p:spPr>
            <a:xfrm>
              <a:off x="6702125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rgbClr val="FF0000"/>
                  </a:solidFill>
                </a:rPr>
                <a:t>3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7394852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4</a:t>
              </a:r>
              <a:endParaRPr lang="pt-BR" dirty="0"/>
            </a:p>
          </p:txBody>
        </p:sp>
        <p:sp>
          <p:nvSpPr>
            <p:cNvPr id="108" name="CaixaDeTexto 107"/>
            <p:cNvSpPr txBox="1"/>
            <p:nvPr/>
          </p:nvSpPr>
          <p:spPr>
            <a:xfrm>
              <a:off x="5316672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09" name="CaixaDeTexto 108"/>
            <p:cNvSpPr txBox="1"/>
            <p:nvPr/>
          </p:nvSpPr>
          <p:spPr>
            <a:xfrm>
              <a:off x="5985154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rgbClr val="FF0000"/>
                  </a:solidFill>
                </a:rPr>
                <a:t>6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110" name="CaixaDeTexto 109"/>
            <p:cNvSpPr txBox="1"/>
            <p:nvPr/>
          </p:nvSpPr>
          <p:spPr>
            <a:xfrm>
              <a:off x="6702125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rgbClr val="FF0000"/>
                  </a:solidFill>
                </a:rPr>
                <a:t>7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7394852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8</a:t>
              </a:r>
              <a:endParaRPr lang="pt-BR" dirty="0"/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5316672" y="5005745"/>
              <a:ext cx="311726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rgbClr val="FF0000"/>
                  </a:solidFill>
                </a:rPr>
                <a:t>9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5929729" y="5018530"/>
              <a:ext cx="4814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rgbClr val="FF0000"/>
                  </a:solidFill>
                </a:rPr>
                <a:t>10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115" name="CaixaDeTexto 114"/>
            <p:cNvSpPr txBox="1"/>
            <p:nvPr/>
          </p:nvSpPr>
          <p:spPr>
            <a:xfrm>
              <a:off x="6612070" y="5005745"/>
              <a:ext cx="491838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rgbClr val="FF0000"/>
                  </a:solidFill>
                </a:rPr>
                <a:t>11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116" name="CaixaDeTexto 115"/>
            <p:cNvSpPr txBox="1"/>
            <p:nvPr/>
          </p:nvSpPr>
          <p:spPr>
            <a:xfrm>
              <a:off x="7301643" y="5005745"/>
              <a:ext cx="4796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12</a:t>
              </a:r>
              <a:endParaRPr lang="pt-BR" dirty="0"/>
            </a:p>
          </p:txBody>
        </p:sp>
        <p:sp>
          <p:nvSpPr>
            <p:cNvPr id="118" name="CaixaDeTexto 117"/>
            <p:cNvSpPr txBox="1"/>
            <p:nvPr/>
          </p:nvSpPr>
          <p:spPr>
            <a:xfrm>
              <a:off x="5285501" y="4313016"/>
              <a:ext cx="451755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13</a:t>
              </a:r>
              <a:endParaRPr lang="pt-BR" dirty="0"/>
            </a:p>
          </p:txBody>
        </p:sp>
        <p:sp>
          <p:nvSpPr>
            <p:cNvPr id="119" name="CaixaDeTexto 118"/>
            <p:cNvSpPr txBox="1"/>
            <p:nvPr/>
          </p:nvSpPr>
          <p:spPr>
            <a:xfrm>
              <a:off x="5929729" y="4313016"/>
              <a:ext cx="4814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14</a:t>
              </a:r>
              <a:endParaRPr lang="pt-BR" dirty="0"/>
            </a:p>
          </p:txBody>
        </p:sp>
        <p:sp>
          <p:nvSpPr>
            <p:cNvPr id="120" name="CaixaDeTexto 119"/>
            <p:cNvSpPr txBox="1"/>
            <p:nvPr/>
          </p:nvSpPr>
          <p:spPr>
            <a:xfrm>
              <a:off x="6632856" y="4313016"/>
              <a:ext cx="422565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15</a:t>
              </a:r>
              <a:endParaRPr lang="pt-BR" dirty="0"/>
            </a:p>
          </p:txBody>
        </p:sp>
        <p:sp>
          <p:nvSpPr>
            <p:cNvPr id="121" name="CaixaDeTexto 120"/>
            <p:cNvSpPr txBox="1"/>
            <p:nvPr/>
          </p:nvSpPr>
          <p:spPr>
            <a:xfrm>
              <a:off x="7301643" y="4313016"/>
              <a:ext cx="5197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16</a:t>
              </a:r>
              <a:endParaRPr lang="pt-BR" dirty="0"/>
            </a:p>
          </p:txBody>
        </p:sp>
      </p:grpSp>
      <p:grpSp>
        <p:nvGrpSpPr>
          <p:cNvPr id="168" name="Agrupar 167"/>
          <p:cNvGrpSpPr/>
          <p:nvPr/>
        </p:nvGrpSpPr>
        <p:grpSpPr>
          <a:xfrm>
            <a:off x="5031097" y="4221813"/>
            <a:ext cx="2713585" cy="2397343"/>
            <a:chOff x="3637189" y="4043586"/>
            <a:chExt cx="2713585" cy="2397343"/>
          </a:xfrm>
        </p:grpSpPr>
        <p:sp>
          <p:nvSpPr>
            <p:cNvPr id="130" name="Retângulo 129"/>
            <p:cNvSpPr/>
            <p:nvPr/>
          </p:nvSpPr>
          <p:spPr>
            <a:xfrm>
              <a:off x="3913404" y="4899103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Retângulo 130"/>
            <p:cNvSpPr/>
            <p:nvPr/>
          </p:nvSpPr>
          <p:spPr>
            <a:xfrm>
              <a:off x="4606131" y="4899102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5298858" y="4899103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3913404" y="559183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4606131" y="559182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Retângulo 134"/>
            <p:cNvSpPr/>
            <p:nvPr/>
          </p:nvSpPr>
          <p:spPr>
            <a:xfrm>
              <a:off x="5298858" y="559183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>
              <a:off x="3913404" y="420637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4606131" y="4206373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137"/>
            <p:cNvSpPr/>
            <p:nvPr/>
          </p:nvSpPr>
          <p:spPr>
            <a:xfrm>
              <a:off x="5298858" y="420637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CaixaDeTexto 142"/>
            <p:cNvSpPr txBox="1"/>
            <p:nvPr/>
          </p:nvSpPr>
          <p:spPr>
            <a:xfrm>
              <a:off x="3686277" y="5407159"/>
              <a:ext cx="42058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1,2</a:t>
              </a:r>
              <a:endParaRPr lang="pt-BR" sz="1400" dirty="0"/>
            </a:p>
          </p:txBody>
        </p:sp>
        <p:sp>
          <p:nvSpPr>
            <p:cNvPr id="144" name="CaixaDeTexto 143"/>
            <p:cNvSpPr txBox="1"/>
            <p:nvPr/>
          </p:nvSpPr>
          <p:spPr>
            <a:xfrm>
              <a:off x="4422553" y="5420282"/>
              <a:ext cx="42602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3,4</a:t>
              </a:r>
              <a:endParaRPr lang="pt-BR" sz="1400" dirty="0"/>
            </a:p>
          </p:txBody>
        </p:sp>
        <p:sp>
          <p:nvSpPr>
            <p:cNvPr id="145" name="CaixaDeTexto 144"/>
            <p:cNvSpPr txBox="1"/>
            <p:nvPr/>
          </p:nvSpPr>
          <p:spPr>
            <a:xfrm>
              <a:off x="5116582" y="5421957"/>
              <a:ext cx="42058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5,6</a:t>
              </a:r>
              <a:endParaRPr lang="pt-BR" sz="1400" dirty="0"/>
            </a:p>
          </p:txBody>
        </p:sp>
        <p:sp>
          <p:nvSpPr>
            <p:cNvPr id="146" name="CaixaDeTexto 145"/>
            <p:cNvSpPr txBox="1"/>
            <p:nvPr/>
          </p:nvSpPr>
          <p:spPr>
            <a:xfrm>
              <a:off x="5820711" y="5436478"/>
              <a:ext cx="42653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7,8</a:t>
              </a:r>
              <a:endParaRPr lang="pt-BR" sz="1400" dirty="0"/>
            </a:p>
          </p:txBody>
        </p:sp>
        <p:sp>
          <p:nvSpPr>
            <p:cNvPr id="155" name="CaixaDeTexto 154"/>
            <p:cNvSpPr txBox="1"/>
            <p:nvPr/>
          </p:nvSpPr>
          <p:spPr>
            <a:xfrm>
              <a:off x="3665460" y="4713329"/>
              <a:ext cx="61602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9,10</a:t>
              </a:r>
              <a:endParaRPr lang="pt-BR" sz="1400" dirty="0"/>
            </a:p>
          </p:txBody>
        </p:sp>
        <p:sp>
          <p:nvSpPr>
            <p:cNvPr id="156" name="CaixaDeTexto 155"/>
            <p:cNvSpPr txBox="1"/>
            <p:nvPr/>
          </p:nvSpPr>
          <p:spPr>
            <a:xfrm>
              <a:off x="4340181" y="4745212"/>
              <a:ext cx="622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11,12</a:t>
              </a:r>
              <a:endParaRPr lang="pt-BR" sz="1400" dirty="0"/>
            </a:p>
          </p:txBody>
        </p:sp>
        <p:sp>
          <p:nvSpPr>
            <p:cNvPr id="157" name="CaixaDeTexto 156"/>
            <p:cNvSpPr txBox="1"/>
            <p:nvPr/>
          </p:nvSpPr>
          <p:spPr>
            <a:xfrm>
              <a:off x="5024881" y="4745212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13,14</a:t>
              </a:r>
              <a:endParaRPr lang="pt-BR" sz="1400" dirty="0"/>
            </a:p>
          </p:txBody>
        </p:sp>
        <p:sp>
          <p:nvSpPr>
            <p:cNvPr id="159" name="CaixaDeTexto 158"/>
            <p:cNvSpPr txBox="1"/>
            <p:nvPr/>
          </p:nvSpPr>
          <p:spPr>
            <a:xfrm>
              <a:off x="5696795" y="4747934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15,16</a:t>
              </a:r>
              <a:endParaRPr lang="pt-BR" sz="1400" dirty="0"/>
            </a:p>
          </p:txBody>
        </p:sp>
        <p:sp>
          <p:nvSpPr>
            <p:cNvPr id="160" name="CaixaDeTexto 159"/>
            <p:cNvSpPr txBox="1"/>
            <p:nvPr/>
          </p:nvSpPr>
          <p:spPr>
            <a:xfrm>
              <a:off x="3637189" y="4051377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17,18</a:t>
              </a:r>
              <a:endParaRPr lang="pt-BR" sz="1400" dirty="0"/>
            </a:p>
          </p:txBody>
        </p:sp>
        <p:sp>
          <p:nvSpPr>
            <p:cNvPr id="161" name="CaixaDeTexto 160"/>
            <p:cNvSpPr txBox="1"/>
            <p:nvPr/>
          </p:nvSpPr>
          <p:spPr>
            <a:xfrm>
              <a:off x="4334597" y="4046506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19,20</a:t>
              </a:r>
              <a:endParaRPr lang="pt-BR" sz="1400" dirty="0"/>
            </a:p>
          </p:txBody>
        </p:sp>
        <p:sp>
          <p:nvSpPr>
            <p:cNvPr id="162" name="CaixaDeTexto 161"/>
            <p:cNvSpPr txBox="1"/>
            <p:nvPr/>
          </p:nvSpPr>
          <p:spPr>
            <a:xfrm>
              <a:off x="5032005" y="4052779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21,22</a:t>
              </a:r>
              <a:endParaRPr lang="pt-BR" sz="1400" dirty="0"/>
            </a:p>
          </p:txBody>
        </p:sp>
        <p:sp>
          <p:nvSpPr>
            <p:cNvPr id="163" name="CaixaDeTexto 162"/>
            <p:cNvSpPr txBox="1"/>
            <p:nvPr/>
          </p:nvSpPr>
          <p:spPr>
            <a:xfrm>
              <a:off x="5719946" y="4043586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23,24</a:t>
              </a:r>
              <a:endParaRPr lang="pt-BR" sz="1400" dirty="0"/>
            </a:p>
          </p:txBody>
        </p:sp>
        <p:sp>
          <p:nvSpPr>
            <p:cNvPr id="164" name="CaixaDeTexto 163"/>
            <p:cNvSpPr txBox="1"/>
            <p:nvPr/>
          </p:nvSpPr>
          <p:spPr>
            <a:xfrm>
              <a:off x="3637189" y="6118986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>
                  <a:solidFill>
                    <a:srgbClr val="0070C0"/>
                  </a:solidFill>
                </a:rPr>
                <a:t>25,26</a:t>
              </a:r>
              <a:endParaRPr lang="pt-BR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65" name="CaixaDeTexto 164"/>
            <p:cNvSpPr txBox="1"/>
            <p:nvPr/>
          </p:nvSpPr>
          <p:spPr>
            <a:xfrm>
              <a:off x="4367823" y="6130667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>
                  <a:solidFill>
                    <a:srgbClr val="0070C0"/>
                  </a:solidFill>
                </a:rPr>
                <a:t>27,28</a:t>
              </a:r>
              <a:endParaRPr lang="pt-BR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66" name="CaixaDeTexto 165"/>
            <p:cNvSpPr txBox="1"/>
            <p:nvPr/>
          </p:nvSpPr>
          <p:spPr>
            <a:xfrm>
              <a:off x="5056408" y="6127948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>
                  <a:solidFill>
                    <a:srgbClr val="0070C0"/>
                  </a:solidFill>
                </a:rPr>
                <a:t>29,30</a:t>
              </a:r>
              <a:endParaRPr lang="pt-BR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67" name="CaixaDeTexto 166"/>
            <p:cNvSpPr txBox="1"/>
            <p:nvPr/>
          </p:nvSpPr>
          <p:spPr>
            <a:xfrm>
              <a:off x="5751831" y="6133152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>
                  <a:solidFill>
                    <a:srgbClr val="0070C0"/>
                  </a:solidFill>
                </a:rPr>
                <a:t>31,32</a:t>
              </a:r>
              <a:endParaRPr lang="pt-BR" sz="14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79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947576" y="1455089"/>
            <a:ext cx="1470992" cy="1470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6683072" y="906449"/>
            <a:ext cx="0" cy="246490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5414838" y="2190585"/>
            <a:ext cx="240924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1137036" y="3307744"/>
            <a:ext cx="3896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1137035" y="2926081"/>
            <a:ext cx="0" cy="381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1333830" y="3283890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810369" y="2741415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46666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</TotalTime>
  <Words>93</Words>
  <Application>Microsoft Office PowerPoint</Application>
  <PresentationFormat>Widescreen</PresentationFormat>
  <Paragraphs>112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Oliveira de Figueiredo</dc:creator>
  <cp:lastModifiedBy>Mateus </cp:lastModifiedBy>
  <cp:revision>16</cp:revision>
  <dcterms:created xsi:type="dcterms:W3CDTF">2018-09-26T17:19:54Z</dcterms:created>
  <dcterms:modified xsi:type="dcterms:W3CDTF">2019-01-31T13:39:44Z</dcterms:modified>
</cp:coreProperties>
</file>