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99"/>
  </p:normalViewPr>
  <p:slideViewPr>
    <p:cSldViewPr snapToGrid="0">
      <p:cViewPr varScale="1">
        <p:scale>
          <a:sx n="120" d="100"/>
          <a:sy n="12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="" xmlns:a16="http://schemas.microsoft.com/office/drawing/2014/main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="" xmlns:a16="http://schemas.microsoft.com/office/drawing/2014/main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="" xmlns:a16="http://schemas.microsoft.com/office/drawing/2014/main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="" xmlns:a16="http://schemas.microsoft.com/office/drawing/2014/main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="" xmlns:a16="http://schemas.microsoft.com/office/drawing/2014/main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="" xmlns:a16="http://schemas.microsoft.com/office/drawing/2014/main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="" xmlns:a16="http://schemas.microsoft.com/office/drawing/2014/main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="" xmlns:a16="http://schemas.microsoft.com/office/drawing/2014/main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="" xmlns:a16="http://schemas.microsoft.com/office/drawing/2014/main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="" xmlns:a16="http://schemas.microsoft.com/office/drawing/2014/main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="" xmlns:a16="http://schemas.microsoft.com/office/drawing/2014/main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="" xmlns:a16="http://schemas.microsoft.com/office/drawing/2014/main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="" xmlns:a16="http://schemas.microsoft.com/office/drawing/2014/main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="" xmlns:a16="http://schemas.microsoft.com/office/drawing/2014/main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="" xmlns:a16="http://schemas.microsoft.com/office/drawing/2014/main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3910890" cy="3125623"/>
            <a:chOff x="1207347" y="3397611"/>
            <a:chExt cx="3910890" cy="312562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="" xmlns:a16="http://schemas.microsoft.com/office/drawing/2014/main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="" xmlns:a16="http://schemas.microsoft.com/office/drawing/2014/main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="" xmlns:a16="http://schemas.microsoft.com/office/drawing/2014/main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="" xmlns:a16="http://schemas.microsoft.com/office/drawing/2014/main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="" xmlns:a16="http://schemas.microsoft.com/office/drawing/2014/main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="" xmlns:a16="http://schemas.microsoft.com/office/drawing/2014/main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="" xmlns:a16="http://schemas.microsoft.com/office/drawing/2014/main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="" xmlns:a16="http://schemas.microsoft.com/office/drawing/2014/main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="" xmlns:a16="http://schemas.microsoft.com/office/drawing/2014/main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="" xmlns:a16="http://schemas.microsoft.com/office/drawing/2014/main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="" xmlns:a16="http://schemas.microsoft.com/office/drawing/2014/main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6250" r="-312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="" xmlns:a16="http://schemas.microsoft.com/office/drawing/2014/main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36258" y="572494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1754" y="23854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520" y="1307990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025718" y="242514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025717" y="204348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22512" y="240129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99051" y="185882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grpSp>
        <p:nvGrpSpPr>
          <p:cNvPr id="52" name="Grupo 51"/>
          <p:cNvGrpSpPr/>
          <p:nvPr/>
        </p:nvGrpSpPr>
        <p:grpSpPr>
          <a:xfrm>
            <a:off x="413031" y="2967624"/>
            <a:ext cx="4340139" cy="3276174"/>
            <a:chOff x="862611" y="3365061"/>
            <a:chExt cx="4340139" cy="3276174"/>
          </a:xfrm>
        </p:grpSpPr>
        <p:sp>
          <p:nvSpPr>
            <p:cNvPr id="53" name="Forma livre 52"/>
            <p:cNvSpPr/>
            <p:nvPr/>
          </p:nvSpPr>
          <p:spPr>
            <a:xfrm>
              <a:off x="1415332" y="3695700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1725865" y="4290060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175891" y="4119933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751085" y="3935232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15966" y="3792108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489549" y="4080012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1583765" y="4392681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1705900" y="4876467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30"/>
            <p:cNvCxnSpPr/>
            <p:nvPr/>
          </p:nvCxnSpPr>
          <p:spPr>
            <a:xfrm>
              <a:off x="1218538" y="6295757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31"/>
            <p:cNvCxnSpPr/>
            <p:nvPr/>
          </p:nvCxnSpPr>
          <p:spPr>
            <a:xfrm flipV="1">
              <a:off x="1218537" y="5914094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1415332" y="627190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91871" y="572942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129584" y="2666178"/>
            <a:ext cx="4474931" cy="3461902"/>
            <a:chOff x="5129584" y="2666178"/>
            <a:chExt cx="4474931" cy="3461902"/>
          </a:xfrm>
        </p:grpSpPr>
        <p:sp>
          <p:nvSpPr>
            <p:cNvPr id="70" name="Forma livre 69"/>
            <p:cNvSpPr/>
            <p:nvPr/>
          </p:nvSpPr>
          <p:spPr>
            <a:xfrm>
              <a:off x="5817097" y="3047841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to 71"/>
            <p:cNvCxnSpPr/>
            <p:nvPr/>
          </p:nvCxnSpPr>
          <p:spPr>
            <a:xfrm>
              <a:off x="6127630" y="3642201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577656" y="3472074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7152850" y="3287373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7517731" y="3144249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891314" y="3432153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5985530" y="3744822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107665" y="4228608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de Seta Reta 30"/>
            <p:cNvCxnSpPr/>
            <p:nvPr/>
          </p:nvCxnSpPr>
          <p:spPr>
            <a:xfrm>
              <a:off x="6218377" y="50695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31"/>
            <p:cNvCxnSpPr/>
            <p:nvPr/>
          </p:nvCxnSpPr>
          <p:spPr>
            <a:xfrm flipV="1">
              <a:off x="6218376" y="46879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852877" y="575874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329416" y="521627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  <p:cxnSp>
          <p:nvCxnSpPr>
            <p:cNvPr id="86" name="Conector de Seta Reta 30"/>
            <p:cNvCxnSpPr/>
            <p:nvPr/>
          </p:nvCxnSpPr>
          <p:spPr>
            <a:xfrm>
              <a:off x="8979397" y="48028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31"/>
            <p:cNvCxnSpPr/>
            <p:nvPr/>
          </p:nvCxnSpPr>
          <p:spPr>
            <a:xfrm flipV="1">
              <a:off x="8979396" y="44212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30"/>
            <p:cNvCxnSpPr/>
            <p:nvPr/>
          </p:nvCxnSpPr>
          <p:spPr>
            <a:xfrm>
              <a:off x="7830369" y="3047841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31"/>
            <p:cNvCxnSpPr/>
            <p:nvPr/>
          </p:nvCxnSpPr>
          <p:spPr>
            <a:xfrm flipV="1">
              <a:off x="7830368" y="2666178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30"/>
            <p:cNvCxnSpPr/>
            <p:nvPr/>
          </p:nvCxnSpPr>
          <p:spPr>
            <a:xfrm>
              <a:off x="5817097" y="3744822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31"/>
            <p:cNvCxnSpPr/>
            <p:nvPr/>
          </p:nvCxnSpPr>
          <p:spPr>
            <a:xfrm flipV="1">
              <a:off x="5817096" y="3363159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30"/>
            <p:cNvCxnSpPr/>
            <p:nvPr/>
          </p:nvCxnSpPr>
          <p:spPr>
            <a:xfrm>
              <a:off x="5613612" y="576680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31"/>
            <p:cNvCxnSpPr/>
            <p:nvPr/>
          </p:nvCxnSpPr>
          <p:spPr>
            <a:xfrm flipV="1">
              <a:off x="5613611" y="538514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6308710" y="1891734"/>
            <a:ext cx="3162300" cy="2019300"/>
          </a:xfrm>
          <a:custGeom>
            <a:avLst/>
            <a:gdLst>
              <a:gd name="connsiteX0" fmla="*/ 396240 w 3162300"/>
              <a:gd name="connsiteY0" fmla="*/ 2019300 h 2019300"/>
              <a:gd name="connsiteX1" fmla="*/ 0 w 3162300"/>
              <a:gd name="connsiteY1" fmla="*/ 685800 h 2019300"/>
              <a:gd name="connsiteX2" fmla="*/ 2057400 w 3162300"/>
              <a:gd name="connsiteY2" fmla="*/ 0 h 2019300"/>
              <a:gd name="connsiteX3" fmla="*/ 3162300 w 3162300"/>
              <a:gd name="connsiteY3" fmla="*/ 1752600 h 2019300"/>
              <a:gd name="connsiteX4" fmla="*/ 396240 w 31623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019300">
                <a:moveTo>
                  <a:pt x="396240" y="2019300"/>
                </a:moveTo>
                <a:lnTo>
                  <a:pt x="0" y="685800"/>
                </a:lnTo>
                <a:lnTo>
                  <a:pt x="2057400" y="0"/>
                </a:lnTo>
                <a:lnTo>
                  <a:pt x="3162300" y="1752600"/>
                </a:lnTo>
                <a:lnTo>
                  <a:pt x="396240" y="20193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6619243" y="2486094"/>
            <a:ext cx="714687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9269" y="2315967"/>
            <a:ext cx="796495" cy="149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44463" y="2131266"/>
            <a:ext cx="677519" cy="16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09344" y="1988142"/>
            <a:ext cx="681446" cy="171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6382927" y="2276046"/>
            <a:ext cx="2213647" cy="6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77143" y="2588715"/>
            <a:ext cx="2319827" cy="6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599278" y="3072501"/>
            <a:ext cx="2532972" cy="50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08692" y="4614608"/>
            <a:ext cx="909100" cy="911807"/>
            <a:chOff x="5187840" y="3172319"/>
            <a:chExt cx="909100" cy="911807"/>
          </a:xfrm>
        </p:grpSpPr>
        <p:cxnSp>
          <p:nvCxnSpPr>
            <p:cNvPr id="56" name="Conector de Seta Reta 30"/>
            <p:cNvCxnSpPr/>
            <p:nvPr/>
          </p:nvCxnSpPr>
          <p:spPr>
            <a:xfrm>
              <a:off x="5514507" y="373864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31"/>
            <p:cNvCxnSpPr/>
            <p:nvPr/>
          </p:nvCxnSpPr>
          <p:spPr>
            <a:xfrm flipV="1">
              <a:off x="5514506" y="335698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711301" y="3714794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87840" y="3172319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689569" y="737813"/>
            <a:ext cx="4061460" cy="4061461"/>
            <a:chOff x="1843046" y="1001429"/>
            <a:chExt cx="4061460" cy="4061461"/>
          </a:xfrm>
        </p:grpSpPr>
        <p:sp>
          <p:nvSpPr>
            <p:cNvPr id="5" name="Forma livre 4"/>
            <p:cNvSpPr/>
            <p:nvPr/>
          </p:nvSpPr>
          <p:spPr>
            <a:xfrm>
              <a:off x="3032760" y="2301238"/>
              <a:ext cx="2017312" cy="1461843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43046" y="1001430"/>
              <a:ext cx="4061460" cy="4061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5" idx="1"/>
            </p:cNvCxnSpPr>
            <p:nvPr/>
          </p:nvCxnSpPr>
          <p:spPr>
            <a:xfrm flipH="1" flipV="1">
              <a:off x="1843046" y="2446020"/>
              <a:ext cx="1189714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5" idx="0"/>
            </p:cNvCxnSpPr>
            <p:nvPr/>
          </p:nvCxnSpPr>
          <p:spPr>
            <a:xfrm flipH="1">
              <a:off x="1843046" y="3763081"/>
              <a:ext cx="1442486" cy="778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5" idx="0"/>
            </p:cNvCxnSpPr>
            <p:nvPr/>
          </p:nvCxnSpPr>
          <p:spPr>
            <a:xfrm flipH="1">
              <a:off x="3108960" y="3763081"/>
              <a:ext cx="176572" cy="1299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</p:cNvCxnSpPr>
            <p:nvPr/>
          </p:nvCxnSpPr>
          <p:spPr>
            <a:xfrm>
              <a:off x="5050072" y="3570007"/>
              <a:ext cx="338931" cy="1492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5" idx="3"/>
            </p:cNvCxnSpPr>
            <p:nvPr/>
          </p:nvCxnSpPr>
          <p:spPr>
            <a:xfrm flipV="1">
              <a:off x="5050072" y="2720340"/>
              <a:ext cx="854434" cy="849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" idx="2"/>
            </p:cNvCxnSpPr>
            <p:nvPr/>
          </p:nvCxnSpPr>
          <p:spPr>
            <a:xfrm flipV="1">
              <a:off x="4345228" y="1996440"/>
              <a:ext cx="155927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5" idx="2"/>
            </p:cNvCxnSpPr>
            <p:nvPr/>
          </p:nvCxnSpPr>
          <p:spPr>
            <a:xfrm flipV="1">
              <a:off x="4345228" y="1001429"/>
              <a:ext cx="352422" cy="1299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5" idx="1"/>
            </p:cNvCxnSpPr>
            <p:nvPr/>
          </p:nvCxnSpPr>
          <p:spPr>
            <a:xfrm flipH="1" flipV="1">
              <a:off x="2564289" y="1001430"/>
              <a:ext cx="468471" cy="1796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0" idx="3"/>
          </p:cNvCxnSpPr>
          <p:nvPr/>
        </p:nvCxnSpPr>
        <p:spPr>
          <a:xfrm>
            <a:off x="4151055" y="2768543"/>
            <a:ext cx="2154437" cy="39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7069269" y="2131266"/>
            <a:ext cx="575194" cy="1847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6463506" y="906779"/>
            <a:ext cx="1600192" cy="5138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960626" y="1257287"/>
            <a:ext cx="906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6960626" y="982980"/>
            <a:ext cx="842254" cy="27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/>
          <p:cNvSpPr/>
          <p:nvPr/>
        </p:nvSpPr>
        <p:spPr>
          <a:xfrm rot="2709482">
            <a:off x="7067723" y="1078272"/>
            <a:ext cx="281696" cy="345107"/>
          </a:xfrm>
          <a:prstGeom prst="arc">
            <a:avLst>
              <a:gd name="adj1" fmla="val 16200000"/>
              <a:gd name="adj2" fmla="val 194908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/>
          <p:cNvCxnSpPr/>
          <p:nvPr/>
        </p:nvCxnSpPr>
        <p:spPr>
          <a:xfrm flipH="1" flipV="1">
            <a:off x="7118322" y="1311981"/>
            <a:ext cx="282882" cy="847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 flipV="1">
            <a:off x="6249328" y="864269"/>
            <a:ext cx="214178" cy="559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V="1">
            <a:off x="6452755" y="1311981"/>
            <a:ext cx="360680" cy="1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t="-23913" r="-8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t="-23913" r="-8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914719" y="233172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1584740" y="233172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43738" y="250730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7895249" y="230313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>
            <a:off x="7565270" y="230313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24268" y="247871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190</Words>
  <Application>Microsoft Office PowerPoint</Application>
  <PresentationFormat>Widescreen</PresentationFormat>
  <Paragraphs>231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33</cp:revision>
  <dcterms:created xsi:type="dcterms:W3CDTF">2018-09-26T17:19:54Z</dcterms:created>
  <dcterms:modified xsi:type="dcterms:W3CDTF">2019-03-08T20:04:15Z</dcterms:modified>
</cp:coreProperties>
</file>