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38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41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56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9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9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3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12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5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3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77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C941-A4D7-4DAA-81C3-DA9EA35F0F6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/>
          <p:cNvCxnSpPr>
            <a:stCxn id="7" idx="5"/>
            <a:endCxn id="8" idx="1"/>
          </p:cNvCxnSpPr>
          <p:nvPr/>
        </p:nvCxnSpPr>
        <p:spPr>
          <a:xfrm>
            <a:off x="588562" y="1399594"/>
            <a:ext cx="349528" cy="381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ipse 6"/>
              <p:cNvSpPr/>
              <p:nvPr/>
            </p:nvSpPr>
            <p:spPr>
              <a:xfrm>
                <a:off x="357809" y="1168841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ips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9" y="1168841"/>
                <a:ext cx="270344" cy="270344"/>
              </a:xfrm>
              <a:prstGeom prst="ellipse">
                <a:avLst/>
              </a:prstGeom>
              <a:blipFill rotWithShape="0">
                <a:blip r:embed="rId2"/>
                <a:stretch>
                  <a:fillRect l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/>
              <p:cNvSpPr/>
              <p:nvPr/>
            </p:nvSpPr>
            <p:spPr>
              <a:xfrm>
                <a:off x="898499" y="1741335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Elips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9" y="1741335"/>
                <a:ext cx="270344" cy="270344"/>
              </a:xfrm>
              <a:prstGeom prst="ellipse">
                <a:avLst/>
              </a:prstGeom>
              <a:blipFill rotWithShape="0">
                <a:blip r:embed="rId3"/>
                <a:stretch>
                  <a:fillRect l="-1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8" idx="5"/>
            <a:endCxn id="16" idx="1"/>
          </p:cNvCxnSpPr>
          <p:nvPr/>
        </p:nvCxnSpPr>
        <p:spPr>
          <a:xfrm>
            <a:off x="1129252" y="1972088"/>
            <a:ext cx="349362" cy="38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15"/>
              <p:cNvSpPr/>
              <p:nvPr/>
            </p:nvSpPr>
            <p:spPr>
              <a:xfrm>
                <a:off x="1439023" y="2313665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Elips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23" y="2313665"/>
                <a:ext cx="270344" cy="270344"/>
              </a:xfrm>
              <a:prstGeom prst="ellipse">
                <a:avLst/>
              </a:prstGeom>
              <a:blipFill rotWithShape="0">
                <a:blip r:embed="rId4"/>
                <a:stretch>
                  <a:fillRect l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>
            <a:stCxn id="16" idx="5"/>
            <a:endCxn id="25" idx="1"/>
          </p:cNvCxnSpPr>
          <p:nvPr/>
        </p:nvCxnSpPr>
        <p:spPr>
          <a:xfrm>
            <a:off x="1669776" y="2544418"/>
            <a:ext cx="311096" cy="342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lipse 24"/>
              <p:cNvSpPr/>
              <p:nvPr/>
            </p:nvSpPr>
            <p:spPr>
              <a:xfrm>
                <a:off x="1941281" y="2847729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Elips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81" y="2847729"/>
                <a:ext cx="270344" cy="270344"/>
              </a:xfrm>
              <a:prstGeom prst="ellipse">
                <a:avLst/>
              </a:prstGeom>
              <a:blipFill rotWithShape="0">
                <a:blip r:embed="rId5"/>
                <a:stretch>
                  <a:fillRect l="-106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>
            <a:stCxn id="28" idx="1"/>
            <a:endCxn id="27" idx="5"/>
          </p:cNvCxnSpPr>
          <p:nvPr/>
        </p:nvCxnSpPr>
        <p:spPr>
          <a:xfrm flipV="1">
            <a:off x="3195933" y="1399676"/>
            <a:ext cx="349528" cy="381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Elipse 26"/>
              <p:cNvSpPr/>
              <p:nvPr/>
            </p:nvSpPr>
            <p:spPr>
              <a:xfrm flipH="1">
                <a:off x="3505870" y="1168923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Elips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05870" y="1168923"/>
                <a:ext cx="270344" cy="270344"/>
              </a:xfrm>
              <a:prstGeom prst="ellipse">
                <a:avLst/>
              </a:prstGeom>
              <a:blipFill rotWithShape="0">
                <a:blip r:embed="rId6"/>
                <a:stretch>
                  <a:fillRect l="-108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Elipse 27"/>
              <p:cNvSpPr/>
              <p:nvPr/>
            </p:nvSpPr>
            <p:spPr>
              <a:xfrm flipH="1">
                <a:off x="2965180" y="1741417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Elips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65180" y="1741417"/>
                <a:ext cx="270344" cy="270344"/>
              </a:xfrm>
              <a:prstGeom prst="ellipse">
                <a:avLst/>
              </a:prstGeom>
              <a:blipFill rotWithShape="0">
                <a:blip r:embed="rId7"/>
                <a:stretch>
                  <a:fillRect l="-106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de seta reta 28"/>
          <p:cNvCxnSpPr>
            <a:stCxn id="30" idx="1"/>
            <a:endCxn id="28" idx="5"/>
          </p:cNvCxnSpPr>
          <p:nvPr/>
        </p:nvCxnSpPr>
        <p:spPr>
          <a:xfrm flipV="1">
            <a:off x="2655409" y="1972170"/>
            <a:ext cx="349362" cy="38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Elipse 29"/>
              <p:cNvSpPr/>
              <p:nvPr/>
            </p:nvSpPr>
            <p:spPr>
              <a:xfrm flipH="1">
                <a:off x="2424656" y="2313747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Elips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24656" y="2313747"/>
                <a:ext cx="270344" cy="270344"/>
              </a:xfrm>
              <a:prstGeom prst="ellipse">
                <a:avLst/>
              </a:prstGeom>
              <a:blipFill rotWithShape="0">
                <a:blip r:embed="rId4"/>
                <a:stretch>
                  <a:fillRect l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25" idx="7"/>
            <a:endCxn id="30" idx="5"/>
          </p:cNvCxnSpPr>
          <p:nvPr/>
        </p:nvCxnSpPr>
        <p:spPr>
          <a:xfrm flipV="1">
            <a:off x="2172034" y="2544500"/>
            <a:ext cx="292213" cy="34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429085" y="1529835"/>
                <a:ext cx="314445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85" y="1529835"/>
                <a:ext cx="314445" cy="280205"/>
              </a:xfrm>
              <a:prstGeom prst="rect">
                <a:avLst/>
              </a:prstGeom>
              <a:blipFill rotWithShape="0">
                <a:blip r:embed="rId8"/>
                <a:stretch>
                  <a:fillRect l="-15385" t="-2174" r="-7692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84474" y="2104855"/>
                <a:ext cx="314445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74" y="2104855"/>
                <a:ext cx="314445" cy="280205"/>
              </a:xfrm>
              <a:prstGeom prst="rect">
                <a:avLst/>
              </a:prstGeom>
              <a:blipFill rotWithShape="0">
                <a:blip r:embed="rId9"/>
                <a:stretch>
                  <a:fillRect l="-15385" t="-2174" r="-7692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491083" y="2674659"/>
                <a:ext cx="314445" cy="280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83" y="2674659"/>
                <a:ext cx="314445" cy="280974"/>
              </a:xfrm>
              <a:prstGeom prst="rect">
                <a:avLst/>
              </a:prstGeom>
              <a:blipFill rotWithShape="0">
                <a:blip r:embed="rId10"/>
                <a:stretch>
                  <a:fillRect l="-17647" t="-2174" r="-7843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318140" y="2700614"/>
                <a:ext cx="308546" cy="280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140" y="2700614"/>
                <a:ext cx="308546" cy="280974"/>
              </a:xfrm>
              <a:prstGeom prst="rect">
                <a:avLst/>
              </a:prstGeom>
              <a:blipFill rotWithShape="0">
                <a:blip r:embed="rId11"/>
                <a:stretch>
                  <a:fillRect l="-17647" t="-2174" r="-7843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29763" y="2169025"/>
                <a:ext cx="308546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63" y="2169025"/>
                <a:ext cx="308546" cy="282129"/>
              </a:xfrm>
              <a:prstGeom prst="rect">
                <a:avLst/>
              </a:prstGeom>
              <a:blipFill rotWithShape="0">
                <a:blip r:embed="rId12"/>
                <a:stretch>
                  <a:fillRect l="-17647" t="-2174" r="-7843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3351597" y="1590260"/>
                <a:ext cx="308546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97" y="1590260"/>
                <a:ext cx="308546" cy="282129"/>
              </a:xfrm>
              <a:prstGeom prst="rect">
                <a:avLst/>
              </a:prstGeom>
              <a:blipFill rotWithShape="0">
                <a:blip r:embed="rId13"/>
                <a:stretch>
                  <a:fillRect l="-18000" t="-2174" r="-8000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de seta reta 62"/>
          <p:cNvCxnSpPr>
            <a:stCxn id="64" idx="5"/>
            <a:endCxn id="65" idx="1"/>
          </p:cNvCxnSpPr>
          <p:nvPr/>
        </p:nvCxnSpPr>
        <p:spPr>
          <a:xfrm>
            <a:off x="4587084" y="1490244"/>
            <a:ext cx="349528" cy="381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Elipse 63"/>
              <p:cNvSpPr/>
              <p:nvPr/>
            </p:nvSpPr>
            <p:spPr>
              <a:xfrm>
                <a:off x="4356331" y="1259491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Elips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31" y="1259491"/>
                <a:ext cx="270344" cy="270344"/>
              </a:xfrm>
              <a:prstGeom prst="ellipse">
                <a:avLst/>
              </a:prstGeom>
              <a:blipFill rotWithShape="0">
                <a:blip r:embed="rId2"/>
                <a:stretch>
                  <a:fillRect l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Elipse 64"/>
              <p:cNvSpPr/>
              <p:nvPr/>
            </p:nvSpPr>
            <p:spPr>
              <a:xfrm>
                <a:off x="4897021" y="1831985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Elips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21" y="1831985"/>
                <a:ext cx="270344" cy="270344"/>
              </a:xfrm>
              <a:prstGeom prst="ellipse">
                <a:avLst/>
              </a:prstGeom>
              <a:blipFill rotWithShape="0">
                <a:blip r:embed="rId14"/>
                <a:stretch>
                  <a:fillRect l="-1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ector de seta reta 65"/>
          <p:cNvCxnSpPr>
            <a:stCxn id="65" idx="5"/>
            <a:endCxn id="67" idx="1"/>
          </p:cNvCxnSpPr>
          <p:nvPr/>
        </p:nvCxnSpPr>
        <p:spPr>
          <a:xfrm>
            <a:off x="5127774" y="2062738"/>
            <a:ext cx="349362" cy="38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Elipse 66"/>
              <p:cNvSpPr/>
              <p:nvPr/>
            </p:nvSpPr>
            <p:spPr>
              <a:xfrm>
                <a:off x="5437545" y="2404315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Elips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545" y="2404315"/>
                <a:ext cx="270344" cy="270344"/>
              </a:xfrm>
              <a:prstGeom prst="ellipse">
                <a:avLst/>
              </a:prstGeom>
              <a:blipFill rotWithShape="0">
                <a:blip r:embed="rId15"/>
                <a:stretch>
                  <a:fillRect l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de seta reta 67"/>
          <p:cNvCxnSpPr>
            <a:stCxn id="67" idx="5"/>
            <a:endCxn id="69" idx="1"/>
          </p:cNvCxnSpPr>
          <p:nvPr/>
        </p:nvCxnSpPr>
        <p:spPr>
          <a:xfrm>
            <a:off x="5668298" y="2635068"/>
            <a:ext cx="311096" cy="342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Elipse 68"/>
              <p:cNvSpPr/>
              <p:nvPr/>
            </p:nvSpPr>
            <p:spPr>
              <a:xfrm>
                <a:off x="5939803" y="2938379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Elips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803" y="2938379"/>
                <a:ext cx="270344" cy="270344"/>
              </a:xfrm>
              <a:prstGeom prst="ellipse">
                <a:avLst/>
              </a:prstGeom>
              <a:blipFill rotWithShape="0">
                <a:blip r:embed="rId16"/>
                <a:stretch>
                  <a:fillRect l="-1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Elipse 69"/>
              <p:cNvSpPr/>
              <p:nvPr/>
            </p:nvSpPr>
            <p:spPr>
              <a:xfrm flipH="1">
                <a:off x="6423178" y="2404397"/>
                <a:ext cx="270344" cy="270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Elips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23178" y="2404397"/>
                <a:ext cx="270344" cy="270344"/>
              </a:xfrm>
              <a:prstGeom prst="ellipse">
                <a:avLst/>
              </a:prstGeom>
              <a:blipFill rotWithShape="0">
                <a:blip r:embed="rId15"/>
                <a:stretch>
                  <a:fillRect l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ector de seta reta 70"/>
          <p:cNvCxnSpPr>
            <a:stCxn id="69" idx="7"/>
            <a:endCxn id="70" idx="5"/>
          </p:cNvCxnSpPr>
          <p:nvPr/>
        </p:nvCxnSpPr>
        <p:spPr>
          <a:xfrm flipV="1">
            <a:off x="6170556" y="2635150"/>
            <a:ext cx="292213" cy="34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427607" y="1620485"/>
                <a:ext cx="314445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07" y="1620485"/>
                <a:ext cx="314445" cy="280205"/>
              </a:xfrm>
              <a:prstGeom prst="rect">
                <a:avLst/>
              </a:prstGeom>
              <a:blipFill rotWithShape="0">
                <a:blip r:embed="rId17"/>
                <a:stretch>
                  <a:fillRect l="-15385" t="-2174" r="-7692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4982996" y="2195505"/>
                <a:ext cx="314445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996" y="2195505"/>
                <a:ext cx="314445" cy="280205"/>
              </a:xfrm>
              <a:prstGeom prst="rect">
                <a:avLst/>
              </a:prstGeom>
              <a:blipFill rotWithShape="0">
                <a:blip r:embed="rId18"/>
                <a:stretch>
                  <a:fillRect l="-15385" t="-2174" r="-7692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5489605" y="2765309"/>
                <a:ext cx="314445" cy="280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605" y="2765309"/>
                <a:ext cx="314445" cy="280974"/>
              </a:xfrm>
              <a:prstGeom prst="rect">
                <a:avLst/>
              </a:prstGeom>
              <a:blipFill rotWithShape="0">
                <a:blip r:embed="rId19"/>
                <a:stretch>
                  <a:fillRect l="-17647" t="-2174" r="-7843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6316662" y="2791264"/>
                <a:ext cx="308546" cy="280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662" y="2791264"/>
                <a:ext cx="308546" cy="280974"/>
              </a:xfrm>
              <a:prstGeom prst="rect">
                <a:avLst/>
              </a:prstGeom>
              <a:blipFill rotWithShape="0">
                <a:blip r:embed="rId20"/>
                <a:stretch>
                  <a:fillRect l="-17647" t="-2174" r="-7843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Grupo 140"/>
          <p:cNvGrpSpPr/>
          <p:nvPr/>
        </p:nvGrpSpPr>
        <p:grpSpPr>
          <a:xfrm>
            <a:off x="429085" y="4159857"/>
            <a:ext cx="3418405" cy="1949232"/>
            <a:chOff x="429085" y="4159857"/>
            <a:chExt cx="3418405" cy="1949232"/>
          </a:xfrm>
        </p:grpSpPr>
        <p:cxnSp>
          <p:nvCxnSpPr>
            <p:cNvPr id="76" name="Conector de seta reta 75"/>
            <p:cNvCxnSpPr>
              <a:stCxn id="77" idx="5"/>
              <a:endCxn id="78" idx="1"/>
            </p:cNvCxnSpPr>
            <p:nvPr/>
          </p:nvCxnSpPr>
          <p:spPr>
            <a:xfrm>
              <a:off x="659838" y="4390610"/>
              <a:ext cx="349528" cy="381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Elipse 76"/>
                <p:cNvSpPr/>
                <p:nvPr/>
              </p:nvSpPr>
              <p:spPr>
                <a:xfrm>
                  <a:off x="429085" y="4159857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Elips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85" y="4159857"/>
                  <a:ext cx="270344" cy="270344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l="-106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Elipse 77"/>
                <p:cNvSpPr/>
                <p:nvPr/>
              </p:nvSpPr>
              <p:spPr>
                <a:xfrm>
                  <a:off x="969775" y="4732351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Elips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75" y="4732351"/>
                  <a:ext cx="270344" cy="270344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ector de seta reta 78"/>
            <p:cNvCxnSpPr>
              <a:stCxn id="78" idx="5"/>
              <a:endCxn id="80" idx="1"/>
            </p:cNvCxnSpPr>
            <p:nvPr/>
          </p:nvCxnSpPr>
          <p:spPr>
            <a:xfrm>
              <a:off x="1200528" y="4963104"/>
              <a:ext cx="349362" cy="381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Elipse 79"/>
                <p:cNvSpPr/>
                <p:nvPr/>
              </p:nvSpPr>
              <p:spPr>
                <a:xfrm>
                  <a:off x="1510299" y="5304681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Elips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299" y="5304681"/>
                  <a:ext cx="270344" cy="270344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de seta reta 80"/>
            <p:cNvCxnSpPr>
              <a:stCxn id="80" idx="5"/>
              <a:endCxn id="82" idx="1"/>
            </p:cNvCxnSpPr>
            <p:nvPr/>
          </p:nvCxnSpPr>
          <p:spPr>
            <a:xfrm>
              <a:off x="1741052" y="5535434"/>
              <a:ext cx="311096" cy="342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Elipse 81"/>
                <p:cNvSpPr/>
                <p:nvPr/>
              </p:nvSpPr>
              <p:spPr>
                <a:xfrm>
                  <a:off x="2012557" y="5838745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Elips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557" y="5838745"/>
                  <a:ext cx="270344" cy="270344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Conector de seta reta 82"/>
            <p:cNvCxnSpPr>
              <a:stCxn id="85" idx="1"/>
              <a:endCxn id="84" idx="5"/>
            </p:cNvCxnSpPr>
            <p:nvPr/>
          </p:nvCxnSpPr>
          <p:spPr>
            <a:xfrm flipV="1">
              <a:off x="3267209" y="4390692"/>
              <a:ext cx="349528" cy="381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Elipse 83"/>
                <p:cNvSpPr/>
                <p:nvPr/>
              </p:nvSpPr>
              <p:spPr>
                <a:xfrm flipH="1">
                  <a:off x="3577146" y="4159939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Elips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77146" y="4159939"/>
                  <a:ext cx="270344" cy="270344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Elipse 84"/>
                <p:cNvSpPr/>
                <p:nvPr/>
              </p:nvSpPr>
              <p:spPr>
                <a:xfrm flipH="1">
                  <a:off x="3036456" y="4732433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Elips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36456" y="4732433"/>
                  <a:ext cx="270344" cy="270344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Conector de seta reta 85"/>
            <p:cNvCxnSpPr>
              <a:stCxn id="87" idx="1"/>
              <a:endCxn id="85" idx="5"/>
            </p:cNvCxnSpPr>
            <p:nvPr/>
          </p:nvCxnSpPr>
          <p:spPr>
            <a:xfrm flipV="1">
              <a:off x="2726685" y="4963186"/>
              <a:ext cx="349362" cy="381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Elipse 86"/>
                <p:cNvSpPr/>
                <p:nvPr/>
              </p:nvSpPr>
              <p:spPr>
                <a:xfrm flipH="1">
                  <a:off x="2495932" y="5304763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Elips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95932" y="5304763"/>
                  <a:ext cx="270344" cy="270344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106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Conector de seta reta 87"/>
            <p:cNvCxnSpPr>
              <a:stCxn id="82" idx="7"/>
              <a:endCxn id="87" idx="5"/>
            </p:cNvCxnSpPr>
            <p:nvPr/>
          </p:nvCxnSpPr>
          <p:spPr>
            <a:xfrm flipV="1">
              <a:off x="2243310" y="5535516"/>
              <a:ext cx="292213" cy="342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ixaDeTexto 88"/>
                <p:cNvSpPr txBox="1"/>
                <p:nvPr/>
              </p:nvSpPr>
              <p:spPr>
                <a:xfrm>
                  <a:off x="538875" y="4512423"/>
                  <a:ext cx="241925" cy="217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9" name="CaixaDe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75" y="4512423"/>
                  <a:ext cx="241925" cy="21788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7500" r="-2500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ixaDeTexto 89"/>
                <p:cNvSpPr txBox="1"/>
                <p:nvPr/>
              </p:nvSpPr>
              <p:spPr>
                <a:xfrm>
                  <a:off x="1094264" y="5087443"/>
                  <a:ext cx="241925" cy="219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0" name="CaixaDe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264" y="5087443"/>
                  <a:ext cx="241925" cy="219355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aixaDeTexto 90"/>
                <p:cNvSpPr txBox="1"/>
                <p:nvPr/>
              </p:nvSpPr>
              <p:spPr>
                <a:xfrm>
                  <a:off x="1600873" y="5657247"/>
                  <a:ext cx="241925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1" name="CaixaDe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873" y="5657247"/>
                  <a:ext cx="241925" cy="21845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ixaDeTexto 91"/>
                <p:cNvSpPr txBox="1"/>
                <p:nvPr/>
              </p:nvSpPr>
              <p:spPr>
                <a:xfrm>
                  <a:off x="2427930" y="5683202"/>
                  <a:ext cx="237822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CaixaDeTexto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930" y="5683202"/>
                  <a:ext cx="237822" cy="218458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ixaDeTexto 92"/>
                <p:cNvSpPr txBox="1"/>
                <p:nvPr/>
              </p:nvSpPr>
              <p:spPr>
                <a:xfrm>
                  <a:off x="2939553" y="5151613"/>
                  <a:ext cx="237822" cy="219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CaixaDe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553" y="5151613"/>
                  <a:ext cx="237822" cy="219355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/>
                <p:cNvSpPr txBox="1"/>
                <p:nvPr/>
              </p:nvSpPr>
              <p:spPr>
                <a:xfrm>
                  <a:off x="3461387" y="4572848"/>
                  <a:ext cx="233975" cy="2178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4" name="CaixaDe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387" y="4572848"/>
                  <a:ext cx="233975" cy="217817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8421" r="-5263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o 3"/>
          <p:cNvGrpSpPr/>
          <p:nvPr/>
        </p:nvGrpSpPr>
        <p:grpSpPr>
          <a:xfrm>
            <a:off x="4450171" y="4118218"/>
            <a:ext cx="7453944" cy="1990871"/>
            <a:chOff x="4450171" y="4118218"/>
            <a:chExt cx="7453944" cy="1990871"/>
          </a:xfrm>
        </p:grpSpPr>
        <p:cxnSp>
          <p:nvCxnSpPr>
            <p:cNvPr id="95" name="Conector de seta reta 94"/>
            <p:cNvCxnSpPr>
              <a:stCxn id="96" idx="5"/>
              <a:endCxn id="97" idx="1"/>
            </p:cNvCxnSpPr>
            <p:nvPr/>
          </p:nvCxnSpPr>
          <p:spPr>
            <a:xfrm>
              <a:off x="4680924" y="4390610"/>
              <a:ext cx="349528" cy="381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Elipse 95"/>
                <p:cNvSpPr/>
                <p:nvPr/>
              </p:nvSpPr>
              <p:spPr>
                <a:xfrm>
                  <a:off x="4450171" y="4159857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Elips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0171" y="4159857"/>
                  <a:ext cx="270344" cy="270344"/>
                </a:xfrm>
                <a:prstGeom prst="ellipse">
                  <a:avLst/>
                </a:prstGeom>
                <a:blipFill rotWithShape="0">
                  <a:blip r:embed="rId32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Elipse 96"/>
                <p:cNvSpPr/>
                <p:nvPr/>
              </p:nvSpPr>
              <p:spPr>
                <a:xfrm>
                  <a:off x="4990861" y="4732351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Elips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0861" y="4732351"/>
                  <a:ext cx="270344" cy="270344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Conector de seta reta 97"/>
            <p:cNvCxnSpPr>
              <a:stCxn id="97" idx="5"/>
              <a:endCxn id="99" idx="1"/>
            </p:cNvCxnSpPr>
            <p:nvPr/>
          </p:nvCxnSpPr>
          <p:spPr>
            <a:xfrm>
              <a:off x="5221614" y="4963104"/>
              <a:ext cx="349362" cy="381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Elipse 98"/>
                <p:cNvSpPr/>
                <p:nvPr/>
              </p:nvSpPr>
              <p:spPr>
                <a:xfrm>
                  <a:off x="5531385" y="5304681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Elips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385" y="5304681"/>
                  <a:ext cx="270344" cy="270344"/>
                </a:xfrm>
                <a:prstGeom prst="ellipse">
                  <a:avLst/>
                </a:prstGeom>
                <a:blipFill rotWithShape="0">
                  <a:blip r:embed="rId34"/>
                  <a:stretch>
                    <a:fillRect l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Conector de seta reta 99"/>
            <p:cNvCxnSpPr>
              <a:stCxn id="99" idx="5"/>
              <a:endCxn id="101" idx="1"/>
            </p:cNvCxnSpPr>
            <p:nvPr/>
          </p:nvCxnSpPr>
          <p:spPr>
            <a:xfrm>
              <a:off x="5762138" y="5535434"/>
              <a:ext cx="311096" cy="342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Elipse 100"/>
                <p:cNvSpPr/>
                <p:nvPr/>
              </p:nvSpPr>
              <p:spPr>
                <a:xfrm>
                  <a:off x="6033643" y="5838745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Elips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643" y="5838745"/>
                  <a:ext cx="270344" cy="270344"/>
                </a:xfrm>
                <a:prstGeom prst="ellipse">
                  <a:avLst/>
                </a:prstGeom>
                <a:blipFill rotWithShape="0">
                  <a:blip r:embed="rId35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Elipse 101"/>
                <p:cNvSpPr/>
                <p:nvPr/>
              </p:nvSpPr>
              <p:spPr>
                <a:xfrm flipH="1">
                  <a:off x="6517018" y="5304763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Elips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517018" y="5304763"/>
                  <a:ext cx="270344" cy="270344"/>
                </a:xfrm>
                <a:prstGeom prst="ellipse">
                  <a:avLst/>
                </a:prstGeom>
                <a:blipFill rotWithShape="0">
                  <a:blip r:embed="rId36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Conector de seta reta 102"/>
            <p:cNvCxnSpPr>
              <a:stCxn id="101" idx="7"/>
              <a:endCxn id="102" idx="5"/>
            </p:cNvCxnSpPr>
            <p:nvPr/>
          </p:nvCxnSpPr>
          <p:spPr>
            <a:xfrm flipV="1">
              <a:off x="6264396" y="5535516"/>
              <a:ext cx="292213" cy="342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CaixaDeTexto 103"/>
                <p:cNvSpPr txBox="1"/>
                <p:nvPr/>
              </p:nvSpPr>
              <p:spPr>
                <a:xfrm>
                  <a:off x="4559961" y="4512423"/>
                  <a:ext cx="241925" cy="217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961" y="4512423"/>
                  <a:ext cx="241925" cy="21788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7500" r="-2500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CaixaDeTexto 104"/>
                <p:cNvSpPr txBox="1"/>
                <p:nvPr/>
              </p:nvSpPr>
              <p:spPr>
                <a:xfrm>
                  <a:off x="5115350" y="5087443"/>
                  <a:ext cx="241925" cy="219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5350" y="5087443"/>
                  <a:ext cx="241925" cy="219355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7500" r="-2500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CaixaDeTexto 105"/>
                <p:cNvSpPr txBox="1"/>
                <p:nvPr/>
              </p:nvSpPr>
              <p:spPr>
                <a:xfrm>
                  <a:off x="5621959" y="5657247"/>
                  <a:ext cx="241925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6" name="CaixaDeTexto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1959" y="5657247"/>
                  <a:ext cx="241925" cy="218458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17500" r="-2500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CaixaDeTexto 106"/>
                <p:cNvSpPr txBox="1"/>
                <p:nvPr/>
              </p:nvSpPr>
              <p:spPr>
                <a:xfrm>
                  <a:off x="6411848" y="5683202"/>
                  <a:ext cx="237822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7" name="CaixaDeTexto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848" y="5683202"/>
                  <a:ext cx="237822" cy="218458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Conector de seta reta 107"/>
            <p:cNvCxnSpPr>
              <a:endCxn id="109" idx="1"/>
            </p:cNvCxnSpPr>
            <p:nvPr/>
          </p:nvCxnSpPr>
          <p:spPr>
            <a:xfrm>
              <a:off x="6747771" y="5535434"/>
              <a:ext cx="311096" cy="342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Elipse 108"/>
                <p:cNvSpPr/>
                <p:nvPr/>
              </p:nvSpPr>
              <p:spPr>
                <a:xfrm>
                  <a:off x="7019276" y="5838745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Elips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9276" y="5838745"/>
                  <a:ext cx="270344" cy="270344"/>
                </a:xfrm>
                <a:prstGeom prst="ellipse">
                  <a:avLst/>
                </a:prstGeom>
                <a:blipFill rotWithShape="0">
                  <a:blip r:embed="rId41"/>
                  <a:stretch>
                    <a:fillRect l="-106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6684290" y="5654015"/>
                  <a:ext cx="241925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4290" y="5654015"/>
                  <a:ext cx="241925" cy="218458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Elipse 110"/>
                <p:cNvSpPr/>
                <p:nvPr/>
              </p:nvSpPr>
              <p:spPr>
                <a:xfrm flipH="1">
                  <a:off x="8041971" y="4713710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Elips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041971" y="4713710"/>
                  <a:ext cx="270344" cy="270344"/>
                </a:xfrm>
                <a:prstGeom prst="ellipse">
                  <a:avLst/>
                </a:prstGeom>
                <a:blipFill rotWithShape="0">
                  <a:blip r:embed="rId43"/>
                  <a:stretch>
                    <a:fillRect l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Conector de seta reta 111"/>
            <p:cNvCxnSpPr>
              <a:stCxn id="113" idx="1"/>
              <a:endCxn id="111" idx="5"/>
            </p:cNvCxnSpPr>
            <p:nvPr/>
          </p:nvCxnSpPr>
          <p:spPr>
            <a:xfrm flipV="1">
              <a:off x="7732200" y="4944463"/>
              <a:ext cx="349362" cy="381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Elipse 112"/>
                <p:cNvSpPr/>
                <p:nvPr/>
              </p:nvSpPr>
              <p:spPr>
                <a:xfrm flipH="1">
                  <a:off x="7501447" y="5286040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Elips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501447" y="5286040"/>
                  <a:ext cx="270344" cy="270344"/>
                </a:xfrm>
                <a:prstGeom prst="ellipse">
                  <a:avLst/>
                </a:prstGeom>
                <a:blipFill rotWithShape="0">
                  <a:blip r:embed="rId44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Conector de seta reta 113"/>
            <p:cNvCxnSpPr>
              <a:endCxn id="113" idx="5"/>
            </p:cNvCxnSpPr>
            <p:nvPr/>
          </p:nvCxnSpPr>
          <p:spPr>
            <a:xfrm flipV="1">
              <a:off x="7248825" y="5516793"/>
              <a:ext cx="292213" cy="342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/>
                <p:cNvSpPr txBox="1"/>
                <p:nvPr/>
              </p:nvSpPr>
              <p:spPr>
                <a:xfrm>
                  <a:off x="7433445" y="5664479"/>
                  <a:ext cx="237822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5" name="CaixaDeTexto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445" y="5664479"/>
                  <a:ext cx="237822" cy="218458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ixaDeTexto 115"/>
                <p:cNvSpPr txBox="1"/>
                <p:nvPr/>
              </p:nvSpPr>
              <p:spPr>
                <a:xfrm>
                  <a:off x="7866479" y="5095392"/>
                  <a:ext cx="237822" cy="219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6" name="CaixaDeTexto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479" y="5095392"/>
                  <a:ext cx="237822" cy="219355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Conector de seta reta 125"/>
            <p:cNvCxnSpPr>
              <a:endCxn id="127" idx="1"/>
            </p:cNvCxnSpPr>
            <p:nvPr/>
          </p:nvCxnSpPr>
          <p:spPr>
            <a:xfrm>
              <a:off x="8259301" y="4963022"/>
              <a:ext cx="349362" cy="381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Elipse 126"/>
                <p:cNvSpPr/>
                <p:nvPr/>
              </p:nvSpPr>
              <p:spPr>
                <a:xfrm>
                  <a:off x="8569072" y="5304599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Elips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072" y="5304599"/>
                  <a:ext cx="270344" cy="270344"/>
                </a:xfrm>
                <a:prstGeom prst="ellipse">
                  <a:avLst/>
                </a:prstGeom>
                <a:blipFill rotWithShape="0">
                  <a:blip r:embed="rId36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ector de seta reta 127"/>
            <p:cNvCxnSpPr>
              <a:stCxn id="127" idx="5"/>
              <a:endCxn id="129" idx="1"/>
            </p:cNvCxnSpPr>
            <p:nvPr/>
          </p:nvCxnSpPr>
          <p:spPr>
            <a:xfrm>
              <a:off x="8799825" y="5535352"/>
              <a:ext cx="311096" cy="342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Elipse 128"/>
                <p:cNvSpPr/>
                <p:nvPr/>
              </p:nvSpPr>
              <p:spPr>
                <a:xfrm>
                  <a:off x="9071330" y="5838663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Elips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330" y="5838663"/>
                  <a:ext cx="270344" cy="270344"/>
                </a:xfrm>
                <a:prstGeom prst="ellipse">
                  <a:avLst/>
                </a:prstGeom>
                <a:blipFill rotWithShape="0">
                  <a:blip r:embed="rId46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Conector de seta reta 129"/>
            <p:cNvCxnSpPr>
              <a:endCxn id="131" idx="5"/>
            </p:cNvCxnSpPr>
            <p:nvPr/>
          </p:nvCxnSpPr>
          <p:spPr>
            <a:xfrm flipV="1">
              <a:off x="11323834" y="4348971"/>
              <a:ext cx="349528" cy="381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Elipse 130"/>
                <p:cNvSpPr/>
                <p:nvPr/>
              </p:nvSpPr>
              <p:spPr>
                <a:xfrm flipH="1">
                  <a:off x="11633771" y="4118218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Elips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633771" y="4118218"/>
                  <a:ext cx="270344" cy="270344"/>
                </a:xfrm>
                <a:prstGeom prst="ellipse">
                  <a:avLst/>
                </a:prstGeom>
                <a:blipFill rotWithShape="0">
                  <a:blip r:embed="rId47"/>
                  <a:stretch>
                    <a:fillRect l="-106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CaixaDeTexto 134"/>
                <p:cNvSpPr txBox="1"/>
                <p:nvPr/>
              </p:nvSpPr>
              <p:spPr>
                <a:xfrm>
                  <a:off x="8153037" y="5087361"/>
                  <a:ext cx="241925" cy="219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5" name="CaixaDeTexto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037" y="5087361"/>
                  <a:ext cx="241925" cy="219355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7500" r="-2500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ixaDeTexto 135"/>
                <p:cNvSpPr txBox="1"/>
                <p:nvPr/>
              </p:nvSpPr>
              <p:spPr>
                <a:xfrm>
                  <a:off x="8659646" y="5657165"/>
                  <a:ext cx="241925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6" name="CaixaDeTexto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9646" y="5657165"/>
                  <a:ext cx="241925" cy="218458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ixaDeTexto 138"/>
                <p:cNvSpPr txBox="1"/>
                <p:nvPr/>
              </p:nvSpPr>
              <p:spPr>
                <a:xfrm>
                  <a:off x="11518012" y="4531127"/>
                  <a:ext cx="233975" cy="2178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9" name="CaixaDeTexto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012" y="4531127"/>
                  <a:ext cx="233975" cy="217817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l="-17949" r="-2564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Elipse 116"/>
                <p:cNvSpPr/>
                <p:nvPr/>
              </p:nvSpPr>
              <p:spPr>
                <a:xfrm flipH="1">
                  <a:off x="9552471" y="5286040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Elips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552471" y="5286040"/>
                  <a:ext cx="270344" cy="270344"/>
                </a:xfrm>
                <a:prstGeom prst="ellipse">
                  <a:avLst/>
                </a:prstGeom>
                <a:blipFill rotWithShape="0">
                  <a:blip r:embed="rId44"/>
                  <a:stretch>
                    <a:fillRect l="-130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Conector de seta reta 117"/>
            <p:cNvCxnSpPr>
              <a:stCxn id="129" idx="7"/>
              <a:endCxn id="117" idx="5"/>
            </p:cNvCxnSpPr>
            <p:nvPr/>
          </p:nvCxnSpPr>
          <p:spPr>
            <a:xfrm flipV="1">
              <a:off x="9302083" y="5516793"/>
              <a:ext cx="289979" cy="3614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endCxn id="120" idx="1"/>
            </p:cNvCxnSpPr>
            <p:nvPr/>
          </p:nvCxnSpPr>
          <p:spPr>
            <a:xfrm>
              <a:off x="9783224" y="5516711"/>
              <a:ext cx="311096" cy="342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Elipse 119"/>
                <p:cNvSpPr/>
                <p:nvPr/>
              </p:nvSpPr>
              <p:spPr>
                <a:xfrm>
                  <a:off x="10054729" y="5820022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Elips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4729" y="5820022"/>
                  <a:ext cx="270344" cy="270344"/>
                </a:xfrm>
                <a:prstGeom prst="ellipse">
                  <a:avLst/>
                </a:prstGeom>
                <a:blipFill rotWithShape="0">
                  <a:blip r:embed="rId49"/>
                  <a:stretch>
                    <a:fillRect l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aixaDeTexto 120"/>
                <p:cNvSpPr txBox="1"/>
                <p:nvPr/>
              </p:nvSpPr>
              <p:spPr>
                <a:xfrm>
                  <a:off x="9719743" y="5635292"/>
                  <a:ext cx="241925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1" name="CaixaDe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9743" y="5635292"/>
                  <a:ext cx="241925" cy="218458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17500" r="-2500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Elipse 121"/>
                <p:cNvSpPr/>
                <p:nvPr/>
              </p:nvSpPr>
              <p:spPr>
                <a:xfrm flipH="1">
                  <a:off x="11077424" y="4694987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Elips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077424" y="4694987"/>
                  <a:ext cx="270344" cy="270344"/>
                </a:xfrm>
                <a:prstGeom prst="ellipse">
                  <a:avLst/>
                </a:prstGeom>
                <a:blipFill rotWithShape="0">
                  <a:blip r:embed="rId43"/>
                  <a:stretch>
                    <a:fillRect l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Conector de seta reta 122"/>
            <p:cNvCxnSpPr>
              <a:stCxn id="124" idx="1"/>
              <a:endCxn id="122" idx="5"/>
            </p:cNvCxnSpPr>
            <p:nvPr/>
          </p:nvCxnSpPr>
          <p:spPr>
            <a:xfrm flipV="1">
              <a:off x="10767653" y="4925740"/>
              <a:ext cx="349362" cy="381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Elipse 123"/>
                <p:cNvSpPr/>
                <p:nvPr/>
              </p:nvSpPr>
              <p:spPr>
                <a:xfrm flipH="1">
                  <a:off x="10536900" y="5267317"/>
                  <a:ext cx="270344" cy="2703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Elips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536900" y="5267317"/>
                  <a:ext cx="270344" cy="270344"/>
                </a:xfrm>
                <a:prstGeom prst="ellipse">
                  <a:avLst/>
                </a:prstGeom>
                <a:blipFill rotWithShape="0">
                  <a:blip r:embed="rId50"/>
                  <a:stretch>
                    <a:fillRect l="-106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Conector de seta reta 124"/>
            <p:cNvCxnSpPr>
              <a:endCxn id="124" idx="5"/>
            </p:cNvCxnSpPr>
            <p:nvPr/>
          </p:nvCxnSpPr>
          <p:spPr>
            <a:xfrm flipV="1">
              <a:off x="10284278" y="5498070"/>
              <a:ext cx="292213" cy="342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CaixaDeTexto 142"/>
                <p:cNvSpPr txBox="1"/>
                <p:nvPr/>
              </p:nvSpPr>
              <p:spPr>
                <a:xfrm>
                  <a:off x="10468898" y="5645756"/>
                  <a:ext cx="237822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3" name="CaixaDeTexto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898" y="5645756"/>
                  <a:ext cx="237822" cy="218458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ixaDeTexto 143"/>
                <p:cNvSpPr txBox="1"/>
                <p:nvPr/>
              </p:nvSpPr>
              <p:spPr>
                <a:xfrm>
                  <a:off x="10901932" y="5076669"/>
                  <a:ext cx="237822" cy="219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4" name="CaixaDeTexto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1932" y="5076669"/>
                  <a:ext cx="237822" cy="219355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aixaDeTexto 144"/>
                <p:cNvSpPr txBox="1"/>
                <p:nvPr/>
              </p:nvSpPr>
              <p:spPr>
                <a:xfrm>
                  <a:off x="11188490" y="5068638"/>
                  <a:ext cx="241925" cy="219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5" name="CaixaDeTexto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8490" y="5068638"/>
                  <a:ext cx="241925" cy="219355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17500" r="-2500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CaixaDeTexto 145"/>
                <p:cNvSpPr txBox="1"/>
                <p:nvPr/>
              </p:nvSpPr>
              <p:spPr>
                <a:xfrm>
                  <a:off x="9420566" y="5635292"/>
                  <a:ext cx="237822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6" name="CaixaDeTexto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566" y="5635292"/>
                  <a:ext cx="237822" cy="218458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17949" r="-5128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447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3675822" y="1092611"/>
            <a:ext cx="2050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Construção 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dos </a:t>
            </a:r>
            <a:r>
              <a:rPr lang="pt-BR" dirty="0" err="1"/>
              <a:t>FemContext</a:t>
            </a:r>
            <a:r>
              <a:rPr lang="pt-BR" dirty="0"/>
              <a:t> </a:t>
            </a:r>
            <a:r>
              <a:rPr lang="pt-BR" dirty="0" smtClean="0"/>
              <a:t>dos problemas locais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30" y="220931"/>
            <a:ext cx="2904842" cy="2853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477" y="220931"/>
            <a:ext cx="1242022" cy="1219941"/>
          </a:xfrm>
          <a:prstGeom prst="rect">
            <a:avLst/>
          </a:prstGeom>
        </p:spPr>
      </p:pic>
      <p:sp>
        <p:nvSpPr>
          <p:cNvPr id="7" name="AutoShape 2" descr="data:image/png;base64,iVBORw0KGgoAAAANSUhEUgAAAL4AAAC+CAYAAACLdLWdAAAABHNCSVQICAgIfAhkiAAAAAlwSFlz%0AAAAPYQAAD2EBqD+naQAAADl0RVh0U29mdHdhcmUAbWF0cGxvdGxpYiB2ZXJzaW9uIDIuMS4wLCBo%0AdHRwOi8vbWF0cGxvdGxpYi5vcmcvpW3flQAAB/tJREFUeJzt3c1PVGccxfEzQxNn1HGCJmSIJWos%0ApvjSICYk6oRVF25MV01a68alq/YPaAKuTNpVVy66VJMmrnxZsGi6Qm1oREzBRJBgYxuoUQhQMtA4%0Ac7tQqCDMwNx7n2Ge3/eTdAHe4VDvCT4wcEgEQRAIMCZZ63cAqAWKD5MoPkyi+DCJ4sMkig+TKD5M%0AovgwieLDJIoPkyg+TKL4MIniwySKD5MoPkyi+DDpg1q/A7EZHZXm5ipfl8lIra3xvz+ozOE987P4%0Ao6PSoUMbv35kJLLyF0uB+sen9GJuQU2ZlDoP7FZDMhHJ265lVux5ju+Zn8XfyEeNMNevo3doQpdu%0AP9bEzMLy65qzKXWfPawzR5sjyahFlpM8x/eMM35EeocmdPHawIpiSNLkzIIuXhtQ79BEXWbVIs8F%0APz/ib1KhUFBpfr7qxxdLgbpvDmutn9oPJCUk9dwa1ql9mdBHA5dZLvOShYLSVT968yi+pNP5vB6G%0AePy2lmPKnbu87p8HkiZnF9V05JQWn/8eIsltlsu845IGqn705nHUiUDDzsZIr9sqWbXIc4WP+JLu%0A9vWp1N5e9eP7n03rwtVHFa+7c+O6OveHK4jLLJd5ycFBKZ+v+vGbRfElpdNpaceOqh/f1bZdzdkn%0AmpxZWPMsnJCUy6bU1bY39LnbZZbTvLTLEz5HnUg0JBPqPntY0psivGvp5e6zhyMposusWuS5QvEj%0AcuZos66c71Aum1rx+lw2pSvnOyL92rrLrFrkORH4aGQkCKSN/zcyEln062IpuPf0ZZD/6pvg3tOX%0AwetiKbK3Xcus2PMc3zM/z/itrW+e0n777F6hUNDpt5843e3re3OmXxLx9+o0JBM6eXCPGmfHdPLg%0Ansjebq2zYs9zfM/8LL604i+mND+//HX6Unt7qE9kESOH94wzPkyi+DCJ4sMkig+TKD5MovgwieLD%0AJIoPkyg+TKL4MIniwySKD5MoPkyi+DCJ4sMkig+TKD5MovgwyUTxi6VA21qOaXtbl/qfTatYWmsh%0AJrqs+2OvNL3roO6PvfImy3Ve3PcsEQRBvH9bNdY7NKHum8P6e25x+XU+THd7NxO+Kivue+Z18Zfm%0ArVf/Dy5NH0W5CeNrlus8V1neHnWKpUCXbj9ed95aki7dfhzJP6G+ZrnOc5nlbfH7x6fe+0UG7wok%0ATcwsqH98iqwtkucyy9ujzs3Bv/T1T4MVr2v582c1zo6FypredVDPP/zUuyzXeRvN+uGLdn3WvjdU%0AlreDUk2ZVOWLJH136dvQq2D3x17pyx9/9S7Ldd5GszZ6b8vx9qjTeWC3mrOp9xZ+lyT05isFnQd2%0Ak7VF8lxmeVt8X6e7fZ4Jd5rV09PTE/qtbFEfNWX0cS6j38anNP9vcfn1zdmUvv/8k0i/5LeU9eCP%0Aaf2z+NqbLNd5zu5Z6HnnOjAzOxdsazkWbG/rCn4Zeu7NdLdXM+GrxH3PvP3k9l0NycTyb+Tr3N8Y%0A62/vYCY8uqw475m3Z3ygHIoPkyg+TKL4MIniwySKD5MoPkyi+DCJ4sMkig+TKD5MovgwieLDJIoP%0Akyg+TKL4MIniwySKD5MoPkwyUXxmwusvj5nwkJgJr788ZsJD8nHe2nWW6zxmwkPydd6amXBmwsvy%0Add6amXBmwstiJpyZ8HK8XVJjJpyZ8HK8Per4Om/NTDgz4WV5O2/NTDgz4ZUwE15/ecyER4iZ8PrL%0AYyY8AsyE118eM+FADCg+TKL4MIniwySKD5MoPkyi+DCJ4sMkig+TKD5MovgwieLDJIoPkyg+TKL4%0AMIniwySKD5MoPkyi+DDJRPGZCa+/PGbCQ2ImvP7ymAkPycd5a9dZrvOYCQ/J13lrZsKZCS/L13lr%0AZsKZCS+LmXBmwsvxdkmNmXBmwsvx9qjj67w1M+HMhJfl7bw1M+HMhFfCTHj95TETHiFmwusvj5nw%0ACDATXn95zIQDMaD4MIniwySKD5MoPkyi+DCJ4sMkig+TKD5MovgwieLDJIoPkyg+TKL4MIniwySK%0AD5MoPkyi+DDJ3x89HB2V5uYkSclCQcffvjo5OCil0/9fl8lIra3u3z+8z+E987P4o6PSoUPLL6Yl%0ADSy9kM+/f/3ISGTlL5YC9Y9PLU9pdx7YHdvP+LrMij3P8T3zc0JwYEA6cWLj1z94IHV0hI5lJjwE%0Ax/eMM35EluatV4+eTs4s6OK1AfUOTdRlVi3yXPDzqLNJhUJBpfn5qh9fLAXqvjm87rx1QlLPrWGd%0A2pcJfTRwmeUyL1koKF35sshQfEmn83k9DPH4bS3HlDt3ed0/DyRNzi6q6cip5a2YeshymXdc75zp%0AHeCoE4GGnY2RXrdVsmqR5wof8SXd7etTqb296sf3P5vWhauPKl5358Z1de4PVxCXWS7zkoODa3/1%0AJiYUX1I6nZZ27Kj68V1t29WcfaLJmYU1z8IJSblsSl1te0Ofu11mOc1Luzzhc9SJhK9T2rXIc4Xi%0AR+TM0WZdOd+hXHblb+vIZVOR/xZCl1m1yHPBzyewVj0LWFEMz9y+mFtQUybl5JlbF1mx5zm+Z34W%0AX1rxfR9l8b06W4fDe+Zv8YEyOOPDJIoPkyg+TKL4MIniwySKD5MoPkyi+DCJ4sMkig+TKD5Movgw%0AieLDJIoPkyg+TKL4MIniwySKD5MoPkyi+DCJ4sMkig+TKD5MovgwieLDJIoPkyg+TKL4MIniwySK%0AD5MoPkyi+DCJ4sMkig+TKD5M+g90umBtbf6bKAAAAABJRU5ErkJggg=="/>
          <p:cNvSpPr>
            <a:spLocks noChangeAspect="1" noChangeArrowheads="1"/>
          </p:cNvSpPr>
          <p:nvPr/>
        </p:nvSpPr>
        <p:spPr bwMode="auto">
          <a:xfrm>
            <a:off x="626630" y="-4123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744" y="128567"/>
            <a:ext cx="1699203" cy="169920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442" y="128566"/>
            <a:ext cx="1699203" cy="169920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744" y="1582876"/>
            <a:ext cx="1699203" cy="169920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442" y="1582876"/>
            <a:ext cx="1699203" cy="1699203"/>
          </a:xfrm>
          <a:prstGeom prst="rect">
            <a:avLst/>
          </a:prstGeom>
        </p:spPr>
      </p:pic>
      <p:sp>
        <p:nvSpPr>
          <p:cNvPr id="12" name="Seta para a direita 11"/>
          <p:cNvSpPr/>
          <p:nvPr/>
        </p:nvSpPr>
        <p:spPr>
          <a:xfrm>
            <a:off x="4316996" y="1440872"/>
            <a:ext cx="948382" cy="469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>
            <a:off x="7008442" y="3282152"/>
            <a:ext cx="485611" cy="980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356121" y="3282078"/>
            <a:ext cx="1558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Solução dos Problemas locais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913126" y="2935631"/>
            <a:ext cx="1052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FemContext</a:t>
            </a:r>
            <a:r>
              <a:rPr lang="pt-BR" sz="1200" dirty="0"/>
              <a:t> </a:t>
            </a:r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17" name="Retângulo 16"/>
          <p:cNvSpPr/>
          <p:nvPr/>
        </p:nvSpPr>
        <p:spPr>
          <a:xfrm>
            <a:off x="7506224" y="2947951"/>
            <a:ext cx="1052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FemContext</a:t>
            </a:r>
            <a:r>
              <a:rPr lang="pt-BR" sz="1200" dirty="0"/>
              <a:t> </a:t>
            </a:r>
            <a:r>
              <a:rPr lang="pt-BR" sz="1200" dirty="0" smtClean="0"/>
              <a:t>2</a:t>
            </a:r>
            <a:endParaRPr lang="pt-BR" sz="1200" dirty="0"/>
          </a:p>
        </p:txBody>
      </p:sp>
      <p:sp>
        <p:nvSpPr>
          <p:cNvPr id="18" name="Retângulo 17"/>
          <p:cNvSpPr/>
          <p:nvPr/>
        </p:nvSpPr>
        <p:spPr>
          <a:xfrm>
            <a:off x="5909627" y="1664"/>
            <a:ext cx="1052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FemContext</a:t>
            </a:r>
            <a:r>
              <a:rPr lang="pt-BR" sz="1200" dirty="0"/>
              <a:t> </a:t>
            </a:r>
            <a:r>
              <a:rPr lang="pt-BR" sz="1200" dirty="0" smtClean="0"/>
              <a:t>3</a:t>
            </a:r>
            <a:endParaRPr lang="pt-BR" sz="1200" dirty="0"/>
          </a:p>
        </p:txBody>
      </p:sp>
      <p:sp>
        <p:nvSpPr>
          <p:cNvPr id="19" name="Retângulo 18"/>
          <p:cNvSpPr/>
          <p:nvPr/>
        </p:nvSpPr>
        <p:spPr>
          <a:xfrm>
            <a:off x="7517680" y="3282"/>
            <a:ext cx="1052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 smtClean="0"/>
              <a:t>FemContext</a:t>
            </a:r>
            <a:r>
              <a:rPr lang="pt-BR" sz="1200" dirty="0" smtClean="0"/>
              <a:t> 4</a:t>
            </a:r>
            <a:endParaRPr lang="pt-BR" sz="1200" dirty="0"/>
          </a:p>
        </p:txBody>
      </p:sp>
      <p:sp>
        <p:nvSpPr>
          <p:cNvPr id="20" name="Seta para a direita 19"/>
          <p:cNvSpPr/>
          <p:nvPr/>
        </p:nvSpPr>
        <p:spPr>
          <a:xfrm rot="10800000">
            <a:off x="4221019" y="4839495"/>
            <a:ext cx="1228725" cy="469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5794685" y="4542233"/>
                <a:ext cx="1472711" cy="274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 smtClean="0"/>
                  <a:t>, ...,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 smtClean="0"/>
                  <a:t>]</a:t>
                </a:r>
                <a:endParaRPr lang="pt-BR" sz="1600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685" y="4542233"/>
                <a:ext cx="1472711" cy="274049"/>
              </a:xfrm>
              <a:prstGeom prst="rect">
                <a:avLst/>
              </a:prstGeom>
              <a:blipFill rotWithShape="0">
                <a:blip r:embed="rId5"/>
                <a:stretch>
                  <a:fillRect l="-6639" t="-17778" r="-7469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7545271" y="4542234"/>
                <a:ext cx="1472711" cy="274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 smtClean="0"/>
                  <a:t>, ...,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 smtClean="0"/>
                  <a:t>]</a:t>
                </a:r>
                <a:endParaRPr lang="pt-BR" sz="16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71" y="4542234"/>
                <a:ext cx="1472711" cy="274049"/>
              </a:xfrm>
              <a:prstGeom prst="rect">
                <a:avLst/>
              </a:prstGeom>
              <a:blipFill rotWithShape="0">
                <a:blip r:embed="rId6"/>
                <a:stretch>
                  <a:fillRect l="-6639" t="-17778" r="-7469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5818477" y="5385665"/>
                <a:ext cx="1472711" cy="274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 smtClean="0"/>
                  <a:t>, ...,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 smtClean="0"/>
                  <a:t>]</a:t>
                </a:r>
                <a:endParaRPr lang="pt-BR" sz="16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477" y="5385665"/>
                <a:ext cx="1472711" cy="274049"/>
              </a:xfrm>
              <a:prstGeom prst="rect">
                <a:avLst/>
              </a:prstGeom>
              <a:blipFill rotWithShape="0">
                <a:blip r:embed="rId7"/>
                <a:stretch>
                  <a:fillRect l="-6198" t="-17778" r="-7438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7561876" y="5385009"/>
                <a:ext cx="1472711" cy="274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 smtClean="0"/>
                  <a:t>, ...,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1600" dirty="0" smtClean="0"/>
                  <a:t>]</a:t>
                </a:r>
                <a:endParaRPr lang="pt-BR" sz="1600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876" y="5385009"/>
                <a:ext cx="1472711" cy="274049"/>
              </a:xfrm>
              <a:prstGeom prst="rect">
                <a:avLst/>
              </a:prstGeom>
              <a:blipFill rotWithShape="0">
                <a:blip r:embed="rId8"/>
                <a:stretch>
                  <a:fillRect l="-6198" t="-17778" r="-7438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24"/>
          <p:cNvSpPr/>
          <p:nvPr/>
        </p:nvSpPr>
        <p:spPr>
          <a:xfrm>
            <a:off x="6028448" y="4266708"/>
            <a:ext cx="1052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FemContext</a:t>
            </a:r>
            <a:r>
              <a:rPr lang="pt-BR" sz="1200" dirty="0"/>
              <a:t> </a:t>
            </a:r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26" name="Retângulo 25"/>
          <p:cNvSpPr/>
          <p:nvPr/>
        </p:nvSpPr>
        <p:spPr>
          <a:xfrm>
            <a:off x="7721028" y="4265234"/>
            <a:ext cx="1052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FemContext</a:t>
            </a:r>
            <a:r>
              <a:rPr lang="pt-BR" sz="1200" dirty="0"/>
              <a:t> </a:t>
            </a:r>
            <a:r>
              <a:rPr lang="pt-BR" sz="1200" dirty="0" smtClean="0"/>
              <a:t>2</a:t>
            </a:r>
            <a:endParaRPr lang="pt-BR" sz="1200" dirty="0"/>
          </a:p>
        </p:txBody>
      </p:sp>
      <p:sp>
        <p:nvSpPr>
          <p:cNvPr id="27" name="Retângulo 26"/>
          <p:cNvSpPr/>
          <p:nvPr/>
        </p:nvSpPr>
        <p:spPr>
          <a:xfrm>
            <a:off x="6057511" y="5079087"/>
            <a:ext cx="1052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FemContext</a:t>
            </a:r>
            <a:r>
              <a:rPr lang="pt-BR" sz="1200" dirty="0"/>
              <a:t> </a:t>
            </a:r>
            <a:r>
              <a:rPr lang="pt-BR" sz="1200" dirty="0" smtClean="0"/>
              <a:t>3</a:t>
            </a:r>
            <a:endParaRPr lang="pt-BR" sz="1200" dirty="0"/>
          </a:p>
        </p:txBody>
      </p:sp>
      <p:sp>
        <p:nvSpPr>
          <p:cNvPr id="28" name="Retângulo 27"/>
          <p:cNvSpPr/>
          <p:nvPr/>
        </p:nvSpPr>
        <p:spPr>
          <a:xfrm>
            <a:off x="7771869" y="5060924"/>
            <a:ext cx="1052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/>
              <a:t>FemContext</a:t>
            </a:r>
            <a:r>
              <a:rPr lang="pt-BR" sz="1200" dirty="0"/>
              <a:t> </a:t>
            </a:r>
            <a:r>
              <a:rPr lang="pt-BR" sz="1200" dirty="0" smtClean="0"/>
              <a:t>4</a:t>
            </a:r>
            <a:endParaRPr lang="pt-BR" sz="12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90098" y="4389940"/>
            <a:ext cx="205047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Assembly</a:t>
            </a:r>
          </a:p>
          <a:p>
            <a:pPr algn="ctr"/>
            <a:endParaRPr lang="pt-BR" sz="1100" dirty="0"/>
          </a:p>
          <a:p>
            <a:pPr algn="ctr"/>
            <a:endParaRPr lang="pt-BR" dirty="0" smtClean="0"/>
          </a:p>
          <a:p>
            <a:pPr algn="ctr"/>
            <a:endParaRPr lang="pt-BR" sz="1100" dirty="0"/>
          </a:p>
          <a:p>
            <a:pPr algn="ctr"/>
            <a:r>
              <a:rPr lang="pt-BR" dirty="0" smtClean="0"/>
              <a:t>Prolongamento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1160024" y="4816282"/>
                <a:ext cx="2784352" cy="485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 [</m:t>
                    </m:r>
                    <m:sSubSup>
                      <m:sSub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2400" dirty="0" smtClean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2400" dirty="0" smtClean="0"/>
                  <a:t>, ...,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Sup>
                          <m:sSub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pt-BR" sz="2400" dirty="0" smtClean="0"/>
                  <a:t>]</a:t>
                </a:r>
                <a:endParaRPr lang="pt-BR" sz="2400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024" y="4816282"/>
                <a:ext cx="2784352" cy="485454"/>
              </a:xfrm>
              <a:prstGeom prst="rect">
                <a:avLst/>
              </a:prstGeom>
              <a:blipFill rotWithShape="0">
                <a:blip r:embed="rId9"/>
                <a:stretch>
                  <a:fillRect t="-11250" r="-5689" b="-2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eta para baixo 30"/>
          <p:cNvSpPr/>
          <p:nvPr/>
        </p:nvSpPr>
        <p:spPr>
          <a:xfrm>
            <a:off x="2296674" y="5659058"/>
            <a:ext cx="485611" cy="980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782285" y="5655103"/>
            <a:ext cx="163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Cálculo Operador Grosso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1637334" y="6743864"/>
                <a:ext cx="1829732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334" y="6743864"/>
                <a:ext cx="1829732" cy="375872"/>
              </a:xfrm>
              <a:prstGeom prst="rect">
                <a:avLst/>
              </a:prstGeom>
              <a:blipFill rotWithShape="0">
                <a:blip r:embed="rId10"/>
                <a:stretch>
                  <a:fillRect l="-3667" t="-1613" r="-3333" b="-64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49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upo 700"/>
          <p:cNvGrpSpPr/>
          <p:nvPr/>
        </p:nvGrpSpPr>
        <p:grpSpPr>
          <a:xfrm>
            <a:off x="640080" y="960667"/>
            <a:ext cx="9305436" cy="4395725"/>
            <a:chOff x="640080" y="960667"/>
            <a:chExt cx="9305436" cy="4395725"/>
          </a:xfrm>
        </p:grpSpPr>
        <p:sp>
          <p:nvSpPr>
            <p:cNvPr id="4" name="Retângulo 3"/>
            <p:cNvSpPr/>
            <p:nvPr/>
          </p:nvSpPr>
          <p:spPr>
            <a:xfrm>
              <a:off x="1619626" y="1653309"/>
              <a:ext cx="3281624" cy="29840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1948874" y="2198255"/>
              <a:ext cx="314036" cy="31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/>
            <p:cNvCxnSpPr>
              <a:stCxn id="5" idx="0"/>
              <a:endCxn id="5" idx="2"/>
            </p:cNvCxnSpPr>
            <p:nvPr/>
          </p:nvCxnSpPr>
          <p:spPr>
            <a:xfrm>
              <a:off x="2105892" y="2198255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5" idx="1"/>
              <a:endCxn id="5" idx="3"/>
            </p:cNvCxnSpPr>
            <p:nvPr/>
          </p:nvCxnSpPr>
          <p:spPr>
            <a:xfrm>
              <a:off x="1948874" y="2355273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ângulo 9"/>
            <p:cNvSpPr/>
            <p:nvPr/>
          </p:nvSpPr>
          <p:spPr>
            <a:xfrm>
              <a:off x="2475348" y="2198255"/>
              <a:ext cx="314036" cy="3140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>
              <a:stCxn id="10" idx="0"/>
              <a:endCxn id="10" idx="2"/>
            </p:cNvCxnSpPr>
            <p:nvPr/>
          </p:nvCxnSpPr>
          <p:spPr>
            <a:xfrm>
              <a:off x="2632366" y="2198255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>
              <a:stCxn id="10" idx="1"/>
              <a:endCxn id="10" idx="3"/>
            </p:cNvCxnSpPr>
            <p:nvPr/>
          </p:nvCxnSpPr>
          <p:spPr>
            <a:xfrm>
              <a:off x="2475348" y="2355273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12"/>
            <p:cNvSpPr/>
            <p:nvPr/>
          </p:nvSpPr>
          <p:spPr>
            <a:xfrm>
              <a:off x="2946402" y="2198255"/>
              <a:ext cx="314036" cy="31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reto 13"/>
            <p:cNvCxnSpPr>
              <a:stCxn id="13" idx="0"/>
              <a:endCxn id="13" idx="2"/>
            </p:cNvCxnSpPr>
            <p:nvPr/>
          </p:nvCxnSpPr>
          <p:spPr>
            <a:xfrm>
              <a:off x="3103420" y="2198255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13" idx="1"/>
              <a:endCxn id="13" idx="3"/>
            </p:cNvCxnSpPr>
            <p:nvPr/>
          </p:nvCxnSpPr>
          <p:spPr>
            <a:xfrm>
              <a:off x="2946402" y="2355273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ângulo 15"/>
            <p:cNvSpPr/>
            <p:nvPr/>
          </p:nvSpPr>
          <p:spPr>
            <a:xfrm>
              <a:off x="4147130" y="2198255"/>
              <a:ext cx="314036" cy="31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>
              <a:stCxn id="16" idx="0"/>
              <a:endCxn id="16" idx="2"/>
            </p:cNvCxnSpPr>
            <p:nvPr/>
          </p:nvCxnSpPr>
          <p:spPr>
            <a:xfrm>
              <a:off x="4304148" y="2198255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stCxn id="16" idx="1"/>
              <a:endCxn id="16" idx="3"/>
            </p:cNvCxnSpPr>
            <p:nvPr/>
          </p:nvCxnSpPr>
          <p:spPr>
            <a:xfrm>
              <a:off x="4147130" y="2355273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3431312" y="2142959"/>
              <a:ext cx="6373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1948874" y="2743323"/>
              <a:ext cx="314036" cy="3140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3" name="Conector reto 32"/>
            <p:cNvCxnSpPr>
              <a:stCxn id="32" idx="0"/>
              <a:endCxn id="32" idx="2"/>
            </p:cNvCxnSpPr>
            <p:nvPr/>
          </p:nvCxnSpPr>
          <p:spPr>
            <a:xfrm>
              <a:off x="2105892" y="2743323"/>
              <a:ext cx="0" cy="314036"/>
            </a:xfrm>
            <a:prstGeom prst="lin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ector reto 33"/>
            <p:cNvCxnSpPr>
              <a:stCxn id="32" idx="1"/>
              <a:endCxn id="32" idx="3"/>
            </p:cNvCxnSpPr>
            <p:nvPr/>
          </p:nvCxnSpPr>
          <p:spPr>
            <a:xfrm>
              <a:off x="1948874" y="2900341"/>
              <a:ext cx="314036" cy="0"/>
            </a:xfrm>
            <a:prstGeom prst="lin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Retângulo 34"/>
            <p:cNvSpPr/>
            <p:nvPr/>
          </p:nvSpPr>
          <p:spPr>
            <a:xfrm>
              <a:off x="2475348" y="2743323"/>
              <a:ext cx="314036" cy="31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/>
            <p:cNvCxnSpPr>
              <a:stCxn id="35" idx="0"/>
              <a:endCxn id="35" idx="2"/>
            </p:cNvCxnSpPr>
            <p:nvPr/>
          </p:nvCxnSpPr>
          <p:spPr>
            <a:xfrm>
              <a:off x="2632366" y="2743323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35" idx="1"/>
              <a:endCxn id="35" idx="3"/>
            </p:cNvCxnSpPr>
            <p:nvPr/>
          </p:nvCxnSpPr>
          <p:spPr>
            <a:xfrm>
              <a:off x="2475348" y="2900341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tângulo 37"/>
            <p:cNvSpPr/>
            <p:nvPr/>
          </p:nvSpPr>
          <p:spPr>
            <a:xfrm>
              <a:off x="2946402" y="2743323"/>
              <a:ext cx="314036" cy="3140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9" name="Conector reto 38"/>
            <p:cNvCxnSpPr>
              <a:stCxn id="38" idx="0"/>
              <a:endCxn id="38" idx="2"/>
            </p:cNvCxnSpPr>
            <p:nvPr/>
          </p:nvCxnSpPr>
          <p:spPr>
            <a:xfrm>
              <a:off x="3103420" y="2743323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38" idx="1"/>
              <a:endCxn id="38" idx="3"/>
            </p:cNvCxnSpPr>
            <p:nvPr/>
          </p:nvCxnSpPr>
          <p:spPr>
            <a:xfrm>
              <a:off x="2946402" y="2900341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ângulo 40"/>
            <p:cNvSpPr/>
            <p:nvPr/>
          </p:nvSpPr>
          <p:spPr>
            <a:xfrm>
              <a:off x="4147130" y="2743323"/>
              <a:ext cx="314036" cy="3140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2" name="Conector reto 41"/>
            <p:cNvCxnSpPr>
              <a:stCxn id="41" idx="0"/>
              <a:endCxn id="41" idx="2"/>
            </p:cNvCxnSpPr>
            <p:nvPr/>
          </p:nvCxnSpPr>
          <p:spPr>
            <a:xfrm>
              <a:off x="4304148" y="2743323"/>
              <a:ext cx="0" cy="314036"/>
            </a:xfrm>
            <a:prstGeom prst="lin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ector reto 42"/>
            <p:cNvCxnSpPr>
              <a:stCxn id="41" idx="1"/>
              <a:endCxn id="41" idx="3"/>
            </p:cNvCxnSpPr>
            <p:nvPr/>
          </p:nvCxnSpPr>
          <p:spPr>
            <a:xfrm>
              <a:off x="4147130" y="2900341"/>
              <a:ext cx="314036" cy="0"/>
            </a:xfrm>
            <a:prstGeom prst="lin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CaixaDeTexto 43"/>
            <p:cNvSpPr txBox="1"/>
            <p:nvPr/>
          </p:nvSpPr>
          <p:spPr>
            <a:xfrm>
              <a:off x="3431312" y="2688027"/>
              <a:ext cx="6373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1948874" y="3546764"/>
              <a:ext cx="314036" cy="31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Conector reto 45"/>
            <p:cNvCxnSpPr>
              <a:stCxn id="45" idx="0"/>
              <a:endCxn id="45" idx="2"/>
            </p:cNvCxnSpPr>
            <p:nvPr/>
          </p:nvCxnSpPr>
          <p:spPr>
            <a:xfrm>
              <a:off x="2105892" y="3546764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45" idx="1"/>
              <a:endCxn id="45" idx="3"/>
            </p:cNvCxnSpPr>
            <p:nvPr/>
          </p:nvCxnSpPr>
          <p:spPr>
            <a:xfrm>
              <a:off x="1948874" y="3703782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tângulo 47"/>
            <p:cNvSpPr/>
            <p:nvPr/>
          </p:nvSpPr>
          <p:spPr>
            <a:xfrm>
              <a:off x="2475348" y="3546764"/>
              <a:ext cx="314036" cy="3140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Conector reto 48"/>
            <p:cNvCxnSpPr>
              <a:stCxn id="48" idx="0"/>
              <a:endCxn id="48" idx="2"/>
            </p:cNvCxnSpPr>
            <p:nvPr/>
          </p:nvCxnSpPr>
          <p:spPr>
            <a:xfrm>
              <a:off x="2632366" y="3546764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48" idx="1"/>
              <a:endCxn id="48" idx="3"/>
            </p:cNvCxnSpPr>
            <p:nvPr/>
          </p:nvCxnSpPr>
          <p:spPr>
            <a:xfrm>
              <a:off x="2475348" y="3703782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tângulo 50"/>
            <p:cNvSpPr/>
            <p:nvPr/>
          </p:nvSpPr>
          <p:spPr>
            <a:xfrm>
              <a:off x="2946402" y="3546764"/>
              <a:ext cx="314036" cy="31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Conector reto 51"/>
            <p:cNvCxnSpPr>
              <a:stCxn id="51" idx="0"/>
              <a:endCxn id="51" idx="2"/>
            </p:cNvCxnSpPr>
            <p:nvPr/>
          </p:nvCxnSpPr>
          <p:spPr>
            <a:xfrm>
              <a:off x="3103420" y="3546764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51" idx="1"/>
              <a:endCxn id="51" idx="3"/>
            </p:cNvCxnSpPr>
            <p:nvPr/>
          </p:nvCxnSpPr>
          <p:spPr>
            <a:xfrm>
              <a:off x="2946402" y="3703782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tângulo 53"/>
            <p:cNvSpPr/>
            <p:nvPr/>
          </p:nvSpPr>
          <p:spPr>
            <a:xfrm>
              <a:off x="4147130" y="3546764"/>
              <a:ext cx="314036" cy="31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/>
            <p:cNvCxnSpPr>
              <a:stCxn id="54" idx="0"/>
              <a:endCxn id="54" idx="2"/>
            </p:cNvCxnSpPr>
            <p:nvPr/>
          </p:nvCxnSpPr>
          <p:spPr>
            <a:xfrm>
              <a:off x="4304148" y="3546764"/>
              <a:ext cx="0" cy="314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54" idx="1"/>
              <a:endCxn id="54" idx="3"/>
            </p:cNvCxnSpPr>
            <p:nvPr/>
          </p:nvCxnSpPr>
          <p:spPr>
            <a:xfrm>
              <a:off x="4147130" y="3703782"/>
              <a:ext cx="314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3431312" y="3491468"/>
              <a:ext cx="6373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58" name="CaixaDeTexto 57"/>
            <p:cNvSpPr txBox="1"/>
            <p:nvPr/>
          </p:nvSpPr>
          <p:spPr>
            <a:xfrm rot="2738725">
              <a:off x="3473663" y="3103724"/>
              <a:ext cx="6373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59" name="CaixaDeTexto 58"/>
            <p:cNvSpPr txBox="1"/>
            <p:nvPr/>
          </p:nvSpPr>
          <p:spPr>
            <a:xfrm rot="5400000">
              <a:off x="4049328" y="3152292"/>
              <a:ext cx="6373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60" name="CaixaDeTexto 59"/>
            <p:cNvSpPr txBox="1"/>
            <p:nvPr/>
          </p:nvSpPr>
          <p:spPr>
            <a:xfrm rot="5400000">
              <a:off x="2364572" y="3142015"/>
              <a:ext cx="6373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 smtClean="0"/>
                <a:t>...</a:t>
              </a:r>
              <a:endParaRPr lang="pt-BR" dirty="0"/>
            </a:p>
          </p:txBody>
        </p:sp>
        <p:cxnSp>
          <p:nvCxnSpPr>
            <p:cNvPr id="62" name="Conector de seta reta 61"/>
            <p:cNvCxnSpPr/>
            <p:nvPr/>
          </p:nvCxnSpPr>
          <p:spPr>
            <a:xfrm>
              <a:off x="2105892" y="1290918"/>
              <a:ext cx="0" cy="268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/>
            <p:cNvSpPr txBox="1"/>
            <p:nvPr/>
          </p:nvSpPr>
          <p:spPr>
            <a:xfrm>
              <a:off x="1812284" y="1005840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Nó 1</a:t>
              </a:r>
              <a:endParaRPr lang="pt-BR" sz="1400" dirty="0"/>
            </a:p>
          </p:txBody>
        </p:sp>
        <p:cxnSp>
          <p:nvCxnSpPr>
            <p:cNvPr id="64" name="Conector de seta reta 63"/>
            <p:cNvCxnSpPr/>
            <p:nvPr/>
          </p:nvCxnSpPr>
          <p:spPr>
            <a:xfrm>
              <a:off x="2632366" y="1279419"/>
              <a:ext cx="0" cy="268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ixaDeTexto 64"/>
            <p:cNvSpPr txBox="1"/>
            <p:nvPr/>
          </p:nvSpPr>
          <p:spPr>
            <a:xfrm>
              <a:off x="2338758" y="1005840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Nó 2</a:t>
              </a:r>
              <a:endParaRPr lang="pt-BR" sz="1400" dirty="0"/>
            </a:p>
          </p:txBody>
        </p:sp>
        <p:cxnSp>
          <p:nvCxnSpPr>
            <p:cNvPr id="66" name="Conector de seta reta 65"/>
            <p:cNvCxnSpPr/>
            <p:nvPr/>
          </p:nvCxnSpPr>
          <p:spPr>
            <a:xfrm>
              <a:off x="3122548" y="1272268"/>
              <a:ext cx="0" cy="268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2881040" y="1005840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Nó 3</a:t>
              </a:r>
              <a:endParaRPr lang="pt-BR" sz="1400" dirty="0"/>
            </a:p>
          </p:txBody>
        </p:sp>
        <p:cxnSp>
          <p:nvCxnSpPr>
            <p:cNvPr id="68" name="Conector de seta reta 67"/>
            <p:cNvCxnSpPr/>
            <p:nvPr/>
          </p:nvCxnSpPr>
          <p:spPr>
            <a:xfrm>
              <a:off x="4304148" y="1283421"/>
              <a:ext cx="0" cy="268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4010540" y="1005840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Nó 9</a:t>
              </a:r>
              <a:endParaRPr lang="pt-BR" sz="14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3366924" y="960667"/>
              <a:ext cx="6373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640080" y="2173736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Nó 1</a:t>
              </a:r>
              <a:endParaRPr lang="pt-BR" sz="1400" dirty="0"/>
            </a:p>
          </p:txBody>
        </p:sp>
        <p:cxnSp>
          <p:nvCxnSpPr>
            <p:cNvPr id="72" name="Conector de seta reta 71"/>
            <p:cNvCxnSpPr/>
            <p:nvPr/>
          </p:nvCxnSpPr>
          <p:spPr>
            <a:xfrm>
              <a:off x="1265319" y="2327624"/>
              <a:ext cx="21923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/>
            <p:cNvSpPr txBox="1"/>
            <p:nvPr/>
          </p:nvSpPr>
          <p:spPr>
            <a:xfrm>
              <a:off x="640080" y="2725256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Nó 2</a:t>
              </a:r>
              <a:endParaRPr lang="pt-BR" sz="1400" dirty="0"/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640080" y="3553023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Nó 9</a:t>
              </a:r>
              <a:endParaRPr lang="pt-BR" sz="1400" dirty="0"/>
            </a:p>
          </p:txBody>
        </p:sp>
        <p:cxnSp>
          <p:nvCxnSpPr>
            <p:cNvPr id="80" name="Conector de seta reta 79"/>
            <p:cNvCxnSpPr/>
            <p:nvPr/>
          </p:nvCxnSpPr>
          <p:spPr>
            <a:xfrm>
              <a:off x="1257819" y="3703782"/>
              <a:ext cx="251037" cy="3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CaixaDeTexto 80"/>
                <p:cNvSpPr txBox="1"/>
                <p:nvPr/>
              </p:nvSpPr>
              <p:spPr>
                <a:xfrm>
                  <a:off x="2867893" y="4825477"/>
                  <a:ext cx="720325" cy="530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1" name="CaixaDe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893" y="4825477"/>
                  <a:ext cx="720325" cy="53091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Seta para a direita 81"/>
            <p:cNvSpPr/>
            <p:nvPr/>
          </p:nvSpPr>
          <p:spPr>
            <a:xfrm>
              <a:off x="5293580" y="2931444"/>
              <a:ext cx="978946" cy="4848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6" name="Grupo 135"/>
            <p:cNvGrpSpPr/>
            <p:nvPr/>
          </p:nvGrpSpPr>
          <p:grpSpPr>
            <a:xfrm>
              <a:off x="7427355" y="1765965"/>
              <a:ext cx="314036" cy="314036"/>
              <a:chOff x="8170305" y="2481513"/>
              <a:chExt cx="314036" cy="314036"/>
            </a:xfrm>
          </p:grpSpPr>
          <p:sp>
            <p:nvSpPr>
              <p:cNvPr id="122" name="Retângulo 121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3" name="Conector reto 122"/>
              <p:cNvCxnSpPr>
                <a:stCxn id="122" idx="0"/>
                <a:endCxn id="122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>
                <a:stCxn id="122" idx="1"/>
                <a:endCxn id="122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upo 124"/>
            <p:cNvGrpSpPr/>
            <p:nvPr/>
          </p:nvGrpSpPr>
          <p:grpSpPr>
            <a:xfrm>
              <a:off x="7113319" y="1765965"/>
              <a:ext cx="314036" cy="314036"/>
              <a:chOff x="7544643" y="1649745"/>
              <a:chExt cx="314036" cy="314036"/>
            </a:xfrm>
          </p:grpSpPr>
          <p:sp>
            <p:nvSpPr>
              <p:cNvPr id="126" name="Retângulo 12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7" name="Conector reto 126"/>
              <p:cNvCxnSpPr>
                <a:stCxn id="126" idx="0"/>
                <a:endCxn id="12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to 127"/>
              <p:cNvCxnSpPr>
                <a:stCxn id="126" idx="1"/>
                <a:endCxn id="12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upo 136"/>
            <p:cNvGrpSpPr/>
            <p:nvPr/>
          </p:nvGrpSpPr>
          <p:grpSpPr>
            <a:xfrm>
              <a:off x="8061923" y="1765965"/>
              <a:ext cx="314036" cy="314036"/>
              <a:chOff x="8170305" y="2481513"/>
              <a:chExt cx="314036" cy="314036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9" name="Conector reto 138"/>
              <p:cNvCxnSpPr>
                <a:stCxn id="138" idx="0"/>
                <a:endCxn id="138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>
                <a:stCxn id="138" idx="1"/>
                <a:endCxn id="138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upo 140"/>
            <p:cNvGrpSpPr/>
            <p:nvPr/>
          </p:nvGrpSpPr>
          <p:grpSpPr>
            <a:xfrm>
              <a:off x="7747887" y="1765965"/>
              <a:ext cx="314036" cy="314036"/>
              <a:chOff x="7544643" y="1649745"/>
              <a:chExt cx="314036" cy="314036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3" name="Conector reto 142"/>
              <p:cNvCxnSpPr>
                <a:stCxn id="142" idx="0"/>
                <a:endCxn id="142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/>
              <p:cNvCxnSpPr>
                <a:stCxn id="142" idx="1"/>
                <a:endCxn id="142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upo 144"/>
            <p:cNvGrpSpPr/>
            <p:nvPr/>
          </p:nvGrpSpPr>
          <p:grpSpPr>
            <a:xfrm>
              <a:off x="8685906" y="1765965"/>
              <a:ext cx="314036" cy="314036"/>
              <a:chOff x="8170305" y="2481513"/>
              <a:chExt cx="314036" cy="314036"/>
            </a:xfrm>
          </p:grpSpPr>
          <p:sp>
            <p:nvSpPr>
              <p:cNvPr id="146" name="Retângulo 145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7" name="Conector reto 146"/>
              <p:cNvCxnSpPr>
                <a:stCxn id="146" idx="0"/>
                <a:endCxn id="146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to 147"/>
              <p:cNvCxnSpPr>
                <a:stCxn id="146" idx="1"/>
                <a:endCxn id="146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o 148"/>
            <p:cNvGrpSpPr/>
            <p:nvPr/>
          </p:nvGrpSpPr>
          <p:grpSpPr>
            <a:xfrm>
              <a:off x="8371870" y="1765965"/>
              <a:ext cx="314036" cy="314036"/>
              <a:chOff x="7544643" y="1649745"/>
              <a:chExt cx="314036" cy="314036"/>
            </a:xfrm>
          </p:grpSpPr>
          <p:sp>
            <p:nvSpPr>
              <p:cNvPr id="150" name="Retângulo 149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1" name="Conector reto 150"/>
              <p:cNvCxnSpPr>
                <a:stCxn id="150" idx="0"/>
                <a:endCxn id="150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to 151"/>
              <p:cNvCxnSpPr>
                <a:stCxn id="150" idx="1"/>
                <a:endCxn id="150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upo 152"/>
            <p:cNvGrpSpPr/>
            <p:nvPr/>
          </p:nvGrpSpPr>
          <p:grpSpPr>
            <a:xfrm>
              <a:off x="9320474" y="1765965"/>
              <a:ext cx="314036" cy="314036"/>
              <a:chOff x="8170305" y="2481513"/>
              <a:chExt cx="314036" cy="314036"/>
            </a:xfrm>
          </p:grpSpPr>
          <p:sp>
            <p:nvSpPr>
              <p:cNvPr id="154" name="Retângulo 153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5" name="Conector reto 154"/>
              <p:cNvCxnSpPr>
                <a:stCxn id="154" idx="0"/>
                <a:endCxn id="154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ector reto 155"/>
              <p:cNvCxnSpPr>
                <a:stCxn id="154" idx="1"/>
                <a:endCxn id="154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upo 156"/>
            <p:cNvGrpSpPr/>
            <p:nvPr/>
          </p:nvGrpSpPr>
          <p:grpSpPr>
            <a:xfrm>
              <a:off x="9006438" y="1765965"/>
              <a:ext cx="314036" cy="314036"/>
              <a:chOff x="7544643" y="1649745"/>
              <a:chExt cx="314036" cy="314036"/>
            </a:xfrm>
          </p:grpSpPr>
          <p:sp>
            <p:nvSpPr>
              <p:cNvPr id="158" name="Retângulo 157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9" name="Conector reto 158"/>
              <p:cNvCxnSpPr>
                <a:stCxn id="158" idx="0"/>
                <a:endCxn id="158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>
                <a:stCxn id="158" idx="1"/>
                <a:endCxn id="158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upo 160"/>
            <p:cNvGrpSpPr/>
            <p:nvPr/>
          </p:nvGrpSpPr>
          <p:grpSpPr>
            <a:xfrm>
              <a:off x="7741390" y="2080001"/>
              <a:ext cx="314036" cy="314036"/>
              <a:chOff x="8170305" y="2481513"/>
              <a:chExt cx="314036" cy="314036"/>
            </a:xfrm>
          </p:grpSpPr>
          <p:sp>
            <p:nvSpPr>
              <p:cNvPr id="162" name="Retângulo 161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3" name="Conector reto 162"/>
              <p:cNvCxnSpPr>
                <a:stCxn id="162" idx="0"/>
                <a:endCxn id="162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>
                <a:stCxn id="162" idx="1"/>
                <a:endCxn id="162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upo 164"/>
            <p:cNvGrpSpPr/>
            <p:nvPr/>
          </p:nvGrpSpPr>
          <p:grpSpPr>
            <a:xfrm>
              <a:off x="7427354" y="2080001"/>
              <a:ext cx="314036" cy="314036"/>
              <a:chOff x="7544643" y="1649745"/>
              <a:chExt cx="314036" cy="314036"/>
            </a:xfrm>
          </p:grpSpPr>
          <p:sp>
            <p:nvSpPr>
              <p:cNvPr id="166" name="Retângulo 16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7" name="Conector reto 166"/>
              <p:cNvCxnSpPr>
                <a:stCxn id="166" idx="0"/>
                <a:endCxn id="16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>
                <a:stCxn id="166" idx="1"/>
                <a:endCxn id="16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upo 168"/>
            <p:cNvGrpSpPr/>
            <p:nvPr/>
          </p:nvGrpSpPr>
          <p:grpSpPr>
            <a:xfrm>
              <a:off x="8375958" y="2080001"/>
              <a:ext cx="314036" cy="314036"/>
              <a:chOff x="8170305" y="2481513"/>
              <a:chExt cx="314036" cy="314036"/>
            </a:xfrm>
          </p:grpSpPr>
          <p:sp>
            <p:nvSpPr>
              <p:cNvPr id="170" name="Retângulo 169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71" name="Conector reto 170"/>
              <p:cNvCxnSpPr>
                <a:stCxn id="170" idx="0"/>
                <a:endCxn id="170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>
                <a:stCxn id="170" idx="1"/>
                <a:endCxn id="170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upo 172"/>
            <p:cNvGrpSpPr/>
            <p:nvPr/>
          </p:nvGrpSpPr>
          <p:grpSpPr>
            <a:xfrm>
              <a:off x="8061922" y="2080001"/>
              <a:ext cx="314036" cy="314036"/>
              <a:chOff x="7544643" y="1649745"/>
              <a:chExt cx="314036" cy="314036"/>
            </a:xfrm>
          </p:grpSpPr>
          <p:sp>
            <p:nvSpPr>
              <p:cNvPr id="174" name="Retângulo 173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75" name="Conector reto 174"/>
              <p:cNvCxnSpPr>
                <a:stCxn id="174" idx="0"/>
                <a:endCxn id="174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ector reto 175"/>
              <p:cNvCxnSpPr>
                <a:stCxn id="174" idx="1"/>
                <a:endCxn id="174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upo 176"/>
            <p:cNvGrpSpPr/>
            <p:nvPr/>
          </p:nvGrpSpPr>
          <p:grpSpPr>
            <a:xfrm>
              <a:off x="8999941" y="2080001"/>
              <a:ext cx="314036" cy="314036"/>
              <a:chOff x="8170305" y="2481513"/>
              <a:chExt cx="314036" cy="314036"/>
            </a:xfrm>
          </p:grpSpPr>
          <p:sp>
            <p:nvSpPr>
              <p:cNvPr id="178" name="Retângulo 177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79" name="Conector reto 178"/>
              <p:cNvCxnSpPr>
                <a:stCxn id="178" idx="0"/>
                <a:endCxn id="178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to 179"/>
              <p:cNvCxnSpPr>
                <a:stCxn id="178" idx="1"/>
                <a:endCxn id="178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upo 180"/>
            <p:cNvGrpSpPr/>
            <p:nvPr/>
          </p:nvGrpSpPr>
          <p:grpSpPr>
            <a:xfrm>
              <a:off x="8685905" y="2080001"/>
              <a:ext cx="314036" cy="314036"/>
              <a:chOff x="7544643" y="1649745"/>
              <a:chExt cx="314036" cy="314036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3" name="Conector reto 182"/>
              <p:cNvCxnSpPr>
                <a:stCxn id="182" idx="0"/>
                <a:endCxn id="182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>
                <a:stCxn id="182" idx="1"/>
                <a:endCxn id="182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upo 184"/>
            <p:cNvGrpSpPr/>
            <p:nvPr/>
          </p:nvGrpSpPr>
          <p:grpSpPr>
            <a:xfrm>
              <a:off x="9631334" y="2080001"/>
              <a:ext cx="314036" cy="314036"/>
              <a:chOff x="8170305" y="2481513"/>
              <a:chExt cx="314036" cy="314036"/>
            </a:xfrm>
          </p:grpSpPr>
          <p:sp>
            <p:nvSpPr>
              <p:cNvPr id="186" name="Retângulo 185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7" name="Conector reto 186"/>
              <p:cNvCxnSpPr>
                <a:stCxn id="186" idx="0"/>
                <a:endCxn id="186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>
                <a:stCxn id="186" idx="1"/>
                <a:endCxn id="186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upo 188"/>
            <p:cNvGrpSpPr/>
            <p:nvPr/>
          </p:nvGrpSpPr>
          <p:grpSpPr>
            <a:xfrm>
              <a:off x="9320473" y="2080001"/>
              <a:ext cx="314036" cy="314036"/>
              <a:chOff x="7544643" y="1649745"/>
              <a:chExt cx="314036" cy="314036"/>
            </a:xfrm>
          </p:grpSpPr>
          <p:sp>
            <p:nvSpPr>
              <p:cNvPr id="190" name="Retângulo 189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1" name="Conector reto 190"/>
              <p:cNvCxnSpPr>
                <a:stCxn id="190" idx="0"/>
                <a:endCxn id="190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to 191"/>
              <p:cNvCxnSpPr>
                <a:stCxn id="190" idx="1"/>
                <a:endCxn id="190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upo 192"/>
            <p:cNvGrpSpPr/>
            <p:nvPr/>
          </p:nvGrpSpPr>
          <p:grpSpPr>
            <a:xfrm>
              <a:off x="7113246" y="2080001"/>
              <a:ext cx="314036" cy="314036"/>
              <a:chOff x="8170305" y="2481513"/>
              <a:chExt cx="314036" cy="314036"/>
            </a:xfrm>
          </p:grpSpPr>
          <p:sp>
            <p:nvSpPr>
              <p:cNvPr id="194" name="Retângulo 193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5" name="Conector reto 194"/>
              <p:cNvCxnSpPr>
                <a:stCxn id="194" idx="0"/>
                <a:endCxn id="194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to 195"/>
              <p:cNvCxnSpPr>
                <a:stCxn id="194" idx="1"/>
                <a:endCxn id="194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upo 196"/>
            <p:cNvGrpSpPr/>
            <p:nvPr/>
          </p:nvGrpSpPr>
          <p:grpSpPr>
            <a:xfrm>
              <a:off x="9631480" y="1768274"/>
              <a:ext cx="314036" cy="314036"/>
              <a:chOff x="7544643" y="1649745"/>
              <a:chExt cx="314036" cy="314036"/>
            </a:xfrm>
          </p:grpSpPr>
          <p:sp>
            <p:nvSpPr>
              <p:cNvPr id="198" name="Retângulo 197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9" name="Conector reto 198"/>
              <p:cNvCxnSpPr>
                <a:stCxn id="198" idx="0"/>
                <a:endCxn id="198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>
                <a:stCxn id="198" idx="1"/>
                <a:endCxn id="198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upo 272"/>
            <p:cNvGrpSpPr/>
            <p:nvPr/>
          </p:nvGrpSpPr>
          <p:grpSpPr>
            <a:xfrm>
              <a:off x="7427354" y="2391727"/>
              <a:ext cx="314036" cy="314036"/>
              <a:chOff x="8170305" y="2481513"/>
              <a:chExt cx="314036" cy="314036"/>
            </a:xfrm>
          </p:grpSpPr>
          <p:sp>
            <p:nvSpPr>
              <p:cNvPr id="274" name="Retângulo 273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75" name="Conector reto 274"/>
              <p:cNvCxnSpPr>
                <a:stCxn id="274" idx="0"/>
                <a:endCxn id="274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to 275"/>
              <p:cNvCxnSpPr>
                <a:stCxn id="274" idx="1"/>
                <a:endCxn id="274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Grupo 276"/>
            <p:cNvGrpSpPr/>
            <p:nvPr/>
          </p:nvGrpSpPr>
          <p:grpSpPr>
            <a:xfrm>
              <a:off x="7113318" y="2391727"/>
              <a:ext cx="314036" cy="314036"/>
              <a:chOff x="7544643" y="1649745"/>
              <a:chExt cx="314036" cy="314036"/>
            </a:xfrm>
          </p:grpSpPr>
          <p:sp>
            <p:nvSpPr>
              <p:cNvPr id="278" name="Retângulo 277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79" name="Conector reto 278"/>
              <p:cNvCxnSpPr>
                <a:stCxn id="278" idx="0"/>
                <a:endCxn id="278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to 279"/>
              <p:cNvCxnSpPr>
                <a:stCxn id="278" idx="1"/>
                <a:endCxn id="278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Grupo 280"/>
            <p:cNvGrpSpPr/>
            <p:nvPr/>
          </p:nvGrpSpPr>
          <p:grpSpPr>
            <a:xfrm>
              <a:off x="8061922" y="2391727"/>
              <a:ext cx="314036" cy="314036"/>
              <a:chOff x="8170305" y="2481513"/>
              <a:chExt cx="314036" cy="314036"/>
            </a:xfrm>
          </p:grpSpPr>
          <p:sp>
            <p:nvSpPr>
              <p:cNvPr id="282" name="Retângulo 281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83" name="Conector reto 282"/>
              <p:cNvCxnSpPr>
                <a:stCxn id="282" idx="0"/>
                <a:endCxn id="282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to 283"/>
              <p:cNvCxnSpPr>
                <a:stCxn id="282" idx="1"/>
                <a:endCxn id="282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upo 284"/>
            <p:cNvGrpSpPr/>
            <p:nvPr/>
          </p:nvGrpSpPr>
          <p:grpSpPr>
            <a:xfrm>
              <a:off x="7747886" y="2391727"/>
              <a:ext cx="314036" cy="314036"/>
              <a:chOff x="7544643" y="1649745"/>
              <a:chExt cx="314036" cy="314036"/>
            </a:xfrm>
          </p:grpSpPr>
          <p:sp>
            <p:nvSpPr>
              <p:cNvPr id="286" name="Retângulo 28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87" name="Conector reto 286"/>
              <p:cNvCxnSpPr>
                <a:stCxn id="286" idx="0"/>
                <a:endCxn id="28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to 287"/>
              <p:cNvCxnSpPr>
                <a:stCxn id="286" idx="1"/>
                <a:endCxn id="28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Grupo 288"/>
            <p:cNvGrpSpPr/>
            <p:nvPr/>
          </p:nvGrpSpPr>
          <p:grpSpPr>
            <a:xfrm>
              <a:off x="8685905" y="2391727"/>
              <a:ext cx="314036" cy="314036"/>
              <a:chOff x="8170305" y="2481513"/>
              <a:chExt cx="314036" cy="314036"/>
            </a:xfrm>
          </p:grpSpPr>
          <p:sp>
            <p:nvSpPr>
              <p:cNvPr id="290" name="Retângulo 289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91" name="Conector reto 290"/>
              <p:cNvCxnSpPr>
                <a:stCxn id="290" idx="0"/>
                <a:endCxn id="290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to 291"/>
              <p:cNvCxnSpPr>
                <a:stCxn id="290" idx="1"/>
                <a:endCxn id="290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upo 292"/>
            <p:cNvGrpSpPr/>
            <p:nvPr/>
          </p:nvGrpSpPr>
          <p:grpSpPr>
            <a:xfrm>
              <a:off x="8371869" y="2391727"/>
              <a:ext cx="314036" cy="314036"/>
              <a:chOff x="7544643" y="1649745"/>
              <a:chExt cx="314036" cy="314036"/>
            </a:xfrm>
          </p:grpSpPr>
          <p:sp>
            <p:nvSpPr>
              <p:cNvPr id="294" name="Retângulo 293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95" name="Conector reto 294"/>
              <p:cNvCxnSpPr>
                <a:stCxn id="294" idx="0"/>
                <a:endCxn id="294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to 295"/>
              <p:cNvCxnSpPr>
                <a:stCxn id="294" idx="1"/>
                <a:endCxn id="294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upo 296"/>
            <p:cNvGrpSpPr/>
            <p:nvPr/>
          </p:nvGrpSpPr>
          <p:grpSpPr>
            <a:xfrm>
              <a:off x="9320473" y="2391727"/>
              <a:ext cx="314036" cy="314036"/>
              <a:chOff x="8170305" y="2481513"/>
              <a:chExt cx="314036" cy="314036"/>
            </a:xfrm>
          </p:grpSpPr>
          <p:sp>
            <p:nvSpPr>
              <p:cNvPr id="298" name="Retângulo 297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99" name="Conector reto 298"/>
              <p:cNvCxnSpPr>
                <a:stCxn id="298" idx="0"/>
                <a:endCxn id="298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to 299"/>
              <p:cNvCxnSpPr>
                <a:stCxn id="298" idx="1"/>
                <a:endCxn id="298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upo 300"/>
            <p:cNvGrpSpPr/>
            <p:nvPr/>
          </p:nvGrpSpPr>
          <p:grpSpPr>
            <a:xfrm>
              <a:off x="9006437" y="2391727"/>
              <a:ext cx="314036" cy="314036"/>
              <a:chOff x="7544643" y="1649745"/>
              <a:chExt cx="314036" cy="314036"/>
            </a:xfrm>
          </p:grpSpPr>
          <p:sp>
            <p:nvSpPr>
              <p:cNvPr id="302" name="Retângulo 301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03" name="Conector reto 302"/>
              <p:cNvCxnSpPr>
                <a:stCxn id="302" idx="0"/>
                <a:endCxn id="302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to 303"/>
              <p:cNvCxnSpPr>
                <a:stCxn id="302" idx="1"/>
                <a:endCxn id="302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upo 304"/>
            <p:cNvGrpSpPr/>
            <p:nvPr/>
          </p:nvGrpSpPr>
          <p:grpSpPr>
            <a:xfrm>
              <a:off x="7741389" y="2705763"/>
              <a:ext cx="314036" cy="314036"/>
              <a:chOff x="8170305" y="2481513"/>
              <a:chExt cx="314036" cy="314036"/>
            </a:xfrm>
          </p:grpSpPr>
          <p:sp>
            <p:nvSpPr>
              <p:cNvPr id="306" name="Retângulo 305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07" name="Conector reto 306"/>
              <p:cNvCxnSpPr>
                <a:stCxn id="306" idx="0"/>
                <a:endCxn id="306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to 307"/>
              <p:cNvCxnSpPr>
                <a:stCxn id="306" idx="1"/>
                <a:endCxn id="306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upo 308"/>
            <p:cNvGrpSpPr/>
            <p:nvPr/>
          </p:nvGrpSpPr>
          <p:grpSpPr>
            <a:xfrm>
              <a:off x="7427353" y="2705763"/>
              <a:ext cx="314036" cy="314036"/>
              <a:chOff x="7544643" y="1649745"/>
              <a:chExt cx="314036" cy="314036"/>
            </a:xfrm>
          </p:grpSpPr>
          <p:sp>
            <p:nvSpPr>
              <p:cNvPr id="310" name="Retângulo 309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1" name="Conector reto 310"/>
              <p:cNvCxnSpPr>
                <a:stCxn id="310" idx="0"/>
                <a:endCxn id="310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to 311"/>
              <p:cNvCxnSpPr>
                <a:stCxn id="310" idx="1"/>
                <a:endCxn id="310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3" name="Grupo 312"/>
            <p:cNvGrpSpPr/>
            <p:nvPr/>
          </p:nvGrpSpPr>
          <p:grpSpPr>
            <a:xfrm>
              <a:off x="8375957" y="2705763"/>
              <a:ext cx="314036" cy="314036"/>
              <a:chOff x="8170305" y="2481513"/>
              <a:chExt cx="314036" cy="314036"/>
            </a:xfrm>
          </p:grpSpPr>
          <p:sp>
            <p:nvSpPr>
              <p:cNvPr id="314" name="Retângulo 313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5" name="Conector reto 314"/>
              <p:cNvCxnSpPr>
                <a:stCxn id="314" idx="0"/>
                <a:endCxn id="314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to 315"/>
              <p:cNvCxnSpPr>
                <a:stCxn id="314" idx="1"/>
                <a:endCxn id="314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Grupo 316"/>
            <p:cNvGrpSpPr/>
            <p:nvPr/>
          </p:nvGrpSpPr>
          <p:grpSpPr>
            <a:xfrm>
              <a:off x="8061921" y="2705763"/>
              <a:ext cx="314036" cy="314036"/>
              <a:chOff x="7544643" y="1649745"/>
              <a:chExt cx="314036" cy="314036"/>
            </a:xfrm>
          </p:grpSpPr>
          <p:sp>
            <p:nvSpPr>
              <p:cNvPr id="318" name="Retângulo 317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9" name="Conector reto 318"/>
              <p:cNvCxnSpPr>
                <a:stCxn id="318" idx="0"/>
                <a:endCxn id="318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to 319"/>
              <p:cNvCxnSpPr>
                <a:stCxn id="318" idx="1"/>
                <a:endCxn id="318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upo 320"/>
            <p:cNvGrpSpPr/>
            <p:nvPr/>
          </p:nvGrpSpPr>
          <p:grpSpPr>
            <a:xfrm>
              <a:off x="8999940" y="2705763"/>
              <a:ext cx="314036" cy="314036"/>
              <a:chOff x="8170305" y="2481513"/>
              <a:chExt cx="314036" cy="314036"/>
            </a:xfrm>
          </p:grpSpPr>
          <p:sp>
            <p:nvSpPr>
              <p:cNvPr id="322" name="Retângulo 321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23" name="Conector reto 322"/>
              <p:cNvCxnSpPr>
                <a:stCxn id="322" idx="0"/>
                <a:endCxn id="322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to 323"/>
              <p:cNvCxnSpPr>
                <a:stCxn id="322" idx="1"/>
                <a:endCxn id="322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Grupo 324"/>
            <p:cNvGrpSpPr/>
            <p:nvPr/>
          </p:nvGrpSpPr>
          <p:grpSpPr>
            <a:xfrm>
              <a:off x="8685904" y="2705763"/>
              <a:ext cx="314036" cy="314036"/>
              <a:chOff x="7544643" y="1649745"/>
              <a:chExt cx="314036" cy="314036"/>
            </a:xfrm>
          </p:grpSpPr>
          <p:sp>
            <p:nvSpPr>
              <p:cNvPr id="326" name="Retângulo 32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27" name="Conector reto 326"/>
              <p:cNvCxnSpPr>
                <a:stCxn id="326" idx="0"/>
                <a:endCxn id="32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to 327"/>
              <p:cNvCxnSpPr>
                <a:stCxn id="326" idx="1"/>
                <a:endCxn id="32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upo 328"/>
            <p:cNvGrpSpPr/>
            <p:nvPr/>
          </p:nvGrpSpPr>
          <p:grpSpPr>
            <a:xfrm>
              <a:off x="9631333" y="2705763"/>
              <a:ext cx="314036" cy="314036"/>
              <a:chOff x="8170305" y="2481513"/>
              <a:chExt cx="314036" cy="314036"/>
            </a:xfrm>
          </p:grpSpPr>
          <p:sp>
            <p:nvSpPr>
              <p:cNvPr id="330" name="Retângulo 329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31" name="Conector reto 330"/>
              <p:cNvCxnSpPr>
                <a:stCxn id="330" idx="0"/>
                <a:endCxn id="330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to 331"/>
              <p:cNvCxnSpPr>
                <a:stCxn id="330" idx="1"/>
                <a:endCxn id="330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3" name="Grupo 332"/>
            <p:cNvGrpSpPr/>
            <p:nvPr/>
          </p:nvGrpSpPr>
          <p:grpSpPr>
            <a:xfrm>
              <a:off x="9320472" y="2705763"/>
              <a:ext cx="314036" cy="314036"/>
              <a:chOff x="7544643" y="1649745"/>
              <a:chExt cx="314036" cy="314036"/>
            </a:xfrm>
          </p:grpSpPr>
          <p:sp>
            <p:nvSpPr>
              <p:cNvPr id="334" name="Retângulo 333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35" name="Conector reto 334"/>
              <p:cNvCxnSpPr>
                <a:stCxn id="334" idx="0"/>
                <a:endCxn id="334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to 335"/>
              <p:cNvCxnSpPr>
                <a:stCxn id="334" idx="1"/>
                <a:endCxn id="334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7" name="Grupo 336"/>
            <p:cNvGrpSpPr/>
            <p:nvPr/>
          </p:nvGrpSpPr>
          <p:grpSpPr>
            <a:xfrm>
              <a:off x="7113245" y="2705763"/>
              <a:ext cx="314036" cy="314036"/>
              <a:chOff x="8170305" y="2481513"/>
              <a:chExt cx="314036" cy="314036"/>
            </a:xfrm>
          </p:grpSpPr>
          <p:sp>
            <p:nvSpPr>
              <p:cNvPr id="338" name="Retângulo 337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39" name="Conector reto 338"/>
              <p:cNvCxnSpPr>
                <a:stCxn id="338" idx="0"/>
                <a:endCxn id="338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to 339"/>
              <p:cNvCxnSpPr>
                <a:stCxn id="338" idx="1"/>
                <a:endCxn id="338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Grupo 340"/>
            <p:cNvGrpSpPr/>
            <p:nvPr/>
          </p:nvGrpSpPr>
          <p:grpSpPr>
            <a:xfrm>
              <a:off x="9631479" y="2394036"/>
              <a:ext cx="314036" cy="314036"/>
              <a:chOff x="7544643" y="1649745"/>
              <a:chExt cx="314036" cy="314036"/>
            </a:xfrm>
          </p:grpSpPr>
          <p:sp>
            <p:nvSpPr>
              <p:cNvPr id="342" name="Retângulo 341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43" name="Conector reto 342"/>
              <p:cNvCxnSpPr>
                <a:stCxn id="342" idx="0"/>
                <a:endCxn id="342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ector reto 343"/>
              <p:cNvCxnSpPr>
                <a:stCxn id="342" idx="1"/>
                <a:endCxn id="342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7" name="Grupo 416"/>
            <p:cNvGrpSpPr/>
            <p:nvPr/>
          </p:nvGrpSpPr>
          <p:grpSpPr>
            <a:xfrm>
              <a:off x="7427281" y="3017488"/>
              <a:ext cx="314036" cy="314036"/>
              <a:chOff x="8170305" y="2481513"/>
              <a:chExt cx="314036" cy="314036"/>
            </a:xfrm>
          </p:grpSpPr>
          <p:sp>
            <p:nvSpPr>
              <p:cNvPr id="418" name="Retângulo 417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9" name="Conector reto 418"/>
              <p:cNvCxnSpPr>
                <a:stCxn id="418" idx="0"/>
                <a:endCxn id="418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Conector reto 419"/>
              <p:cNvCxnSpPr>
                <a:stCxn id="418" idx="1"/>
                <a:endCxn id="418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1" name="Grupo 420"/>
            <p:cNvGrpSpPr/>
            <p:nvPr/>
          </p:nvGrpSpPr>
          <p:grpSpPr>
            <a:xfrm>
              <a:off x="7113245" y="3017488"/>
              <a:ext cx="314036" cy="314036"/>
              <a:chOff x="7544643" y="1649745"/>
              <a:chExt cx="314036" cy="314036"/>
            </a:xfrm>
          </p:grpSpPr>
          <p:sp>
            <p:nvSpPr>
              <p:cNvPr id="422" name="Retângulo 421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3" name="Conector reto 422"/>
              <p:cNvCxnSpPr>
                <a:stCxn id="422" idx="0"/>
                <a:endCxn id="422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Conector reto 423"/>
              <p:cNvCxnSpPr>
                <a:stCxn id="422" idx="1"/>
                <a:endCxn id="422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5" name="Grupo 424"/>
            <p:cNvGrpSpPr/>
            <p:nvPr/>
          </p:nvGrpSpPr>
          <p:grpSpPr>
            <a:xfrm>
              <a:off x="8061849" y="3017488"/>
              <a:ext cx="314036" cy="314036"/>
              <a:chOff x="8170305" y="2481513"/>
              <a:chExt cx="314036" cy="314036"/>
            </a:xfrm>
          </p:grpSpPr>
          <p:sp>
            <p:nvSpPr>
              <p:cNvPr id="426" name="Retângulo 425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7" name="Conector reto 426"/>
              <p:cNvCxnSpPr>
                <a:stCxn id="426" idx="0"/>
                <a:endCxn id="426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Conector reto 427"/>
              <p:cNvCxnSpPr>
                <a:stCxn id="426" idx="1"/>
                <a:endCxn id="426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9" name="Grupo 428"/>
            <p:cNvGrpSpPr/>
            <p:nvPr/>
          </p:nvGrpSpPr>
          <p:grpSpPr>
            <a:xfrm>
              <a:off x="7747813" y="3017488"/>
              <a:ext cx="314036" cy="314036"/>
              <a:chOff x="7544643" y="1649745"/>
              <a:chExt cx="314036" cy="314036"/>
            </a:xfrm>
          </p:grpSpPr>
          <p:sp>
            <p:nvSpPr>
              <p:cNvPr id="430" name="Retângulo 429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31" name="Conector reto 430"/>
              <p:cNvCxnSpPr>
                <a:stCxn id="430" idx="0"/>
                <a:endCxn id="430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Conector reto 431"/>
              <p:cNvCxnSpPr>
                <a:stCxn id="430" idx="1"/>
                <a:endCxn id="430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upo 432"/>
            <p:cNvGrpSpPr/>
            <p:nvPr/>
          </p:nvGrpSpPr>
          <p:grpSpPr>
            <a:xfrm>
              <a:off x="8685832" y="3017488"/>
              <a:ext cx="314036" cy="314036"/>
              <a:chOff x="8170305" y="2481513"/>
              <a:chExt cx="314036" cy="314036"/>
            </a:xfrm>
          </p:grpSpPr>
          <p:sp>
            <p:nvSpPr>
              <p:cNvPr id="434" name="Retângulo 433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35" name="Conector reto 434"/>
              <p:cNvCxnSpPr>
                <a:stCxn id="434" idx="0"/>
                <a:endCxn id="434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Conector reto 435"/>
              <p:cNvCxnSpPr>
                <a:stCxn id="434" idx="1"/>
                <a:endCxn id="434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Grupo 436"/>
            <p:cNvGrpSpPr/>
            <p:nvPr/>
          </p:nvGrpSpPr>
          <p:grpSpPr>
            <a:xfrm>
              <a:off x="8371796" y="3017488"/>
              <a:ext cx="314036" cy="314036"/>
              <a:chOff x="7544643" y="1649745"/>
              <a:chExt cx="314036" cy="314036"/>
            </a:xfrm>
          </p:grpSpPr>
          <p:sp>
            <p:nvSpPr>
              <p:cNvPr id="438" name="Retângulo 437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39" name="Conector reto 438"/>
              <p:cNvCxnSpPr>
                <a:stCxn id="438" idx="0"/>
                <a:endCxn id="438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Conector reto 439"/>
              <p:cNvCxnSpPr>
                <a:stCxn id="438" idx="1"/>
                <a:endCxn id="438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1" name="Grupo 440"/>
            <p:cNvGrpSpPr/>
            <p:nvPr/>
          </p:nvGrpSpPr>
          <p:grpSpPr>
            <a:xfrm>
              <a:off x="9320400" y="3017488"/>
              <a:ext cx="314036" cy="314036"/>
              <a:chOff x="8170305" y="2481513"/>
              <a:chExt cx="314036" cy="314036"/>
            </a:xfrm>
          </p:grpSpPr>
          <p:sp>
            <p:nvSpPr>
              <p:cNvPr id="442" name="Retângulo 441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43" name="Conector reto 442"/>
              <p:cNvCxnSpPr>
                <a:stCxn id="442" idx="0"/>
                <a:endCxn id="442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Conector reto 443"/>
              <p:cNvCxnSpPr>
                <a:stCxn id="442" idx="1"/>
                <a:endCxn id="442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5" name="Grupo 444"/>
            <p:cNvGrpSpPr/>
            <p:nvPr/>
          </p:nvGrpSpPr>
          <p:grpSpPr>
            <a:xfrm>
              <a:off x="9006364" y="3017488"/>
              <a:ext cx="314036" cy="314036"/>
              <a:chOff x="7544643" y="1649745"/>
              <a:chExt cx="314036" cy="314036"/>
            </a:xfrm>
          </p:grpSpPr>
          <p:sp>
            <p:nvSpPr>
              <p:cNvPr id="446" name="Retângulo 44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47" name="Conector reto 446"/>
              <p:cNvCxnSpPr>
                <a:stCxn id="446" idx="0"/>
                <a:endCxn id="44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Conector reto 447"/>
              <p:cNvCxnSpPr>
                <a:stCxn id="446" idx="1"/>
                <a:endCxn id="44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9" name="Grupo 448"/>
            <p:cNvGrpSpPr/>
            <p:nvPr/>
          </p:nvGrpSpPr>
          <p:grpSpPr>
            <a:xfrm>
              <a:off x="7741316" y="3331524"/>
              <a:ext cx="314036" cy="314036"/>
              <a:chOff x="8170305" y="2481513"/>
              <a:chExt cx="314036" cy="314036"/>
            </a:xfrm>
          </p:grpSpPr>
          <p:sp>
            <p:nvSpPr>
              <p:cNvPr id="450" name="Retângulo 449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51" name="Conector reto 450"/>
              <p:cNvCxnSpPr>
                <a:stCxn id="450" idx="0"/>
                <a:endCxn id="450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Conector reto 451"/>
              <p:cNvCxnSpPr>
                <a:stCxn id="450" idx="1"/>
                <a:endCxn id="450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3" name="Grupo 452"/>
            <p:cNvGrpSpPr/>
            <p:nvPr/>
          </p:nvGrpSpPr>
          <p:grpSpPr>
            <a:xfrm>
              <a:off x="7427280" y="3331524"/>
              <a:ext cx="314036" cy="314036"/>
              <a:chOff x="7544643" y="1649745"/>
              <a:chExt cx="314036" cy="314036"/>
            </a:xfrm>
          </p:grpSpPr>
          <p:sp>
            <p:nvSpPr>
              <p:cNvPr id="454" name="Retângulo 453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55" name="Conector reto 454"/>
              <p:cNvCxnSpPr>
                <a:stCxn id="454" idx="0"/>
                <a:endCxn id="454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Conector reto 455"/>
              <p:cNvCxnSpPr>
                <a:stCxn id="454" idx="1"/>
                <a:endCxn id="454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upo 456"/>
            <p:cNvGrpSpPr/>
            <p:nvPr/>
          </p:nvGrpSpPr>
          <p:grpSpPr>
            <a:xfrm>
              <a:off x="8375884" y="3331524"/>
              <a:ext cx="314036" cy="314036"/>
              <a:chOff x="8170305" y="2481513"/>
              <a:chExt cx="314036" cy="314036"/>
            </a:xfrm>
          </p:grpSpPr>
          <p:sp>
            <p:nvSpPr>
              <p:cNvPr id="458" name="Retângulo 457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59" name="Conector reto 458"/>
              <p:cNvCxnSpPr>
                <a:stCxn id="458" idx="0"/>
                <a:endCxn id="458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Conector reto 459"/>
              <p:cNvCxnSpPr>
                <a:stCxn id="458" idx="1"/>
                <a:endCxn id="458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1" name="Grupo 460"/>
            <p:cNvGrpSpPr/>
            <p:nvPr/>
          </p:nvGrpSpPr>
          <p:grpSpPr>
            <a:xfrm>
              <a:off x="8061848" y="3331524"/>
              <a:ext cx="314036" cy="314036"/>
              <a:chOff x="7544643" y="1649745"/>
              <a:chExt cx="314036" cy="314036"/>
            </a:xfrm>
          </p:grpSpPr>
          <p:sp>
            <p:nvSpPr>
              <p:cNvPr id="462" name="Retângulo 461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63" name="Conector reto 462"/>
              <p:cNvCxnSpPr>
                <a:stCxn id="462" idx="0"/>
                <a:endCxn id="462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Conector reto 463"/>
              <p:cNvCxnSpPr>
                <a:stCxn id="462" idx="1"/>
                <a:endCxn id="462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5" name="Grupo 464"/>
            <p:cNvGrpSpPr/>
            <p:nvPr/>
          </p:nvGrpSpPr>
          <p:grpSpPr>
            <a:xfrm>
              <a:off x="8999867" y="3331524"/>
              <a:ext cx="314036" cy="314036"/>
              <a:chOff x="8170305" y="2481513"/>
              <a:chExt cx="314036" cy="314036"/>
            </a:xfrm>
          </p:grpSpPr>
          <p:sp>
            <p:nvSpPr>
              <p:cNvPr id="466" name="Retângulo 465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67" name="Conector reto 466"/>
              <p:cNvCxnSpPr>
                <a:stCxn id="466" idx="0"/>
                <a:endCxn id="466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Conector reto 467"/>
              <p:cNvCxnSpPr>
                <a:stCxn id="466" idx="1"/>
                <a:endCxn id="466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9" name="Grupo 468"/>
            <p:cNvGrpSpPr/>
            <p:nvPr/>
          </p:nvGrpSpPr>
          <p:grpSpPr>
            <a:xfrm>
              <a:off x="8685831" y="3331524"/>
              <a:ext cx="314036" cy="314036"/>
              <a:chOff x="7544643" y="1649745"/>
              <a:chExt cx="314036" cy="314036"/>
            </a:xfrm>
          </p:grpSpPr>
          <p:sp>
            <p:nvSpPr>
              <p:cNvPr id="470" name="Retângulo 469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71" name="Conector reto 470"/>
              <p:cNvCxnSpPr>
                <a:stCxn id="470" idx="0"/>
                <a:endCxn id="470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Conector reto 471"/>
              <p:cNvCxnSpPr>
                <a:stCxn id="470" idx="1"/>
                <a:endCxn id="470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upo 472"/>
            <p:cNvGrpSpPr/>
            <p:nvPr/>
          </p:nvGrpSpPr>
          <p:grpSpPr>
            <a:xfrm>
              <a:off x="9631260" y="3331524"/>
              <a:ext cx="314036" cy="314036"/>
              <a:chOff x="8170305" y="2481513"/>
              <a:chExt cx="314036" cy="314036"/>
            </a:xfrm>
          </p:grpSpPr>
          <p:sp>
            <p:nvSpPr>
              <p:cNvPr id="474" name="Retângulo 473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75" name="Conector reto 474"/>
              <p:cNvCxnSpPr>
                <a:stCxn id="474" idx="0"/>
                <a:endCxn id="474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Conector reto 475"/>
              <p:cNvCxnSpPr>
                <a:stCxn id="474" idx="1"/>
                <a:endCxn id="474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7" name="Grupo 476"/>
            <p:cNvGrpSpPr/>
            <p:nvPr/>
          </p:nvGrpSpPr>
          <p:grpSpPr>
            <a:xfrm>
              <a:off x="9320399" y="3331524"/>
              <a:ext cx="314036" cy="314036"/>
              <a:chOff x="7544643" y="1649745"/>
              <a:chExt cx="314036" cy="314036"/>
            </a:xfrm>
          </p:grpSpPr>
          <p:sp>
            <p:nvSpPr>
              <p:cNvPr id="478" name="Retângulo 477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79" name="Conector reto 478"/>
              <p:cNvCxnSpPr>
                <a:stCxn id="478" idx="0"/>
                <a:endCxn id="478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Conector reto 479"/>
              <p:cNvCxnSpPr>
                <a:stCxn id="478" idx="1"/>
                <a:endCxn id="478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" name="Grupo 480"/>
            <p:cNvGrpSpPr/>
            <p:nvPr/>
          </p:nvGrpSpPr>
          <p:grpSpPr>
            <a:xfrm>
              <a:off x="7113172" y="3331524"/>
              <a:ext cx="314036" cy="314036"/>
              <a:chOff x="8170305" y="2481513"/>
              <a:chExt cx="314036" cy="314036"/>
            </a:xfrm>
          </p:grpSpPr>
          <p:sp>
            <p:nvSpPr>
              <p:cNvPr id="482" name="Retângulo 481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83" name="Conector reto 482"/>
              <p:cNvCxnSpPr>
                <a:stCxn id="482" idx="0"/>
                <a:endCxn id="482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Conector reto 483"/>
              <p:cNvCxnSpPr>
                <a:stCxn id="482" idx="1"/>
                <a:endCxn id="482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5" name="Grupo 484"/>
            <p:cNvGrpSpPr/>
            <p:nvPr/>
          </p:nvGrpSpPr>
          <p:grpSpPr>
            <a:xfrm>
              <a:off x="9631406" y="3019797"/>
              <a:ext cx="314036" cy="314036"/>
              <a:chOff x="7544643" y="1649745"/>
              <a:chExt cx="314036" cy="314036"/>
            </a:xfrm>
          </p:grpSpPr>
          <p:sp>
            <p:nvSpPr>
              <p:cNvPr id="486" name="Retângulo 48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87" name="Conector reto 486"/>
              <p:cNvCxnSpPr>
                <a:stCxn id="486" idx="0"/>
                <a:endCxn id="48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Conector reto 487"/>
              <p:cNvCxnSpPr>
                <a:stCxn id="486" idx="1"/>
                <a:endCxn id="48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1" name="Grupo 560"/>
            <p:cNvGrpSpPr/>
            <p:nvPr/>
          </p:nvGrpSpPr>
          <p:grpSpPr>
            <a:xfrm>
              <a:off x="7427281" y="3643248"/>
              <a:ext cx="314036" cy="314036"/>
              <a:chOff x="8170305" y="2481513"/>
              <a:chExt cx="314036" cy="314036"/>
            </a:xfrm>
          </p:grpSpPr>
          <p:sp>
            <p:nvSpPr>
              <p:cNvPr id="562" name="Retângulo 561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63" name="Conector reto 562"/>
              <p:cNvCxnSpPr>
                <a:stCxn id="562" idx="0"/>
                <a:endCxn id="562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Conector reto 563"/>
              <p:cNvCxnSpPr>
                <a:stCxn id="562" idx="1"/>
                <a:endCxn id="562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Grupo 564"/>
            <p:cNvGrpSpPr/>
            <p:nvPr/>
          </p:nvGrpSpPr>
          <p:grpSpPr>
            <a:xfrm>
              <a:off x="7113245" y="3643248"/>
              <a:ext cx="314036" cy="314036"/>
              <a:chOff x="7544643" y="1649745"/>
              <a:chExt cx="314036" cy="314036"/>
            </a:xfrm>
          </p:grpSpPr>
          <p:sp>
            <p:nvSpPr>
              <p:cNvPr id="566" name="Retângulo 56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67" name="Conector reto 566"/>
              <p:cNvCxnSpPr>
                <a:stCxn id="566" idx="0"/>
                <a:endCxn id="56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ector reto 567"/>
              <p:cNvCxnSpPr>
                <a:stCxn id="566" idx="1"/>
                <a:endCxn id="56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9" name="Grupo 568"/>
            <p:cNvGrpSpPr/>
            <p:nvPr/>
          </p:nvGrpSpPr>
          <p:grpSpPr>
            <a:xfrm>
              <a:off x="8061849" y="3643248"/>
              <a:ext cx="314036" cy="314036"/>
              <a:chOff x="8170305" y="2481513"/>
              <a:chExt cx="314036" cy="314036"/>
            </a:xfrm>
          </p:grpSpPr>
          <p:sp>
            <p:nvSpPr>
              <p:cNvPr id="570" name="Retângulo 569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71" name="Conector reto 570"/>
              <p:cNvCxnSpPr>
                <a:stCxn id="570" idx="0"/>
                <a:endCxn id="570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Conector reto 571"/>
              <p:cNvCxnSpPr>
                <a:stCxn id="570" idx="1"/>
                <a:endCxn id="570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" name="Grupo 572"/>
            <p:cNvGrpSpPr/>
            <p:nvPr/>
          </p:nvGrpSpPr>
          <p:grpSpPr>
            <a:xfrm>
              <a:off x="7747813" y="3643248"/>
              <a:ext cx="314036" cy="314036"/>
              <a:chOff x="7544643" y="1649745"/>
              <a:chExt cx="314036" cy="314036"/>
            </a:xfrm>
          </p:grpSpPr>
          <p:sp>
            <p:nvSpPr>
              <p:cNvPr id="574" name="Retângulo 573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75" name="Conector reto 574"/>
              <p:cNvCxnSpPr>
                <a:stCxn id="574" idx="0"/>
                <a:endCxn id="574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Conector reto 575"/>
              <p:cNvCxnSpPr>
                <a:stCxn id="574" idx="1"/>
                <a:endCxn id="574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upo 576"/>
            <p:cNvGrpSpPr/>
            <p:nvPr/>
          </p:nvGrpSpPr>
          <p:grpSpPr>
            <a:xfrm>
              <a:off x="8685832" y="3643248"/>
              <a:ext cx="314036" cy="314036"/>
              <a:chOff x="8170305" y="2481513"/>
              <a:chExt cx="314036" cy="314036"/>
            </a:xfrm>
          </p:grpSpPr>
          <p:sp>
            <p:nvSpPr>
              <p:cNvPr id="578" name="Retângulo 577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79" name="Conector reto 578"/>
              <p:cNvCxnSpPr>
                <a:stCxn id="578" idx="0"/>
                <a:endCxn id="578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Conector reto 579"/>
              <p:cNvCxnSpPr>
                <a:stCxn id="578" idx="1"/>
                <a:endCxn id="578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1" name="Grupo 580"/>
            <p:cNvGrpSpPr/>
            <p:nvPr/>
          </p:nvGrpSpPr>
          <p:grpSpPr>
            <a:xfrm>
              <a:off x="8371796" y="3643248"/>
              <a:ext cx="314036" cy="314036"/>
              <a:chOff x="7544643" y="1649745"/>
              <a:chExt cx="314036" cy="314036"/>
            </a:xfrm>
          </p:grpSpPr>
          <p:sp>
            <p:nvSpPr>
              <p:cNvPr id="582" name="Retângulo 581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83" name="Conector reto 582"/>
              <p:cNvCxnSpPr>
                <a:stCxn id="582" idx="0"/>
                <a:endCxn id="582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Conector reto 583"/>
              <p:cNvCxnSpPr>
                <a:stCxn id="582" idx="1"/>
                <a:endCxn id="582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Grupo 584"/>
            <p:cNvGrpSpPr/>
            <p:nvPr/>
          </p:nvGrpSpPr>
          <p:grpSpPr>
            <a:xfrm>
              <a:off x="9320400" y="3643248"/>
              <a:ext cx="314036" cy="314036"/>
              <a:chOff x="8170305" y="2481513"/>
              <a:chExt cx="314036" cy="314036"/>
            </a:xfrm>
          </p:grpSpPr>
          <p:sp>
            <p:nvSpPr>
              <p:cNvPr id="586" name="Retângulo 585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87" name="Conector reto 586"/>
              <p:cNvCxnSpPr>
                <a:stCxn id="586" idx="0"/>
                <a:endCxn id="586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Conector reto 587"/>
              <p:cNvCxnSpPr>
                <a:stCxn id="586" idx="1"/>
                <a:endCxn id="586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9" name="Grupo 588"/>
            <p:cNvGrpSpPr/>
            <p:nvPr/>
          </p:nvGrpSpPr>
          <p:grpSpPr>
            <a:xfrm>
              <a:off x="9006364" y="3643248"/>
              <a:ext cx="314036" cy="314036"/>
              <a:chOff x="7544643" y="1649745"/>
              <a:chExt cx="314036" cy="314036"/>
            </a:xfrm>
          </p:grpSpPr>
          <p:sp>
            <p:nvSpPr>
              <p:cNvPr id="590" name="Retângulo 589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91" name="Conector reto 590"/>
              <p:cNvCxnSpPr>
                <a:stCxn id="590" idx="0"/>
                <a:endCxn id="590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Conector reto 591"/>
              <p:cNvCxnSpPr>
                <a:stCxn id="590" idx="1"/>
                <a:endCxn id="590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3" name="Grupo 592"/>
            <p:cNvGrpSpPr/>
            <p:nvPr/>
          </p:nvGrpSpPr>
          <p:grpSpPr>
            <a:xfrm>
              <a:off x="7741316" y="3957284"/>
              <a:ext cx="314036" cy="314036"/>
              <a:chOff x="8170305" y="2481513"/>
              <a:chExt cx="314036" cy="314036"/>
            </a:xfrm>
          </p:grpSpPr>
          <p:sp>
            <p:nvSpPr>
              <p:cNvPr id="594" name="Retângulo 593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95" name="Conector reto 594"/>
              <p:cNvCxnSpPr>
                <a:stCxn id="594" idx="0"/>
                <a:endCxn id="594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Conector reto 595"/>
              <p:cNvCxnSpPr>
                <a:stCxn id="594" idx="1"/>
                <a:endCxn id="594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7" name="Grupo 596"/>
            <p:cNvGrpSpPr/>
            <p:nvPr/>
          </p:nvGrpSpPr>
          <p:grpSpPr>
            <a:xfrm>
              <a:off x="7427280" y="3957284"/>
              <a:ext cx="314036" cy="314036"/>
              <a:chOff x="7544643" y="1649745"/>
              <a:chExt cx="314036" cy="314036"/>
            </a:xfrm>
          </p:grpSpPr>
          <p:sp>
            <p:nvSpPr>
              <p:cNvPr id="598" name="Retângulo 597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99" name="Conector reto 598"/>
              <p:cNvCxnSpPr>
                <a:stCxn id="598" idx="0"/>
                <a:endCxn id="598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Conector reto 599"/>
              <p:cNvCxnSpPr>
                <a:stCxn id="598" idx="1"/>
                <a:endCxn id="598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1" name="Grupo 600"/>
            <p:cNvGrpSpPr/>
            <p:nvPr/>
          </p:nvGrpSpPr>
          <p:grpSpPr>
            <a:xfrm>
              <a:off x="8375884" y="3957284"/>
              <a:ext cx="314036" cy="314036"/>
              <a:chOff x="8170305" y="2481513"/>
              <a:chExt cx="314036" cy="314036"/>
            </a:xfrm>
          </p:grpSpPr>
          <p:sp>
            <p:nvSpPr>
              <p:cNvPr id="602" name="Retângulo 601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03" name="Conector reto 602"/>
              <p:cNvCxnSpPr>
                <a:stCxn id="602" idx="0"/>
                <a:endCxn id="602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Conector reto 603"/>
              <p:cNvCxnSpPr>
                <a:stCxn id="602" idx="1"/>
                <a:endCxn id="602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5" name="Grupo 604"/>
            <p:cNvGrpSpPr/>
            <p:nvPr/>
          </p:nvGrpSpPr>
          <p:grpSpPr>
            <a:xfrm>
              <a:off x="8061848" y="3957284"/>
              <a:ext cx="314036" cy="314036"/>
              <a:chOff x="7544643" y="1649745"/>
              <a:chExt cx="314036" cy="314036"/>
            </a:xfrm>
          </p:grpSpPr>
          <p:sp>
            <p:nvSpPr>
              <p:cNvPr id="606" name="Retângulo 60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07" name="Conector reto 606"/>
              <p:cNvCxnSpPr>
                <a:stCxn id="606" idx="0"/>
                <a:endCxn id="60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Conector reto 607"/>
              <p:cNvCxnSpPr>
                <a:stCxn id="606" idx="1"/>
                <a:endCxn id="60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upo 608"/>
            <p:cNvGrpSpPr/>
            <p:nvPr/>
          </p:nvGrpSpPr>
          <p:grpSpPr>
            <a:xfrm>
              <a:off x="8999867" y="3957284"/>
              <a:ext cx="314036" cy="314036"/>
              <a:chOff x="8170305" y="2481513"/>
              <a:chExt cx="314036" cy="314036"/>
            </a:xfrm>
          </p:grpSpPr>
          <p:sp>
            <p:nvSpPr>
              <p:cNvPr id="610" name="Retângulo 609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11" name="Conector reto 610"/>
              <p:cNvCxnSpPr>
                <a:stCxn id="610" idx="0"/>
                <a:endCxn id="610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Conector reto 611"/>
              <p:cNvCxnSpPr>
                <a:stCxn id="610" idx="1"/>
                <a:endCxn id="610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3" name="Grupo 612"/>
            <p:cNvGrpSpPr/>
            <p:nvPr/>
          </p:nvGrpSpPr>
          <p:grpSpPr>
            <a:xfrm>
              <a:off x="8685831" y="3957284"/>
              <a:ext cx="314036" cy="314036"/>
              <a:chOff x="7544643" y="1649745"/>
              <a:chExt cx="314036" cy="314036"/>
            </a:xfrm>
          </p:grpSpPr>
          <p:sp>
            <p:nvSpPr>
              <p:cNvPr id="614" name="Retângulo 613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15" name="Conector reto 614"/>
              <p:cNvCxnSpPr>
                <a:stCxn id="614" idx="0"/>
                <a:endCxn id="614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Conector reto 615"/>
              <p:cNvCxnSpPr>
                <a:stCxn id="614" idx="1"/>
                <a:endCxn id="614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7" name="Grupo 616"/>
            <p:cNvGrpSpPr/>
            <p:nvPr/>
          </p:nvGrpSpPr>
          <p:grpSpPr>
            <a:xfrm>
              <a:off x="9631260" y="3957284"/>
              <a:ext cx="314036" cy="314036"/>
              <a:chOff x="8170305" y="2481513"/>
              <a:chExt cx="314036" cy="314036"/>
            </a:xfrm>
          </p:grpSpPr>
          <p:sp>
            <p:nvSpPr>
              <p:cNvPr id="618" name="Retângulo 617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19" name="Conector reto 618"/>
              <p:cNvCxnSpPr>
                <a:stCxn id="618" idx="0"/>
                <a:endCxn id="618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Conector reto 619"/>
              <p:cNvCxnSpPr>
                <a:stCxn id="618" idx="1"/>
                <a:endCxn id="618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1" name="Grupo 620"/>
            <p:cNvGrpSpPr/>
            <p:nvPr/>
          </p:nvGrpSpPr>
          <p:grpSpPr>
            <a:xfrm>
              <a:off x="9320399" y="3957284"/>
              <a:ext cx="314036" cy="314036"/>
              <a:chOff x="7544643" y="1649745"/>
              <a:chExt cx="314036" cy="314036"/>
            </a:xfrm>
          </p:grpSpPr>
          <p:sp>
            <p:nvSpPr>
              <p:cNvPr id="622" name="Retângulo 621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3" name="Conector reto 622"/>
              <p:cNvCxnSpPr>
                <a:stCxn id="622" idx="0"/>
                <a:endCxn id="622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Conector reto 623"/>
              <p:cNvCxnSpPr>
                <a:stCxn id="622" idx="1"/>
                <a:endCxn id="622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5" name="Grupo 624"/>
            <p:cNvGrpSpPr/>
            <p:nvPr/>
          </p:nvGrpSpPr>
          <p:grpSpPr>
            <a:xfrm>
              <a:off x="7113172" y="3957284"/>
              <a:ext cx="314036" cy="314036"/>
              <a:chOff x="8170305" y="2481513"/>
              <a:chExt cx="314036" cy="314036"/>
            </a:xfrm>
          </p:grpSpPr>
          <p:sp>
            <p:nvSpPr>
              <p:cNvPr id="626" name="Retângulo 625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7" name="Conector reto 626"/>
              <p:cNvCxnSpPr>
                <a:stCxn id="626" idx="0"/>
                <a:endCxn id="626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Conector reto 627"/>
              <p:cNvCxnSpPr>
                <a:stCxn id="626" idx="1"/>
                <a:endCxn id="626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9" name="Grupo 628"/>
            <p:cNvGrpSpPr/>
            <p:nvPr/>
          </p:nvGrpSpPr>
          <p:grpSpPr>
            <a:xfrm>
              <a:off x="9631406" y="3645557"/>
              <a:ext cx="314036" cy="314036"/>
              <a:chOff x="7544643" y="1649745"/>
              <a:chExt cx="314036" cy="314036"/>
            </a:xfrm>
          </p:grpSpPr>
          <p:sp>
            <p:nvSpPr>
              <p:cNvPr id="630" name="Retângulo 629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31" name="Conector reto 630"/>
              <p:cNvCxnSpPr>
                <a:stCxn id="630" idx="0"/>
                <a:endCxn id="630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Conector reto 631"/>
              <p:cNvCxnSpPr>
                <a:stCxn id="630" idx="1"/>
                <a:endCxn id="630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3" name="Grupo 632"/>
            <p:cNvGrpSpPr/>
            <p:nvPr/>
          </p:nvGrpSpPr>
          <p:grpSpPr>
            <a:xfrm>
              <a:off x="7427280" y="4269010"/>
              <a:ext cx="314036" cy="314036"/>
              <a:chOff x="8170305" y="2481513"/>
              <a:chExt cx="314036" cy="314036"/>
            </a:xfrm>
          </p:grpSpPr>
          <p:sp>
            <p:nvSpPr>
              <p:cNvPr id="634" name="Retângulo 633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35" name="Conector reto 634"/>
              <p:cNvCxnSpPr>
                <a:stCxn id="634" idx="0"/>
                <a:endCxn id="634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Conector reto 635"/>
              <p:cNvCxnSpPr>
                <a:stCxn id="634" idx="1"/>
                <a:endCxn id="634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7" name="Grupo 636"/>
            <p:cNvGrpSpPr/>
            <p:nvPr/>
          </p:nvGrpSpPr>
          <p:grpSpPr>
            <a:xfrm>
              <a:off x="7113244" y="4269010"/>
              <a:ext cx="314036" cy="314036"/>
              <a:chOff x="7544643" y="1649745"/>
              <a:chExt cx="314036" cy="314036"/>
            </a:xfrm>
          </p:grpSpPr>
          <p:sp>
            <p:nvSpPr>
              <p:cNvPr id="638" name="Retângulo 637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39" name="Conector reto 638"/>
              <p:cNvCxnSpPr>
                <a:stCxn id="638" idx="0"/>
                <a:endCxn id="638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Conector reto 639"/>
              <p:cNvCxnSpPr>
                <a:stCxn id="638" idx="1"/>
                <a:endCxn id="638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1" name="Grupo 640"/>
            <p:cNvGrpSpPr/>
            <p:nvPr/>
          </p:nvGrpSpPr>
          <p:grpSpPr>
            <a:xfrm>
              <a:off x="8061848" y="4269010"/>
              <a:ext cx="314036" cy="314036"/>
              <a:chOff x="8170305" y="2481513"/>
              <a:chExt cx="314036" cy="314036"/>
            </a:xfrm>
          </p:grpSpPr>
          <p:sp>
            <p:nvSpPr>
              <p:cNvPr id="642" name="Retângulo 641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43" name="Conector reto 642"/>
              <p:cNvCxnSpPr>
                <a:stCxn id="642" idx="0"/>
                <a:endCxn id="642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Conector reto 643"/>
              <p:cNvCxnSpPr>
                <a:stCxn id="642" idx="1"/>
                <a:endCxn id="642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5" name="Grupo 644"/>
            <p:cNvGrpSpPr/>
            <p:nvPr/>
          </p:nvGrpSpPr>
          <p:grpSpPr>
            <a:xfrm>
              <a:off x="7747812" y="4269010"/>
              <a:ext cx="314036" cy="314036"/>
              <a:chOff x="7544643" y="1649745"/>
              <a:chExt cx="314036" cy="314036"/>
            </a:xfrm>
          </p:grpSpPr>
          <p:sp>
            <p:nvSpPr>
              <p:cNvPr id="646" name="Retângulo 64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47" name="Conector reto 646"/>
              <p:cNvCxnSpPr>
                <a:stCxn id="646" idx="0"/>
                <a:endCxn id="64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Conector reto 647"/>
              <p:cNvCxnSpPr>
                <a:stCxn id="646" idx="1"/>
                <a:endCxn id="64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9" name="Grupo 648"/>
            <p:cNvGrpSpPr/>
            <p:nvPr/>
          </p:nvGrpSpPr>
          <p:grpSpPr>
            <a:xfrm>
              <a:off x="8685831" y="4269010"/>
              <a:ext cx="314036" cy="314036"/>
              <a:chOff x="8170305" y="2481513"/>
              <a:chExt cx="314036" cy="314036"/>
            </a:xfrm>
          </p:grpSpPr>
          <p:sp>
            <p:nvSpPr>
              <p:cNvPr id="650" name="Retângulo 649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51" name="Conector reto 650"/>
              <p:cNvCxnSpPr>
                <a:stCxn id="650" idx="0"/>
                <a:endCxn id="650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Conector reto 651"/>
              <p:cNvCxnSpPr>
                <a:stCxn id="650" idx="1"/>
                <a:endCxn id="650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3" name="Grupo 652"/>
            <p:cNvGrpSpPr/>
            <p:nvPr/>
          </p:nvGrpSpPr>
          <p:grpSpPr>
            <a:xfrm>
              <a:off x="8371795" y="4269010"/>
              <a:ext cx="314036" cy="314036"/>
              <a:chOff x="7544643" y="1649745"/>
              <a:chExt cx="314036" cy="314036"/>
            </a:xfrm>
          </p:grpSpPr>
          <p:sp>
            <p:nvSpPr>
              <p:cNvPr id="654" name="Retângulo 653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55" name="Conector reto 654"/>
              <p:cNvCxnSpPr>
                <a:stCxn id="654" idx="0"/>
                <a:endCxn id="654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Conector reto 655"/>
              <p:cNvCxnSpPr>
                <a:stCxn id="654" idx="1"/>
                <a:endCxn id="654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7" name="Grupo 656"/>
            <p:cNvGrpSpPr/>
            <p:nvPr/>
          </p:nvGrpSpPr>
          <p:grpSpPr>
            <a:xfrm>
              <a:off x="9320399" y="4269010"/>
              <a:ext cx="314036" cy="314036"/>
              <a:chOff x="8170305" y="2481513"/>
              <a:chExt cx="314036" cy="314036"/>
            </a:xfrm>
          </p:grpSpPr>
          <p:sp>
            <p:nvSpPr>
              <p:cNvPr id="658" name="Retângulo 657"/>
              <p:cNvSpPr/>
              <p:nvPr/>
            </p:nvSpPr>
            <p:spPr>
              <a:xfrm>
                <a:off x="8170305" y="2481513"/>
                <a:ext cx="314036" cy="31403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59" name="Conector reto 658"/>
              <p:cNvCxnSpPr>
                <a:stCxn id="658" idx="0"/>
                <a:endCxn id="658" idx="2"/>
              </p:cNvCxnSpPr>
              <p:nvPr/>
            </p:nvCxnSpPr>
            <p:spPr>
              <a:xfrm>
                <a:off x="8327323" y="2481513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Conector reto 659"/>
              <p:cNvCxnSpPr>
                <a:stCxn id="658" idx="1"/>
                <a:endCxn id="658" idx="3"/>
              </p:cNvCxnSpPr>
              <p:nvPr/>
            </p:nvCxnSpPr>
            <p:spPr>
              <a:xfrm>
                <a:off x="8170305" y="2638531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1" name="Grupo 660"/>
            <p:cNvGrpSpPr/>
            <p:nvPr/>
          </p:nvGrpSpPr>
          <p:grpSpPr>
            <a:xfrm>
              <a:off x="9006363" y="4269010"/>
              <a:ext cx="314036" cy="314036"/>
              <a:chOff x="7544643" y="1649745"/>
              <a:chExt cx="314036" cy="314036"/>
            </a:xfrm>
          </p:grpSpPr>
          <p:sp>
            <p:nvSpPr>
              <p:cNvPr id="662" name="Retângulo 661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63" name="Conector reto 662"/>
              <p:cNvCxnSpPr>
                <a:stCxn id="662" idx="0"/>
                <a:endCxn id="662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Conector reto 663"/>
              <p:cNvCxnSpPr>
                <a:stCxn id="662" idx="1"/>
                <a:endCxn id="662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5" name="Grupo 664"/>
            <p:cNvGrpSpPr/>
            <p:nvPr/>
          </p:nvGrpSpPr>
          <p:grpSpPr>
            <a:xfrm>
              <a:off x="9631405" y="4271319"/>
              <a:ext cx="314036" cy="314036"/>
              <a:chOff x="7544643" y="1649745"/>
              <a:chExt cx="314036" cy="314036"/>
            </a:xfrm>
          </p:grpSpPr>
          <p:sp>
            <p:nvSpPr>
              <p:cNvPr id="666" name="Retângulo 665"/>
              <p:cNvSpPr/>
              <p:nvPr/>
            </p:nvSpPr>
            <p:spPr>
              <a:xfrm>
                <a:off x="7544643" y="1649745"/>
                <a:ext cx="314036" cy="314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67" name="Conector reto 666"/>
              <p:cNvCxnSpPr>
                <a:stCxn id="666" idx="0"/>
                <a:endCxn id="666" idx="2"/>
              </p:cNvCxnSpPr>
              <p:nvPr/>
            </p:nvCxnSpPr>
            <p:spPr>
              <a:xfrm>
                <a:off x="7701661" y="1649745"/>
                <a:ext cx="0" cy="31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Conector reto 667"/>
              <p:cNvCxnSpPr>
                <a:stCxn id="666" idx="1"/>
                <a:endCxn id="666" idx="3"/>
              </p:cNvCxnSpPr>
              <p:nvPr/>
            </p:nvCxnSpPr>
            <p:spPr>
              <a:xfrm>
                <a:off x="7544643" y="1806763"/>
                <a:ext cx="3140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9" name="CaixaDeTexto 668"/>
                <p:cNvSpPr txBox="1"/>
                <p:nvPr/>
              </p:nvSpPr>
              <p:spPr>
                <a:xfrm>
                  <a:off x="8061848" y="4737753"/>
                  <a:ext cx="904607" cy="5955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sSup>
                              <m:sSupPr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69" name="CaixaDeTexto 6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1848" y="4737753"/>
                  <a:ext cx="904607" cy="5955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0" name="CaixaDeTexto 669"/>
            <p:cNvSpPr txBox="1"/>
            <p:nvPr/>
          </p:nvSpPr>
          <p:spPr>
            <a:xfrm>
              <a:off x="6454140" y="1775748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Nó 1</a:t>
              </a:r>
              <a:endParaRPr lang="pt-BR" sz="1400" dirty="0"/>
            </a:p>
          </p:txBody>
        </p:sp>
        <p:sp>
          <p:nvSpPr>
            <p:cNvPr id="671" name="CaixaDeTexto 670"/>
            <p:cNvSpPr txBox="1"/>
            <p:nvPr/>
          </p:nvSpPr>
          <p:spPr>
            <a:xfrm>
              <a:off x="6454140" y="2096343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Nó 2</a:t>
              </a:r>
              <a:endParaRPr lang="pt-BR" sz="1400" dirty="0"/>
            </a:p>
          </p:txBody>
        </p:sp>
        <p:sp>
          <p:nvSpPr>
            <p:cNvPr id="672" name="CaixaDeTexto 671"/>
            <p:cNvSpPr txBox="1"/>
            <p:nvPr/>
          </p:nvSpPr>
          <p:spPr>
            <a:xfrm>
              <a:off x="6454140" y="2412331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Nó 3</a:t>
              </a:r>
              <a:endParaRPr lang="pt-BR" sz="1400" dirty="0"/>
            </a:p>
          </p:txBody>
        </p:sp>
        <p:sp>
          <p:nvSpPr>
            <p:cNvPr id="673" name="CaixaDeTexto 672"/>
            <p:cNvSpPr txBox="1"/>
            <p:nvPr/>
          </p:nvSpPr>
          <p:spPr>
            <a:xfrm>
              <a:off x="6454140" y="2736349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Nó 4</a:t>
              </a:r>
              <a:endParaRPr lang="pt-BR" sz="1400" dirty="0"/>
            </a:p>
          </p:txBody>
        </p:sp>
        <p:sp>
          <p:nvSpPr>
            <p:cNvPr id="674" name="CaixaDeTexto 673"/>
            <p:cNvSpPr txBox="1"/>
            <p:nvPr/>
          </p:nvSpPr>
          <p:spPr>
            <a:xfrm>
              <a:off x="6454140" y="3048490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Nó 5</a:t>
              </a:r>
              <a:endParaRPr lang="pt-BR" sz="1400" dirty="0"/>
            </a:p>
          </p:txBody>
        </p:sp>
        <p:sp>
          <p:nvSpPr>
            <p:cNvPr id="675" name="CaixaDeTexto 674"/>
            <p:cNvSpPr txBox="1"/>
            <p:nvPr/>
          </p:nvSpPr>
          <p:spPr>
            <a:xfrm>
              <a:off x="6454140" y="3351274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Nó 6</a:t>
              </a:r>
              <a:endParaRPr lang="pt-BR" sz="1400" dirty="0"/>
            </a:p>
          </p:txBody>
        </p:sp>
        <p:sp>
          <p:nvSpPr>
            <p:cNvPr id="676" name="CaixaDeTexto 675"/>
            <p:cNvSpPr txBox="1"/>
            <p:nvPr/>
          </p:nvSpPr>
          <p:spPr>
            <a:xfrm>
              <a:off x="6454140" y="3681929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Nó 7</a:t>
              </a:r>
              <a:endParaRPr lang="pt-BR" sz="1400" dirty="0"/>
            </a:p>
          </p:txBody>
        </p:sp>
        <p:sp>
          <p:nvSpPr>
            <p:cNvPr id="677" name="CaixaDeTexto 676"/>
            <p:cNvSpPr txBox="1"/>
            <p:nvPr/>
          </p:nvSpPr>
          <p:spPr>
            <a:xfrm>
              <a:off x="6454140" y="3977032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Nó 8</a:t>
              </a:r>
              <a:endParaRPr lang="pt-BR" sz="1400" dirty="0"/>
            </a:p>
          </p:txBody>
        </p:sp>
        <p:sp>
          <p:nvSpPr>
            <p:cNvPr id="678" name="CaixaDeTexto 677"/>
            <p:cNvSpPr txBox="1"/>
            <p:nvPr/>
          </p:nvSpPr>
          <p:spPr>
            <a:xfrm>
              <a:off x="6454140" y="4301432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Nó 9</a:t>
              </a:r>
              <a:endParaRPr lang="pt-BR" sz="1400" dirty="0"/>
            </a:p>
          </p:txBody>
        </p:sp>
        <p:cxnSp>
          <p:nvCxnSpPr>
            <p:cNvPr id="683" name="Conector de seta reta 682"/>
            <p:cNvCxnSpPr/>
            <p:nvPr/>
          </p:nvCxnSpPr>
          <p:spPr>
            <a:xfrm>
              <a:off x="1239823" y="2894081"/>
              <a:ext cx="251037" cy="3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CaixaDeTexto 683"/>
            <p:cNvSpPr txBox="1"/>
            <p:nvPr/>
          </p:nvSpPr>
          <p:spPr>
            <a:xfrm rot="16200000">
              <a:off x="6972757" y="1258399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400"/>
              </a:lvl1pPr>
            </a:lstStyle>
            <a:p>
              <a:r>
                <a:rPr lang="pt-BR" dirty="0"/>
                <a:t>Nó 1</a:t>
              </a:r>
            </a:p>
          </p:txBody>
        </p:sp>
        <p:sp>
          <p:nvSpPr>
            <p:cNvPr id="685" name="CaixaDeTexto 684"/>
            <p:cNvSpPr txBox="1"/>
            <p:nvPr/>
          </p:nvSpPr>
          <p:spPr>
            <a:xfrm rot="16200000">
              <a:off x="7276251" y="1258398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400"/>
              </a:lvl1pPr>
            </a:lstStyle>
            <a:p>
              <a:r>
                <a:rPr lang="pt-BR" dirty="0"/>
                <a:t>Nó 2</a:t>
              </a:r>
            </a:p>
          </p:txBody>
        </p:sp>
        <p:sp>
          <p:nvSpPr>
            <p:cNvPr id="694" name="CaixaDeTexto 693"/>
            <p:cNvSpPr txBox="1"/>
            <p:nvPr/>
          </p:nvSpPr>
          <p:spPr>
            <a:xfrm rot="16200000">
              <a:off x="7579746" y="1252849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400"/>
              </a:lvl1pPr>
            </a:lstStyle>
            <a:p>
              <a:r>
                <a:rPr lang="pt-BR" dirty="0"/>
                <a:t>Nó </a:t>
              </a:r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695" name="CaixaDeTexto 694"/>
            <p:cNvSpPr txBox="1"/>
            <p:nvPr/>
          </p:nvSpPr>
          <p:spPr>
            <a:xfrm rot="16200000">
              <a:off x="7911970" y="1258398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400"/>
              </a:lvl1pPr>
            </a:lstStyle>
            <a:p>
              <a:r>
                <a:rPr lang="pt-BR" dirty="0"/>
                <a:t>Nó </a:t>
              </a:r>
              <a:r>
                <a:rPr lang="pt-BR" dirty="0" smtClean="0"/>
                <a:t>4</a:t>
              </a:r>
              <a:endParaRPr lang="pt-BR" dirty="0"/>
            </a:p>
          </p:txBody>
        </p:sp>
        <p:sp>
          <p:nvSpPr>
            <p:cNvPr id="696" name="CaixaDeTexto 695"/>
            <p:cNvSpPr txBox="1"/>
            <p:nvPr/>
          </p:nvSpPr>
          <p:spPr>
            <a:xfrm rot="16200000">
              <a:off x="8215464" y="1258397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400"/>
              </a:lvl1pPr>
            </a:lstStyle>
            <a:p>
              <a:r>
                <a:rPr lang="pt-BR" dirty="0"/>
                <a:t>Nó </a:t>
              </a:r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697" name="CaixaDeTexto 696"/>
            <p:cNvSpPr txBox="1"/>
            <p:nvPr/>
          </p:nvSpPr>
          <p:spPr>
            <a:xfrm rot="16200000">
              <a:off x="8518959" y="1252848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400"/>
              </a:lvl1pPr>
            </a:lstStyle>
            <a:p>
              <a:r>
                <a:rPr lang="pt-BR" dirty="0"/>
                <a:t>Nó </a:t>
              </a:r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698" name="CaixaDeTexto 697"/>
            <p:cNvSpPr txBox="1"/>
            <p:nvPr/>
          </p:nvSpPr>
          <p:spPr>
            <a:xfrm rot="16200000">
              <a:off x="8815134" y="1252849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400"/>
              </a:lvl1pPr>
            </a:lstStyle>
            <a:p>
              <a:r>
                <a:rPr lang="pt-BR" dirty="0"/>
                <a:t>Nó </a:t>
              </a:r>
              <a:r>
                <a:rPr lang="pt-BR" dirty="0" smtClean="0"/>
                <a:t>7</a:t>
              </a:r>
              <a:endParaRPr lang="pt-BR" dirty="0"/>
            </a:p>
          </p:txBody>
        </p:sp>
        <p:sp>
          <p:nvSpPr>
            <p:cNvPr id="699" name="CaixaDeTexto 698"/>
            <p:cNvSpPr txBox="1"/>
            <p:nvPr/>
          </p:nvSpPr>
          <p:spPr>
            <a:xfrm rot="16200000">
              <a:off x="9118628" y="1252848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400"/>
              </a:lvl1pPr>
            </a:lstStyle>
            <a:p>
              <a:r>
                <a:rPr lang="pt-BR" dirty="0"/>
                <a:t>Nó </a:t>
              </a:r>
              <a:r>
                <a:rPr lang="pt-BR" dirty="0" smtClean="0"/>
                <a:t>8</a:t>
              </a:r>
              <a:endParaRPr lang="pt-BR" dirty="0"/>
            </a:p>
          </p:txBody>
        </p:sp>
        <p:sp>
          <p:nvSpPr>
            <p:cNvPr id="700" name="CaixaDeTexto 699"/>
            <p:cNvSpPr txBox="1"/>
            <p:nvPr/>
          </p:nvSpPr>
          <p:spPr>
            <a:xfrm rot="16200000">
              <a:off x="9422123" y="1247299"/>
              <a:ext cx="58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400"/>
              </a:lvl1pPr>
            </a:lstStyle>
            <a:p>
              <a:r>
                <a:rPr lang="pt-BR" dirty="0"/>
                <a:t>Nó </a:t>
              </a:r>
              <a:r>
                <a:rPr lang="pt-BR" dirty="0" smtClean="0"/>
                <a:t>9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410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6774</TotalTime>
  <Words>105</Words>
  <Application>Microsoft Office PowerPoint</Application>
  <PresentationFormat>Widescreen</PresentationFormat>
  <Paragraphs>124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Oliveira de Figueiredo</dc:creator>
  <cp:lastModifiedBy>Mateus Oliveira de Figueiredo</cp:lastModifiedBy>
  <cp:revision>65</cp:revision>
  <dcterms:created xsi:type="dcterms:W3CDTF">2018-09-26T17:19:54Z</dcterms:created>
  <dcterms:modified xsi:type="dcterms:W3CDTF">2019-02-28T21:00:53Z</dcterms:modified>
</cp:coreProperties>
</file>