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27/09/17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2DA7F3-67DD-4EBD-B3A2-4462791E74B5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í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27/09/17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EAA21F-BDCD-4C6C-8644-7CDC08C1DA50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Caso 2x2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Numeração Nós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52600" y="2857680"/>
            <a:ext cx="3209400" cy="3209400"/>
          </a:xfrm>
          <a:prstGeom prst="rect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3"/>
          <p:cNvSpPr/>
          <p:nvPr/>
        </p:nvSpPr>
        <p:spPr>
          <a:xfrm flipV="1">
            <a:off x="561960" y="145728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4"/>
          <p:cNvSpPr/>
          <p:nvPr/>
        </p:nvSpPr>
        <p:spPr>
          <a:xfrm flipV="1">
            <a:off x="3762360" y="145728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5"/>
          <p:cNvSpPr/>
          <p:nvPr/>
        </p:nvSpPr>
        <p:spPr>
          <a:xfrm flipH="1">
            <a:off x="5553000" y="145728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6"/>
          <p:cNvSpPr/>
          <p:nvPr/>
        </p:nvSpPr>
        <p:spPr>
          <a:xfrm flipV="1">
            <a:off x="3762360" y="466704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7"/>
          <p:cNvSpPr/>
          <p:nvPr/>
        </p:nvSpPr>
        <p:spPr>
          <a:xfrm>
            <a:off x="552240" y="2857320"/>
            <a:ext cx="321012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8"/>
          <p:cNvSpPr/>
          <p:nvPr/>
        </p:nvSpPr>
        <p:spPr>
          <a:xfrm>
            <a:off x="2361960" y="1457280"/>
            <a:ext cx="321012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9"/>
          <p:cNvSpPr/>
          <p:nvPr/>
        </p:nvSpPr>
        <p:spPr>
          <a:xfrm flipH="1">
            <a:off x="2371680" y="145728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0"/>
          <p:cNvSpPr/>
          <p:nvPr/>
        </p:nvSpPr>
        <p:spPr>
          <a:xfrm flipV="1">
            <a:off x="542880" y="466704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1"/>
          <p:cNvSpPr/>
          <p:nvPr/>
        </p:nvSpPr>
        <p:spPr>
          <a:xfrm>
            <a:off x="2342880" y="466704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2"/>
          <p:cNvSpPr/>
          <p:nvPr/>
        </p:nvSpPr>
        <p:spPr>
          <a:xfrm flipH="1">
            <a:off x="3914640" y="145728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3"/>
          <p:cNvSpPr/>
          <p:nvPr/>
        </p:nvSpPr>
        <p:spPr>
          <a:xfrm flipV="1">
            <a:off x="2104920" y="466704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14"/>
          <p:cNvSpPr/>
          <p:nvPr/>
        </p:nvSpPr>
        <p:spPr>
          <a:xfrm>
            <a:off x="1533240" y="532440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5"/>
          <p:cNvSpPr/>
          <p:nvPr/>
        </p:nvSpPr>
        <p:spPr>
          <a:xfrm>
            <a:off x="1461960" y="2128680"/>
            <a:ext cx="320976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6"/>
          <p:cNvSpPr/>
          <p:nvPr/>
        </p:nvSpPr>
        <p:spPr>
          <a:xfrm flipH="1">
            <a:off x="3076560" y="212868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7"/>
          <p:cNvSpPr/>
          <p:nvPr/>
        </p:nvSpPr>
        <p:spPr>
          <a:xfrm flipV="1">
            <a:off x="2162160" y="145728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8"/>
          <p:cNvSpPr/>
          <p:nvPr/>
        </p:nvSpPr>
        <p:spPr>
          <a:xfrm flipH="1">
            <a:off x="4695480" y="2111040"/>
            <a:ext cx="9720" cy="321012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9"/>
          <p:cNvSpPr/>
          <p:nvPr/>
        </p:nvSpPr>
        <p:spPr>
          <a:xfrm flipH="1">
            <a:off x="2133360" y="2857320"/>
            <a:ext cx="9720" cy="32097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20"/>
          <p:cNvSpPr/>
          <p:nvPr/>
        </p:nvSpPr>
        <p:spPr>
          <a:xfrm flipH="1">
            <a:off x="1476360" y="212868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1"/>
          <p:cNvSpPr/>
          <p:nvPr/>
        </p:nvSpPr>
        <p:spPr>
          <a:xfrm>
            <a:off x="561960" y="4462200"/>
            <a:ext cx="320976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2"/>
          <p:cNvSpPr/>
          <p:nvPr/>
        </p:nvSpPr>
        <p:spPr>
          <a:xfrm flipV="1">
            <a:off x="3762360" y="306216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3"/>
          <p:cNvSpPr/>
          <p:nvPr/>
        </p:nvSpPr>
        <p:spPr>
          <a:xfrm>
            <a:off x="1471320" y="371628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4"/>
          <p:cNvSpPr/>
          <p:nvPr/>
        </p:nvSpPr>
        <p:spPr>
          <a:xfrm>
            <a:off x="2190600" y="122796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5"/>
          <p:cNvSpPr/>
          <p:nvPr/>
        </p:nvSpPr>
        <p:spPr>
          <a:xfrm>
            <a:off x="3743280" y="124452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6"/>
          <p:cNvSpPr/>
          <p:nvPr/>
        </p:nvSpPr>
        <p:spPr>
          <a:xfrm>
            <a:off x="5400720" y="126216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7"/>
          <p:cNvSpPr/>
          <p:nvPr/>
        </p:nvSpPr>
        <p:spPr>
          <a:xfrm>
            <a:off x="1314360" y="192888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8"/>
          <p:cNvSpPr/>
          <p:nvPr/>
        </p:nvSpPr>
        <p:spPr>
          <a:xfrm>
            <a:off x="2914560" y="195732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9"/>
          <p:cNvSpPr/>
          <p:nvPr/>
        </p:nvSpPr>
        <p:spPr>
          <a:xfrm>
            <a:off x="4524480" y="195732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0"/>
          <p:cNvSpPr/>
          <p:nvPr/>
        </p:nvSpPr>
        <p:spPr>
          <a:xfrm>
            <a:off x="390600" y="266544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Line 31"/>
          <p:cNvSpPr/>
          <p:nvPr/>
        </p:nvSpPr>
        <p:spPr>
          <a:xfrm flipV="1">
            <a:off x="2133360" y="3041640"/>
            <a:ext cx="1800360" cy="140004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32"/>
          <p:cNvSpPr/>
          <p:nvPr/>
        </p:nvSpPr>
        <p:spPr>
          <a:xfrm flipV="1">
            <a:off x="571320" y="3041640"/>
            <a:ext cx="1800360" cy="140004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33"/>
          <p:cNvSpPr/>
          <p:nvPr/>
        </p:nvSpPr>
        <p:spPr>
          <a:xfrm>
            <a:off x="2342880" y="306216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4"/>
          <p:cNvSpPr/>
          <p:nvPr/>
        </p:nvSpPr>
        <p:spPr>
          <a:xfrm>
            <a:off x="1971720" y="269784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5"/>
          <p:cNvSpPr/>
          <p:nvPr/>
        </p:nvSpPr>
        <p:spPr>
          <a:xfrm>
            <a:off x="3790800" y="287100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6"/>
          <p:cNvSpPr/>
          <p:nvPr/>
        </p:nvSpPr>
        <p:spPr>
          <a:xfrm>
            <a:off x="5410080" y="286236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7"/>
          <p:cNvSpPr/>
          <p:nvPr/>
        </p:nvSpPr>
        <p:spPr>
          <a:xfrm>
            <a:off x="4433760" y="3505320"/>
            <a:ext cx="49500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8"/>
          <p:cNvSpPr/>
          <p:nvPr/>
        </p:nvSpPr>
        <p:spPr>
          <a:xfrm>
            <a:off x="2824200" y="3514680"/>
            <a:ext cx="5425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9"/>
          <p:cNvSpPr/>
          <p:nvPr/>
        </p:nvSpPr>
        <p:spPr>
          <a:xfrm>
            <a:off x="1314360" y="3533760"/>
            <a:ext cx="53316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0"/>
          <p:cNvSpPr/>
          <p:nvPr/>
        </p:nvSpPr>
        <p:spPr>
          <a:xfrm>
            <a:off x="285840" y="4273560"/>
            <a:ext cx="55224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1"/>
          <p:cNvSpPr/>
          <p:nvPr/>
        </p:nvSpPr>
        <p:spPr>
          <a:xfrm>
            <a:off x="1847880" y="4252680"/>
            <a:ext cx="58068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2"/>
          <p:cNvSpPr/>
          <p:nvPr/>
        </p:nvSpPr>
        <p:spPr>
          <a:xfrm>
            <a:off x="3519360" y="4282200"/>
            <a:ext cx="49032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3"/>
          <p:cNvSpPr/>
          <p:nvPr/>
        </p:nvSpPr>
        <p:spPr>
          <a:xfrm>
            <a:off x="3619440" y="268920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4"/>
          <p:cNvSpPr/>
          <p:nvPr/>
        </p:nvSpPr>
        <p:spPr>
          <a:xfrm>
            <a:off x="5334120" y="445284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5"/>
          <p:cNvSpPr/>
          <p:nvPr/>
        </p:nvSpPr>
        <p:spPr>
          <a:xfrm>
            <a:off x="1257480" y="510048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6"/>
          <p:cNvSpPr/>
          <p:nvPr/>
        </p:nvSpPr>
        <p:spPr>
          <a:xfrm>
            <a:off x="2809800" y="511884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7"/>
          <p:cNvSpPr/>
          <p:nvPr/>
        </p:nvSpPr>
        <p:spPr>
          <a:xfrm>
            <a:off x="4448160" y="516744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8"/>
          <p:cNvSpPr/>
          <p:nvPr/>
        </p:nvSpPr>
        <p:spPr>
          <a:xfrm>
            <a:off x="324000" y="582696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9"/>
          <p:cNvSpPr/>
          <p:nvPr/>
        </p:nvSpPr>
        <p:spPr>
          <a:xfrm>
            <a:off x="1905120" y="582696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0"/>
          <p:cNvSpPr/>
          <p:nvPr/>
        </p:nvSpPr>
        <p:spPr>
          <a:xfrm>
            <a:off x="3543480" y="5891040"/>
            <a:ext cx="456840" cy="69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1"/>
          <p:cNvSpPr/>
          <p:nvPr/>
        </p:nvSpPr>
        <p:spPr>
          <a:xfrm>
            <a:off x="6889680" y="1266120"/>
            <a:ext cx="404784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1--------2--------3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/|       /|       /|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 |      / |      /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4--------5--------6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/|  |    /|  |    /|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 |  10--/-|-11---/-|--12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7--------8--|-----9  | /|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|/    |  |/    |  |/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13----|-14-----|-15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/      | /|     | /|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|/       |/ |     |/ | 21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16-------17------18  | 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|     |  |     |  |/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22----|-23-----|-24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/      | /      | 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|/       |/       |/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25-------26------27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Numeração Elementos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669400" y="3182400"/>
            <a:ext cx="3209400" cy="3209400"/>
          </a:xfrm>
          <a:prstGeom prst="rect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3"/>
          <p:cNvSpPr/>
          <p:nvPr/>
        </p:nvSpPr>
        <p:spPr>
          <a:xfrm flipV="1">
            <a:off x="2678760" y="1782000"/>
            <a:ext cx="1800000" cy="140040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4"/>
          <p:cNvSpPr/>
          <p:nvPr/>
        </p:nvSpPr>
        <p:spPr>
          <a:xfrm flipV="1">
            <a:off x="5879160" y="1782000"/>
            <a:ext cx="1800000" cy="140040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5"/>
          <p:cNvSpPr/>
          <p:nvPr/>
        </p:nvSpPr>
        <p:spPr>
          <a:xfrm flipH="1">
            <a:off x="7669800" y="1782000"/>
            <a:ext cx="9360" cy="321012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6"/>
          <p:cNvSpPr/>
          <p:nvPr/>
        </p:nvSpPr>
        <p:spPr>
          <a:xfrm flipV="1">
            <a:off x="5879160" y="499212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7"/>
          <p:cNvSpPr/>
          <p:nvPr/>
        </p:nvSpPr>
        <p:spPr>
          <a:xfrm>
            <a:off x="2669040" y="3182400"/>
            <a:ext cx="321012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8"/>
          <p:cNvSpPr/>
          <p:nvPr/>
        </p:nvSpPr>
        <p:spPr>
          <a:xfrm>
            <a:off x="4478760" y="1782000"/>
            <a:ext cx="321012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9"/>
          <p:cNvSpPr/>
          <p:nvPr/>
        </p:nvSpPr>
        <p:spPr>
          <a:xfrm flipH="1">
            <a:off x="4488480" y="1782000"/>
            <a:ext cx="9360" cy="321012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10"/>
          <p:cNvSpPr/>
          <p:nvPr/>
        </p:nvSpPr>
        <p:spPr>
          <a:xfrm flipV="1">
            <a:off x="2659680" y="4992120"/>
            <a:ext cx="1800000" cy="140004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1"/>
          <p:cNvSpPr/>
          <p:nvPr/>
        </p:nvSpPr>
        <p:spPr>
          <a:xfrm>
            <a:off x="4459680" y="499212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2"/>
          <p:cNvSpPr/>
          <p:nvPr/>
        </p:nvSpPr>
        <p:spPr>
          <a:xfrm flipH="1">
            <a:off x="6031440" y="1782000"/>
            <a:ext cx="9720" cy="321012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3"/>
          <p:cNvSpPr/>
          <p:nvPr/>
        </p:nvSpPr>
        <p:spPr>
          <a:xfrm flipV="1">
            <a:off x="4221720" y="4992120"/>
            <a:ext cx="1800360" cy="140004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4"/>
          <p:cNvSpPr/>
          <p:nvPr/>
        </p:nvSpPr>
        <p:spPr>
          <a:xfrm>
            <a:off x="3650040" y="564912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5"/>
          <p:cNvSpPr/>
          <p:nvPr/>
        </p:nvSpPr>
        <p:spPr>
          <a:xfrm>
            <a:off x="3578760" y="2453760"/>
            <a:ext cx="320976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16"/>
          <p:cNvSpPr/>
          <p:nvPr/>
        </p:nvSpPr>
        <p:spPr>
          <a:xfrm flipH="1">
            <a:off x="5193360" y="245376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17"/>
          <p:cNvSpPr/>
          <p:nvPr/>
        </p:nvSpPr>
        <p:spPr>
          <a:xfrm flipV="1">
            <a:off x="4278960" y="1782000"/>
            <a:ext cx="1800000" cy="140040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8"/>
          <p:cNvSpPr/>
          <p:nvPr/>
        </p:nvSpPr>
        <p:spPr>
          <a:xfrm flipH="1">
            <a:off x="6812640" y="243612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9"/>
          <p:cNvSpPr/>
          <p:nvPr/>
        </p:nvSpPr>
        <p:spPr>
          <a:xfrm flipH="1">
            <a:off x="4250160" y="3182400"/>
            <a:ext cx="9720" cy="32097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20"/>
          <p:cNvSpPr/>
          <p:nvPr/>
        </p:nvSpPr>
        <p:spPr>
          <a:xfrm flipH="1">
            <a:off x="3593160" y="2453760"/>
            <a:ext cx="9360" cy="32097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21"/>
          <p:cNvSpPr/>
          <p:nvPr/>
        </p:nvSpPr>
        <p:spPr>
          <a:xfrm>
            <a:off x="2678760" y="4787280"/>
            <a:ext cx="320976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22"/>
          <p:cNvSpPr/>
          <p:nvPr/>
        </p:nvSpPr>
        <p:spPr>
          <a:xfrm flipV="1">
            <a:off x="5879160" y="3386880"/>
            <a:ext cx="1800000" cy="140040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23"/>
          <p:cNvSpPr/>
          <p:nvPr/>
        </p:nvSpPr>
        <p:spPr>
          <a:xfrm>
            <a:off x="3588120" y="404100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4698000" y="193104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25"/>
          <p:cNvSpPr/>
          <p:nvPr/>
        </p:nvSpPr>
        <p:spPr>
          <a:xfrm flipV="1">
            <a:off x="4250160" y="3366360"/>
            <a:ext cx="1800360" cy="140040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6"/>
          <p:cNvSpPr/>
          <p:nvPr/>
        </p:nvSpPr>
        <p:spPr>
          <a:xfrm flipV="1">
            <a:off x="2688120" y="3366360"/>
            <a:ext cx="1800360" cy="140040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27"/>
          <p:cNvSpPr/>
          <p:nvPr/>
        </p:nvSpPr>
        <p:spPr>
          <a:xfrm>
            <a:off x="4459680" y="3386880"/>
            <a:ext cx="3210120" cy="360"/>
          </a:xfrm>
          <a:prstGeom prst="line">
            <a:avLst/>
          </a:prstGeom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8"/>
          <p:cNvSpPr/>
          <p:nvPr/>
        </p:nvSpPr>
        <p:spPr>
          <a:xfrm>
            <a:off x="6307920" y="193104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9"/>
          <p:cNvSpPr/>
          <p:nvPr/>
        </p:nvSpPr>
        <p:spPr>
          <a:xfrm>
            <a:off x="3812400" y="262368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0"/>
          <p:cNvSpPr/>
          <p:nvPr/>
        </p:nvSpPr>
        <p:spPr>
          <a:xfrm>
            <a:off x="5507640" y="266184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1"/>
          <p:cNvSpPr/>
          <p:nvPr/>
        </p:nvSpPr>
        <p:spPr>
          <a:xfrm>
            <a:off x="4669560" y="348732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2"/>
          <p:cNvSpPr/>
          <p:nvPr/>
        </p:nvSpPr>
        <p:spPr>
          <a:xfrm>
            <a:off x="6250680" y="353880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3"/>
          <p:cNvSpPr/>
          <p:nvPr/>
        </p:nvSpPr>
        <p:spPr>
          <a:xfrm>
            <a:off x="3678840" y="424548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4"/>
          <p:cNvSpPr/>
          <p:nvPr/>
        </p:nvSpPr>
        <p:spPr>
          <a:xfrm>
            <a:off x="5241240" y="4258800"/>
            <a:ext cx="3139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5"/>
          <p:cNvSpPr/>
          <p:nvPr/>
        </p:nvSpPr>
        <p:spPr>
          <a:xfrm>
            <a:off x="4888800" y="1208880"/>
            <a:ext cx="193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Coordenadas dos nós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09520" y="1266120"/>
            <a:ext cx="1171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nó possui sua coordenada guardada no vetor g_coord(ndim=3, nnodes=27)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689160" y="1861920"/>
            <a:ext cx="3714840" cy="46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-2.00E+03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-2.02E+03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0.00E+00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1.50E+02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3.00E+02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-2.03E+03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430640" y="2901600"/>
            <a:ext cx="21358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1--------2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/|       /|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 |      /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4--------5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|     |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10----|--11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/      | 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|/       |/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13-------14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668960" y="2532240"/>
            <a:ext cx="189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 flipH="1">
            <a:off x="574920" y="2520720"/>
            <a:ext cx="316440" cy="56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892440" y="2523240"/>
            <a:ext cx="5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1028880" y="2135880"/>
            <a:ext cx="45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439560" y="2491200"/>
            <a:ext cx="45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 flipV="1">
            <a:off x="892440" y="1909440"/>
            <a:ext cx="360" cy="6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>
            <a:off x="575640" y="1820160"/>
            <a:ext cx="45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85840" y="2952360"/>
            <a:ext cx="40478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1--------2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/|       /|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/ |      /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4--------5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|     |  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 10----|--11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 /      | 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|/       |/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13-------14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23800" y="2583000"/>
            <a:ext cx="193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914640" y="2374200"/>
            <a:ext cx="7086240" cy="28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g_num(ndof=8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nels=8)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1) =   10   1   2  11  13   4   5  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2) =   11   2   3  12  14   5   6  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3) =   13   4   5  14  16   7   8  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4) =   14   5   6  15  17   8   9  18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5) =   19  10  11  20  22  13  14  23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6) =   20  11  12  21  23  14  15  24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7) =   22  13  14  23  25  16  17  26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821 BT"/>
              </a:rPr>
              <a:t>g_num(:,   8) =   23  14  15  24  26  17  18  27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0" y="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Montagem gnum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209520" y="1266120"/>
            <a:ext cx="11710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Matriz que guarda os nós de cada um dos elementos. A ordem se inicia pela face de trás e depois a face da frente do hexaedro.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Application>LibreOffice/5.1.6.2$Linux_X86_64 LibreOffice_project/10m0$Build-2</Application>
  <Words>4000</Words>
  <Paragraphs>1601</Paragraphs>
  <Company>Petrobras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2017-04-28T16:17:16Z</dcterms:created>
  <dc:creator>Mateus Oliveira de Figueiredo</dc:creator>
  <dc:description/>
  <dc:language>pt-BR</dc:language>
  <cp:lastModifiedBy/>
  <dcterms:modified xsi:type="dcterms:W3CDTF">2017-09-27T17:33:39Z</dcterms:modified>
  <cp:revision>51</cp:revision>
  <dc:subject/>
  <dc:title>Caso 2x2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Petrobras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