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310" r:id="rId3"/>
    <p:sldId id="322" r:id="rId4"/>
    <p:sldId id="320" r:id="rId5"/>
    <p:sldId id="321" r:id="rId6"/>
    <p:sldId id="323" r:id="rId7"/>
    <p:sldId id="313" r:id="rId8"/>
    <p:sldId id="314" r:id="rId9"/>
    <p:sldId id="315" r:id="rId10"/>
    <p:sldId id="326" r:id="rId11"/>
    <p:sldId id="327" r:id="rId12"/>
    <p:sldId id="325" r:id="rId13"/>
    <p:sldId id="324" r:id="rId14"/>
    <p:sldId id="316" r:id="rId15"/>
    <p:sldId id="329" r:id="rId16"/>
    <p:sldId id="328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E056DB-4909-473E-939A-4C9DED9DA196}" v="10" dt="2022-02-07T20:34:20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29" autoAdjust="0"/>
  </p:normalViewPr>
  <p:slideViewPr>
    <p:cSldViewPr showGuides="1">
      <p:cViewPr varScale="1">
        <p:scale>
          <a:sx n="64" d="100"/>
          <a:sy n="64" d="100"/>
        </p:scale>
        <p:origin x="768" y="3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Tsubota" userId="3bcbe9bc2176b41b" providerId="LiveId" clId="{ECE056DB-4909-473E-939A-4C9DED9DA196}"/>
    <pc:docChg chg="undo redo custSel addSld delSld modSld">
      <pc:chgData name="Matt Tsubota" userId="3bcbe9bc2176b41b" providerId="LiveId" clId="{ECE056DB-4909-473E-939A-4C9DED9DA196}" dt="2022-02-08T00:24:02.008" v="3733" actId="20577"/>
      <pc:docMkLst>
        <pc:docMk/>
      </pc:docMkLst>
      <pc:sldChg chg="modSp mod">
        <pc:chgData name="Matt Tsubota" userId="3bcbe9bc2176b41b" providerId="LiveId" clId="{ECE056DB-4909-473E-939A-4C9DED9DA196}" dt="2022-02-06T15:17:00.835" v="170" actId="20577"/>
        <pc:sldMkLst>
          <pc:docMk/>
          <pc:sldMk cId="2139132589" sldId="310"/>
        </pc:sldMkLst>
        <pc:spChg chg="mod">
          <ac:chgData name="Matt Tsubota" userId="3bcbe9bc2176b41b" providerId="LiveId" clId="{ECE056DB-4909-473E-939A-4C9DED9DA196}" dt="2022-02-06T05:28:07.851" v="14" actId="122"/>
          <ac:spMkLst>
            <pc:docMk/>
            <pc:sldMk cId="2139132589" sldId="310"/>
            <ac:spMk id="13" creationId="{00000000-0000-0000-0000-000000000000}"/>
          </ac:spMkLst>
        </pc:spChg>
        <pc:spChg chg="mod">
          <ac:chgData name="Matt Tsubota" userId="3bcbe9bc2176b41b" providerId="LiveId" clId="{ECE056DB-4909-473E-939A-4C9DED9DA196}" dt="2022-02-06T15:17:00.835" v="170" actId="20577"/>
          <ac:spMkLst>
            <pc:docMk/>
            <pc:sldMk cId="2139132589" sldId="310"/>
            <ac:spMk id="14" creationId="{00000000-0000-0000-0000-000000000000}"/>
          </ac:spMkLst>
        </pc:spChg>
      </pc:sldChg>
      <pc:sldChg chg="addSp delSp modSp del mod">
        <pc:chgData name="Matt Tsubota" userId="3bcbe9bc2176b41b" providerId="LiveId" clId="{ECE056DB-4909-473E-939A-4C9DED9DA196}" dt="2022-02-06T19:50:07.346" v="339" actId="2696"/>
        <pc:sldMkLst>
          <pc:docMk/>
          <pc:sldMk cId="3106206852" sldId="311"/>
        </pc:sldMkLst>
        <pc:spChg chg="add del mod">
          <ac:chgData name="Matt Tsubota" userId="3bcbe9bc2176b41b" providerId="LiveId" clId="{ECE056DB-4909-473E-939A-4C9DED9DA196}" dt="2022-02-06T19:49:30.451" v="336"/>
          <ac:spMkLst>
            <pc:docMk/>
            <pc:sldMk cId="3106206852" sldId="311"/>
            <ac:spMk id="3" creationId="{C5C84EC9-92E9-4BA8-A332-BDEA725C9B4A}"/>
          </ac:spMkLst>
        </pc:spChg>
        <pc:spChg chg="mod">
          <ac:chgData name="Matt Tsubota" userId="3bcbe9bc2176b41b" providerId="LiveId" clId="{ECE056DB-4909-473E-939A-4C9DED9DA196}" dt="2022-02-06T16:18:04.160" v="201" actId="122"/>
          <ac:spMkLst>
            <pc:docMk/>
            <pc:sldMk cId="3106206852" sldId="311"/>
            <ac:spMk id="13" creationId="{00000000-0000-0000-0000-000000000000}"/>
          </ac:spMkLst>
        </pc:spChg>
        <pc:graphicFrameChg chg="del mod">
          <ac:chgData name="Matt Tsubota" userId="3bcbe9bc2176b41b" providerId="LiveId" clId="{ECE056DB-4909-473E-939A-4C9DED9DA196}" dt="2022-02-06T16:27:20.495" v="204" actId="478"/>
          <ac:graphicFrameMkLst>
            <pc:docMk/>
            <pc:sldMk cId="3106206852" sldId="311"/>
            <ac:graphicFrameMk id="6" creationId="{00000000-0000-0000-0000-000000000000}"/>
          </ac:graphicFrameMkLst>
        </pc:graphicFrameChg>
        <pc:picChg chg="add mod">
          <ac:chgData name="Matt Tsubota" userId="3bcbe9bc2176b41b" providerId="LiveId" clId="{ECE056DB-4909-473E-939A-4C9DED9DA196}" dt="2022-02-06T19:49:34.741" v="337" actId="14100"/>
          <ac:picMkLst>
            <pc:docMk/>
            <pc:sldMk cId="3106206852" sldId="311"/>
            <ac:picMk id="7" creationId="{D6C1CF1A-43F6-4AFA-8436-0460619CBD16}"/>
          </ac:picMkLst>
        </pc:picChg>
      </pc:sldChg>
      <pc:sldChg chg="del">
        <pc:chgData name="Matt Tsubota" userId="3bcbe9bc2176b41b" providerId="LiveId" clId="{ECE056DB-4909-473E-939A-4C9DED9DA196}" dt="2022-02-07T17:14:11.044" v="1057" actId="2696"/>
        <pc:sldMkLst>
          <pc:docMk/>
          <pc:sldMk cId="462238070" sldId="312"/>
        </pc:sldMkLst>
      </pc:sldChg>
      <pc:sldChg chg="addSp delSp modSp mod modClrScheme chgLayout">
        <pc:chgData name="Matt Tsubota" userId="3bcbe9bc2176b41b" providerId="LiveId" clId="{ECE056DB-4909-473E-939A-4C9DED9DA196}" dt="2022-02-07T17:13:52.934" v="1056" actId="20577"/>
        <pc:sldMkLst>
          <pc:docMk/>
          <pc:sldMk cId="4206988261" sldId="313"/>
        </pc:sldMkLst>
        <pc:spChg chg="mod">
          <ac:chgData name="Matt Tsubota" userId="3bcbe9bc2176b41b" providerId="LiveId" clId="{ECE056DB-4909-473E-939A-4C9DED9DA196}" dt="2022-02-07T17:06:55.238" v="838" actId="26606"/>
          <ac:spMkLst>
            <pc:docMk/>
            <pc:sldMk cId="4206988261" sldId="313"/>
            <ac:spMk id="2" creationId="{00000000-0000-0000-0000-000000000000}"/>
          </ac:spMkLst>
        </pc:spChg>
        <pc:spChg chg="add del">
          <ac:chgData name="Matt Tsubota" userId="3bcbe9bc2176b41b" providerId="LiveId" clId="{ECE056DB-4909-473E-939A-4C9DED9DA196}" dt="2022-02-07T17:06:52.557" v="834" actId="26606"/>
          <ac:spMkLst>
            <pc:docMk/>
            <pc:sldMk cId="4206988261" sldId="313"/>
            <ac:spMk id="3" creationId="{00000000-0000-0000-0000-000000000000}"/>
          </ac:spMkLst>
        </pc:spChg>
        <pc:spChg chg="add del mod">
          <ac:chgData name="Matt Tsubota" userId="3bcbe9bc2176b41b" providerId="LiveId" clId="{ECE056DB-4909-473E-939A-4C9DED9DA196}" dt="2022-02-07T17:06:55.228" v="837" actId="26606"/>
          <ac:spMkLst>
            <pc:docMk/>
            <pc:sldMk cId="4206988261" sldId="313"/>
            <ac:spMk id="3" creationId="{00000000-0000-0000-0000-000000000000}"/>
          </ac:spMkLst>
        </pc:spChg>
        <pc:spChg chg="add del mod">
          <ac:chgData name="Matt Tsubota" userId="3bcbe9bc2176b41b" providerId="LiveId" clId="{ECE056DB-4909-473E-939A-4C9DED9DA196}" dt="2022-02-07T17:06:50.059" v="831" actId="26606"/>
          <ac:spMkLst>
            <pc:docMk/>
            <pc:sldMk cId="4206988261" sldId="313"/>
            <ac:spMk id="3" creationId="{00000000-0000-0000-0000-000000000000}"/>
          </ac:spMkLst>
        </pc:spChg>
        <pc:spChg chg="add del mod replId">
          <ac:chgData name="Matt Tsubota" userId="3bcbe9bc2176b41b" providerId="LiveId" clId="{ECE056DB-4909-473E-939A-4C9DED9DA196}" dt="2022-02-07T17:13:52.934" v="1056" actId="20577"/>
          <ac:spMkLst>
            <pc:docMk/>
            <pc:sldMk cId="4206988261" sldId="313"/>
            <ac:spMk id="3" creationId="{00000000-0000-0000-0000-000000000000}"/>
          </ac:spMkLst>
        </pc:spChg>
        <pc:spChg chg="add del mod">
          <ac:chgData name="Matt Tsubota" userId="3bcbe9bc2176b41b" providerId="LiveId" clId="{ECE056DB-4909-473E-939A-4C9DED9DA196}" dt="2022-02-07T17:06:35.762" v="827" actId="22"/>
          <ac:spMkLst>
            <pc:docMk/>
            <pc:sldMk cId="4206988261" sldId="313"/>
            <ac:spMk id="5" creationId="{20AE130A-DC5C-407D-8954-0622206CBEA4}"/>
          </ac:spMkLst>
        </pc:spChg>
        <pc:graphicFrameChg chg="del modGraphic">
          <ac:chgData name="Matt Tsubota" userId="3bcbe9bc2176b41b" providerId="LiveId" clId="{ECE056DB-4909-473E-939A-4C9DED9DA196}" dt="2022-02-07T17:03:53.730" v="825" actId="478"/>
          <ac:graphicFrameMkLst>
            <pc:docMk/>
            <pc:sldMk cId="4206988261" sldId="313"/>
            <ac:graphicFrameMk id="9" creationId="{00000000-0000-0000-0000-000000000000}"/>
          </ac:graphicFrameMkLst>
        </pc:graphicFrameChg>
        <pc:picChg chg="add mod ord">
          <ac:chgData name="Matt Tsubota" userId="3bcbe9bc2176b41b" providerId="LiveId" clId="{ECE056DB-4909-473E-939A-4C9DED9DA196}" dt="2022-02-07T17:06:55.238" v="838" actId="26606"/>
          <ac:picMkLst>
            <pc:docMk/>
            <pc:sldMk cId="4206988261" sldId="313"/>
            <ac:picMk id="7" creationId="{42181344-CB02-4FD2-8FB5-73D84AB06549}"/>
          </ac:picMkLst>
        </pc:picChg>
      </pc:sldChg>
      <pc:sldChg chg="modSp mod">
        <pc:chgData name="Matt Tsubota" userId="3bcbe9bc2176b41b" providerId="LiveId" clId="{ECE056DB-4909-473E-939A-4C9DED9DA196}" dt="2022-02-07T17:22:51.445" v="1144" actId="20577"/>
        <pc:sldMkLst>
          <pc:docMk/>
          <pc:sldMk cId="2478160142" sldId="314"/>
        </pc:sldMkLst>
        <pc:spChg chg="mod">
          <ac:chgData name="Matt Tsubota" userId="3bcbe9bc2176b41b" providerId="LiveId" clId="{ECE056DB-4909-473E-939A-4C9DED9DA196}" dt="2022-02-07T17:22:31.190" v="1123" actId="20577"/>
          <ac:spMkLst>
            <pc:docMk/>
            <pc:sldMk cId="2478160142" sldId="314"/>
            <ac:spMk id="2" creationId="{00000000-0000-0000-0000-000000000000}"/>
          </ac:spMkLst>
        </pc:spChg>
        <pc:spChg chg="mod">
          <ac:chgData name="Matt Tsubota" userId="3bcbe9bc2176b41b" providerId="LiveId" clId="{ECE056DB-4909-473E-939A-4C9DED9DA196}" dt="2022-02-07T17:22:51.445" v="1144" actId="20577"/>
          <ac:spMkLst>
            <pc:docMk/>
            <pc:sldMk cId="2478160142" sldId="314"/>
            <ac:spMk id="3" creationId="{00000000-0000-0000-0000-000000000000}"/>
          </ac:spMkLst>
        </pc:spChg>
      </pc:sldChg>
      <pc:sldChg chg="addSp delSp modSp mod modClrScheme chgLayout">
        <pc:chgData name="Matt Tsubota" userId="3bcbe9bc2176b41b" providerId="LiveId" clId="{ECE056DB-4909-473E-939A-4C9DED9DA196}" dt="2022-02-07T20:29:04.810" v="1516" actId="20577"/>
        <pc:sldMkLst>
          <pc:docMk/>
          <pc:sldMk cId="2681425051" sldId="315"/>
        </pc:sldMkLst>
        <pc:spChg chg="mod ord">
          <ac:chgData name="Matt Tsubota" userId="3bcbe9bc2176b41b" providerId="LiveId" clId="{ECE056DB-4909-473E-939A-4C9DED9DA196}" dt="2022-02-07T17:37:44.302" v="1188" actId="26606"/>
          <ac:spMkLst>
            <pc:docMk/>
            <pc:sldMk cId="2681425051" sldId="315"/>
            <ac:spMk id="2" creationId="{00000000-0000-0000-0000-000000000000}"/>
          </ac:spMkLst>
        </pc:spChg>
        <pc:spChg chg="del">
          <ac:chgData name="Matt Tsubota" userId="3bcbe9bc2176b41b" providerId="LiveId" clId="{ECE056DB-4909-473E-939A-4C9DED9DA196}" dt="2022-02-07T17:37:04.004" v="1184" actId="700"/>
          <ac:spMkLst>
            <pc:docMk/>
            <pc:sldMk cId="2681425051" sldId="315"/>
            <ac:spMk id="3" creationId="{00000000-0000-0000-0000-000000000000}"/>
          </ac:spMkLst>
        </pc:spChg>
        <pc:spChg chg="del">
          <ac:chgData name="Matt Tsubota" userId="3bcbe9bc2176b41b" providerId="LiveId" clId="{ECE056DB-4909-473E-939A-4C9DED9DA196}" dt="2022-02-07T17:37:04.004" v="1184" actId="700"/>
          <ac:spMkLst>
            <pc:docMk/>
            <pc:sldMk cId="2681425051" sldId="315"/>
            <ac:spMk id="4" creationId="{00000000-0000-0000-0000-000000000000}"/>
          </ac:spMkLst>
        </pc:spChg>
        <pc:spChg chg="del">
          <ac:chgData name="Matt Tsubota" userId="3bcbe9bc2176b41b" providerId="LiveId" clId="{ECE056DB-4909-473E-939A-4C9DED9DA196}" dt="2022-02-07T17:37:04.004" v="1184" actId="700"/>
          <ac:spMkLst>
            <pc:docMk/>
            <pc:sldMk cId="2681425051" sldId="315"/>
            <ac:spMk id="5" creationId="{00000000-0000-0000-0000-000000000000}"/>
          </ac:spMkLst>
        </pc:spChg>
        <pc:spChg chg="del">
          <ac:chgData name="Matt Tsubota" userId="3bcbe9bc2176b41b" providerId="LiveId" clId="{ECE056DB-4909-473E-939A-4C9DED9DA196}" dt="2022-02-07T17:37:04.004" v="1184" actId="700"/>
          <ac:spMkLst>
            <pc:docMk/>
            <pc:sldMk cId="2681425051" sldId="315"/>
            <ac:spMk id="6" creationId="{00000000-0000-0000-0000-000000000000}"/>
          </ac:spMkLst>
        </pc:spChg>
        <pc:spChg chg="add del mod ord">
          <ac:chgData name="Matt Tsubota" userId="3bcbe9bc2176b41b" providerId="LiveId" clId="{ECE056DB-4909-473E-939A-4C9DED9DA196}" dt="2022-02-07T17:37:12.333" v="1185" actId="26606"/>
          <ac:spMkLst>
            <pc:docMk/>
            <pc:sldMk cId="2681425051" sldId="315"/>
            <ac:spMk id="7" creationId="{4116E743-6550-421C-B20F-906CEDF25E4C}"/>
          </ac:spMkLst>
        </pc:spChg>
        <pc:spChg chg="add del mod ord">
          <ac:chgData name="Matt Tsubota" userId="3bcbe9bc2176b41b" providerId="LiveId" clId="{ECE056DB-4909-473E-939A-4C9DED9DA196}" dt="2022-02-07T17:37:12.333" v="1185" actId="26606"/>
          <ac:spMkLst>
            <pc:docMk/>
            <pc:sldMk cId="2681425051" sldId="315"/>
            <ac:spMk id="8" creationId="{A30B3E5E-1AC8-4252-894B-76255862770D}"/>
          </ac:spMkLst>
        </pc:spChg>
        <pc:spChg chg="add del mod ord">
          <ac:chgData name="Matt Tsubota" userId="3bcbe9bc2176b41b" providerId="LiveId" clId="{ECE056DB-4909-473E-939A-4C9DED9DA196}" dt="2022-02-07T17:37:12.333" v="1185" actId="26606"/>
          <ac:spMkLst>
            <pc:docMk/>
            <pc:sldMk cId="2681425051" sldId="315"/>
            <ac:spMk id="9" creationId="{3E7997A0-6434-4A00-863D-146417CE8DF5}"/>
          </ac:spMkLst>
        </pc:spChg>
        <pc:spChg chg="add del mod ord">
          <ac:chgData name="Matt Tsubota" userId="3bcbe9bc2176b41b" providerId="LiveId" clId="{ECE056DB-4909-473E-939A-4C9DED9DA196}" dt="2022-02-07T17:37:12.333" v="1185" actId="26606"/>
          <ac:spMkLst>
            <pc:docMk/>
            <pc:sldMk cId="2681425051" sldId="315"/>
            <ac:spMk id="10" creationId="{85F5CEFD-2E6D-456C-AEEC-E24F3F26719C}"/>
          </ac:spMkLst>
        </pc:spChg>
        <pc:spChg chg="add del mod">
          <ac:chgData name="Matt Tsubota" userId="3bcbe9bc2176b41b" providerId="LiveId" clId="{ECE056DB-4909-473E-939A-4C9DED9DA196}" dt="2022-02-07T17:37:32.444" v="1187"/>
          <ac:spMkLst>
            <pc:docMk/>
            <pc:sldMk cId="2681425051" sldId="315"/>
            <ac:spMk id="15" creationId="{4956BB50-1783-4233-A124-DE71B1CE9E38}"/>
          </ac:spMkLst>
        </pc:spChg>
        <pc:spChg chg="add del mod">
          <ac:chgData name="Matt Tsubota" userId="3bcbe9bc2176b41b" providerId="LiveId" clId="{ECE056DB-4909-473E-939A-4C9DED9DA196}" dt="2022-02-07T17:37:44.302" v="1188" actId="26606"/>
          <ac:spMkLst>
            <pc:docMk/>
            <pc:sldMk cId="2681425051" sldId="315"/>
            <ac:spMk id="17" creationId="{22B0C357-5FF2-44AC-A24C-4561D8FD651C}"/>
          </ac:spMkLst>
        </pc:spChg>
        <pc:spChg chg="add mod">
          <ac:chgData name="Matt Tsubota" userId="3bcbe9bc2176b41b" providerId="LiveId" clId="{ECE056DB-4909-473E-939A-4C9DED9DA196}" dt="2022-02-07T20:29:04.810" v="1516" actId="20577"/>
          <ac:spMkLst>
            <pc:docMk/>
            <pc:sldMk cId="2681425051" sldId="315"/>
            <ac:spMk id="22" creationId="{B8F873BF-759F-4BFC-B886-CE435EAB6724}"/>
          </ac:spMkLst>
        </pc:spChg>
        <pc:picChg chg="add mod">
          <ac:chgData name="Matt Tsubota" userId="3bcbe9bc2176b41b" providerId="LiveId" clId="{ECE056DB-4909-473E-939A-4C9DED9DA196}" dt="2022-02-07T17:37:44.302" v="1188" actId="26606"/>
          <ac:picMkLst>
            <pc:docMk/>
            <pc:sldMk cId="2681425051" sldId="315"/>
            <ac:picMk id="13" creationId="{825AF723-6093-4CD7-BCB2-A35F0A977561}"/>
          </ac:picMkLst>
        </pc:picChg>
      </pc:sldChg>
      <pc:sldChg chg="addSp modSp mod modClrScheme chgLayout">
        <pc:chgData name="Matt Tsubota" userId="3bcbe9bc2176b41b" providerId="LiveId" clId="{ECE056DB-4909-473E-939A-4C9DED9DA196}" dt="2022-02-07T23:52:10.035" v="3156" actId="20577"/>
        <pc:sldMkLst>
          <pc:docMk/>
          <pc:sldMk cId="2590506655" sldId="316"/>
        </pc:sldMkLst>
        <pc:spChg chg="mod">
          <ac:chgData name="Matt Tsubota" userId="3bcbe9bc2176b41b" providerId="LiveId" clId="{ECE056DB-4909-473E-939A-4C9DED9DA196}" dt="2022-02-07T22:54:27.167" v="2964" actId="20577"/>
          <ac:spMkLst>
            <pc:docMk/>
            <pc:sldMk cId="2590506655" sldId="316"/>
            <ac:spMk id="2" creationId="{00000000-0000-0000-0000-000000000000}"/>
          </ac:spMkLst>
        </pc:spChg>
        <pc:spChg chg="add mod">
          <ac:chgData name="Matt Tsubota" userId="3bcbe9bc2176b41b" providerId="LiveId" clId="{ECE056DB-4909-473E-939A-4C9DED9DA196}" dt="2022-02-07T23:52:10.035" v="3156" actId="20577"/>
          <ac:spMkLst>
            <pc:docMk/>
            <pc:sldMk cId="2590506655" sldId="316"/>
            <ac:spMk id="7" creationId="{BBE86833-89D1-40F4-9AEF-EFFEE80DEC4C}"/>
          </ac:spMkLst>
        </pc:spChg>
      </pc:sldChg>
      <pc:sldChg chg="del">
        <pc:chgData name="Matt Tsubota" userId="3bcbe9bc2176b41b" providerId="LiveId" clId="{ECE056DB-4909-473E-939A-4C9DED9DA196}" dt="2022-02-07T21:08:41.826" v="2138" actId="2696"/>
        <pc:sldMkLst>
          <pc:docMk/>
          <pc:sldMk cId="1735722345" sldId="317"/>
        </pc:sldMkLst>
      </pc:sldChg>
      <pc:sldChg chg="del">
        <pc:chgData name="Matt Tsubota" userId="3bcbe9bc2176b41b" providerId="LiveId" clId="{ECE056DB-4909-473E-939A-4C9DED9DA196}" dt="2022-02-07T21:08:45.594" v="2139" actId="2696"/>
        <pc:sldMkLst>
          <pc:docMk/>
          <pc:sldMk cId="2765137111" sldId="318"/>
        </pc:sldMkLst>
      </pc:sldChg>
      <pc:sldChg chg="del">
        <pc:chgData name="Matt Tsubota" userId="3bcbe9bc2176b41b" providerId="LiveId" clId="{ECE056DB-4909-473E-939A-4C9DED9DA196}" dt="2022-02-07T21:08:49.281" v="2140" actId="2696"/>
        <pc:sldMkLst>
          <pc:docMk/>
          <pc:sldMk cId="1108506989" sldId="319"/>
        </pc:sldMkLst>
      </pc:sldChg>
      <pc:sldChg chg="modSp new mod">
        <pc:chgData name="Matt Tsubota" userId="3bcbe9bc2176b41b" providerId="LiveId" clId="{ECE056DB-4909-473E-939A-4C9DED9DA196}" dt="2022-02-06T16:44:08.794" v="334" actId="20577"/>
        <pc:sldMkLst>
          <pc:docMk/>
          <pc:sldMk cId="3824815805" sldId="320"/>
        </pc:sldMkLst>
        <pc:spChg chg="mod">
          <ac:chgData name="Matt Tsubota" userId="3bcbe9bc2176b41b" providerId="LiveId" clId="{ECE056DB-4909-473E-939A-4C9DED9DA196}" dt="2022-02-06T16:37:50.659" v="225" actId="122"/>
          <ac:spMkLst>
            <pc:docMk/>
            <pc:sldMk cId="3824815805" sldId="320"/>
            <ac:spMk id="2" creationId="{628570AA-E086-4083-9766-A7D3D4D1E688}"/>
          </ac:spMkLst>
        </pc:spChg>
        <pc:spChg chg="mod">
          <ac:chgData name="Matt Tsubota" userId="3bcbe9bc2176b41b" providerId="LiveId" clId="{ECE056DB-4909-473E-939A-4C9DED9DA196}" dt="2022-02-06T16:44:08.794" v="334" actId="20577"/>
          <ac:spMkLst>
            <pc:docMk/>
            <pc:sldMk cId="3824815805" sldId="320"/>
            <ac:spMk id="3" creationId="{983CBA54-5ABB-4AE1-9815-6E829FD0D0FB}"/>
          </ac:spMkLst>
        </pc:spChg>
      </pc:sldChg>
      <pc:sldChg chg="addSp delSp modSp new mod modClrScheme chgLayout">
        <pc:chgData name="Matt Tsubota" userId="3bcbe9bc2176b41b" providerId="LiveId" clId="{ECE056DB-4909-473E-939A-4C9DED9DA196}" dt="2022-02-06T19:54:26.804" v="493" actId="20577"/>
        <pc:sldMkLst>
          <pc:docMk/>
          <pc:sldMk cId="577168957" sldId="321"/>
        </pc:sldMkLst>
        <pc:spChg chg="mod">
          <ac:chgData name="Matt Tsubota" userId="3bcbe9bc2176b41b" providerId="LiveId" clId="{ECE056DB-4909-473E-939A-4C9DED9DA196}" dt="2022-02-06T19:50:40.540" v="369" actId="26606"/>
          <ac:spMkLst>
            <pc:docMk/>
            <pc:sldMk cId="577168957" sldId="321"/>
            <ac:spMk id="2" creationId="{D670E81B-FA23-47F3-B88C-0544A2922984}"/>
          </ac:spMkLst>
        </pc:spChg>
        <pc:spChg chg="del mod">
          <ac:chgData name="Matt Tsubota" userId="3bcbe9bc2176b41b" providerId="LiveId" clId="{ECE056DB-4909-473E-939A-4C9DED9DA196}" dt="2022-02-06T19:50:27.974" v="367"/>
          <ac:spMkLst>
            <pc:docMk/>
            <pc:sldMk cId="577168957" sldId="321"/>
            <ac:spMk id="3" creationId="{38AEAA48-AE90-4D17-88A4-73BFDAF632F0}"/>
          </ac:spMkLst>
        </pc:spChg>
        <pc:spChg chg="del">
          <ac:chgData name="Matt Tsubota" userId="3bcbe9bc2176b41b" providerId="LiveId" clId="{ECE056DB-4909-473E-939A-4C9DED9DA196}" dt="2022-02-06T19:50:40.540" v="369" actId="26606"/>
          <ac:spMkLst>
            <pc:docMk/>
            <pc:sldMk cId="577168957" sldId="321"/>
            <ac:spMk id="4" creationId="{067E9392-1170-4B41-9565-06411FBB53F3}"/>
          </ac:spMkLst>
        </pc:spChg>
        <pc:spChg chg="add mod">
          <ac:chgData name="Matt Tsubota" userId="3bcbe9bc2176b41b" providerId="LiveId" clId="{ECE056DB-4909-473E-939A-4C9DED9DA196}" dt="2022-02-06T19:54:26.804" v="493" actId="20577"/>
          <ac:spMkLst>
            <pc:docMk/>
            <pc:sldMk cId="577168957" sldId="321"/>
            <ac:spMk id="10" creationId="{A0AE7D0C-2721-42DE-9601-9A796DD1EB8C}"/>
          </ac:spMkLst>
        </pc:spChg>
        <pc:picChg chg="add mod">
          <ac:chgData name="Matt Tsubota" userId="3bcbe9bc2176b41b" providerId="LiveId" clId="{ECE056DB-4909-473E-939A-4C9DED9DA196}" dt="2022-02-06T19:50:40.540" v="369" actId="26606"/>
          <ac:picMkLst>
            <pc:docMk/>
            <pc:sldMk cId="577168957" sldId="321"/>
            <ac:picMk id="5" creationId="{8AA9B366-37AA-4589-82D7-FD7D37A487BC}"/>
          </ac:picMkLst>
        </pc:picChg>
      </pc:sldChg>
      <pc:sldChg chg="addSp delSp modSp new mod">
        <pc:chgData name="Matt Tsubota" userId="3bcbe9bc2176b41b" providerId="LiveId" clId="{ECE056DB-4909-473E-939A-4C9DED9DA196}" dt="2022-02-06T21:19:05.611" v="694" actId="20577"/>
        <pc:sldMkLst>
          <pc:docMk/>
          <pc:sldMk cId="103876746" sldId="322"/>
        </pc:sldMkLst>
        <pc:spChg chg="mod">
          <ac:chgData name="Matt Tsubota" userId="3bcbe9bc2176b41b" providerId="LiveId" clId="{ECE056DB-4909-473E-939A-4C9DED9DA196}" dt="2022-02-06T21:19:05.611" v="694" actId="20577"/>
          <ac:spMkLst>
            <pc:docMk/>
            <pc:sldMk cId="103876746" sldId="322"/>
            <ac:spMk id="2" creationId="{E39DFA6A-00D7-4236-81BA-3AADCA6C4DC7}"/>
          </ac:spMkLst>
        </pc:spChg>
        <pc:spChg chg="del">
          <ac:chgData name="Matt Tsubota" userId="3bcbe9bc2176b41b" providerId="LiveId" clId="{ECE056DB-4909-473E-939A-4C9DED9DA196}" dt="2022-02-06T20:37:30.111" v="506" actId="3680"/>
          <ac:spMkLst>
            <pc:docMk/>
            <pc:sldMk cId="103876746" sldId="322"/>
            <ac:spMk id="3" creationId="{1CC472BE-AB01-4F54-AE3E-779F62F304EC}"/>
          </ac:spMkLst>
        </pc:spChg>
        <pc:graphicFrameChg chg="add mod ord modGraphic">
          <ac:chgData name="Matt Tsubota" userId="3bcbe9bc2176b41b" providerId="LiveId" clId="{ECE056DB-4909-473E-939A-4C9DED9DA196}" dt="2022-02-06T21:18:42.920" v="658" actId="14100"/>
          <ac:graphicFrameMkLst>
            <pc:docMk/>
            <pc:sldMk cId="103876746" sldId="322"/>
            <ac:graphicFrameMk id="4" creationId="{A544B614-DDAE-4AF1-8B62-AF08112539F1}"/>
          </ac:graphicFrameMkLst>
        </pc:graphicFrameChg>
      </pc:sldChg>
      <pc:sldChg chg="modSp new mod">
        <pc:chgData name="Matt Tsubota" userId="3bcbe9bc2176b41b" providerId="LiveId" clId="{ECE056DB-4909-473E-939A-4C9DED9DA196}" dt="2022-02-06T22:21:13.021" v="784" actId="20577"/>
        <pc:sldMkLst>
          <pc:docMk/>
          <pc:sldMk cId="3466547665" sldId="323"/>
        </pc:sldMkLst>
        <pc:spChg chg="mod">
          <ac:chgData name="Matt Tsubota" userId="3bcbe9bc2176b41b" providerId="LiveId" clId="{ECE056DB-4909-473E-939A-4C9DED9DA196}" dt="2022-02-06T22:21:03.126" v="768" actId="20577"/>
          <ac:spMkLst>
            <pc:docMk/>
            <pc:sldMk cId="3466547665" sldId="323"/>
            <ac:spMk id="2" creationId="{19AC7FC1-C1F9-413B-8F7C-7EFDE4697B20}"/>
          </ac:spMkLst>
        </pc:spChg>
        <pc:spChg chg="mod">
          <ac:chgData name="Matt Tsubota" userId="3bcbe9bc2176b41b" providerId="LiveId" clId="{ECE056DB-4909-473E-939A-4C9DED9DA196}" dt="2022-02-06T22:21:13.021" v="784" actId="20577"/>
          <ac:spMkLst>
            <pc:docMk/>
            <pc:sldMk cId="3466547665" sldId="323"/>
            <ac:spMk id="3" creationId="{C9BFF84E-600C-4D2E-8D34-B5A3E530C56C}"/>
          </ac:spMkLst>
        </pc:spChg>
      </pc:sldChg>
      <pc:sldChg chg="addSp delSp modSp new mod modClrScheme chgLayout">
        <pc:chgData name="Matt Tsubota" userId="3bcbe9bc2176b41b" providerId="LiveId" clId="{ECE056DB-4909-473E-939A-4C9DED9DA196}" dt="2022-02-07T20:56:55.521" v="2100" actId="20577"/>
        <pc:sldMkLst>
          <pc:docMk/>
          <pc:sldMk cId="256297716" sldId="324"/>
        </pc:sldMkLst>
        <pc:spChg chg="mod">
          <ac:chgData name="Matt Tsubota" userId="3bcbe9bc2176b41b" providerId="LiveId" clId="{ECE056DB-4909-473E-939A-4C9DED9DA196}" dt="2022-02-07T20:34:36.422" v="1694" actId="26606"/>
          <ac:spMkLst>
            <pc:docMk/>
            <pc:sldMk cId="256297716" sldId="324"/>
            <ac:spMk id="2" creationId="{4500BCC3-CA70-4CE3-A4D4-5446E2E67770}"/>
          </ac:spMkLst>
        </pc:spChg>
        <pc:spChg chg="del mod">
          <ac:chgData name="Matt Tsubota" userId="3bcbe9bc2176b41b" providerId="LiveId" clId="{ECE056DB-4909-473E-939A-4C9DED9DA196}" dt="2022-02-07T20:34:20.599" v="1693"/>
          <ac:spMkLst>
            <pc:docMk/>
            <pc:sldMk cId="256297716" sldId="324"/>
            <ac:spMk id="3" creationId="{BEF25106-EADC-4B82-9CB1-B3D685EA02E3}"/>
          </ac:spMkLst>
        </pc:spChg>
        <pc:spChg chg="del">
          <ac:chgData name="Matt Tsubota" userId="3bcbe9bc2176b41b" providerId="LiveId" clId="{ECE056DB-4909-473E-939A-4C9DED9DA196}" dt="2022-02-07T20:34:36.422" v="1694" actId="26606"/>
          <ac:spMkLst>
            <pc:docMk/>
            <pc:sldMk cId="256297716" sldId="324"/>
            <ac:spMk id="4" creationId="{A0D5D83F-31E9-4E99-945F-E6BB6B13EE8A}"/>
          </ac:spMkLst>
        </pc:spChg>
        <pc:spChg chg="add mod">
          <ac:chgData name="Matt Tsubota" userId="3bcbe9bc2176b41b" providerId="LiveId" clId="{ECE056DB-4909-473E-939A-4C9DED9DA196}" dt="2022-02-07T20:56:55.521" v="2100" actId="20577"/>
          <ac:spMkLst>
            <pc:docMk/>
            <pc:sldMk cId="256297716" sldId="324"/>
            <ac:spMk id="10" creationId="{E5194CA6-AB37-4EB4-91A8-62DF3B24EE8B}"/>
          </ac:spMkLst>
        </pc:spChg>
        <pc:picChg chg="add mod">
          <ac:chgData name="Matt Tsubota" userId="3bcbe9bc2176b41b" providerId="LiveId" clId="{ECE056DB-4909-473E-939A-4C9DED9DA196}" dt="2022-02-07T20:34:36.422" v="1694" actId="26606"/>
          <ac:picMkLst>
            <pc:docMk/>
            <pc:sldMk cId="256297716" sldId="324"/>
            <ac:picMk id="5" creationId="{03D949D9-49B0-4FD2-B16B-2700D1263FE2}"/>
          </ac:picMkLst>
        </pc:picChg>
      </pc:sldChg>
      <pc:sldChg chg="modSp new mod">
        <pc:chgData name="Matt Tsubota" userId="3bcbe9bc2176b41b" providerId="LiveId" clId="{ECE056DB-4909-473E-939A-4C9DED9DA196}" dt="2022-02-07T20:32:05.381" v="1691" actId="20577"/>
        <pc:sldMkLst>
          <pc:docMk/>
          <pc:sldMk cId="3280562505" sldId="325"/>
        </pc:sldMkLst>
        <pc:spChg chg="mod">
          <ac:chgData name="Matt Tsubota" userId="3bcbe9bc2176b41b" providerId="LiveId" clId="{ECE056DB-4909-473E-939A-4C9DED9DA196}" dt="2022-02-07T20:31:23.171" v="1645" actId="20577"/>
          <ac:spMkLst>
            <pc:docMk/>
            <pc:sldMk cId="3280562505" sldId="325"/>
            <ac:spMk id="2" creationId="{C1CB99BB-06B3-42D4-97F2-C3B61AF905CF}"/>
          </ac:spMkLst>
        </pc:spChg>
        <pc:spChg chg="mod">
          <ac:chgData name="Matt Tsubota" userId="3bcbe9bc2176b41b" providerId="LiveId" clId="{ECE056DB-4909-473E-939A-4C9DED9DA196}" dt="2022-02-07T20:32:05.381" v="1691" actId="20577"/>
          <ac:spMkLst>
            <pc:docMk/>
            <pc:sldMk cId="3280562505" sldId="325"/>
            <ac:spMk id="3" creationId="{64D3C424-FAE2-4076-AB2A-C087E012E740}"/>
          </ac:spMkLst>
        </pc:spChg>
      </pc:sldChg>
      <pc:sldChg chg="modSp new mod">
        <pc:chgData name="Matt Tsubota" userId="3bcbe9bc2176b41b" providerId="LiveId" clId="{ECE056DB-4909-473E-939A-4C9DED9DA196}" dt="2022-02-07T21:14:03.648" v="2264" actId="20577"/>
        <pc:sldMkLst>
          <pc:docMk/>
          <pc:sldMk cId="1867384580" sldId="326"/>
        </pc:sldMkLst>
        <pc:spChg chg="mod">
          <ac:chgData name="Matt Tsubota" userId="3bcbe9bc2176b41b" providerId="LiveId" clId="{ECE056DB-4909-473E-939A-4C9DED9DA196}" dt="2022-02-07T21:13:41.423" v="2186" actId="20577"/>
          <ac:spMkLst>
            <pc:docMk/>
            <pc:sldMk cId="1867384580" sldId="326"/>
            <ac:spMk id="2" creationId="{B29F4722-F3DF-4D77-85A1-050962D6DCE8}"/>
          </ac:spMkLst>
        </pc:spChg>
        <pc:spChg chg="mod">
          <ac:chgData name="Matt Tsubota" userId="3bcbe9bc2176b41b" providerId="LiveId" clId="{ECE056DB-4909-473E-939A-4C9DED9DA196}" dt="2022-02-07T21:14:03.648" v="2264" actId="20577"/>
          <ac:spMkLst>
            <pc:docMk/>
            <pc:sldMk cId="1867384580" sldId="326"/>
            <ac:spMk id="3" creationId="{739AD150-C986-4236-B17B-32EDC420EB5A}"/>
          </ac:spMkLst>
        </pc:spChg>
      </pc:sldChg>
      <pc:sldChg chg="addSp delSp modSp new mod modClrScheme chgLayout">
        <pc:chgData name="Matt Tsubota" userId="3bcbe9bc2176b41b" providerId="LiveId" clId="{ECE056DB-4909-473E-939A-4C9DED9DA196}" dt="2022-02-07T21:25:27.496" v="2481" actId="20577"/>
        <pc:sldMkLst>
          <pc:docMk/>
          <pc:sldMk cId="2001389831" sldId="327"/>
        </pc:sldMkLst>
        <pc:spChg chg="mod">
          <ac:chgData name="Matt Tsubota" userId="3bcbe9bc2176b41b" providerId="LiveId" clId="{ECE056DB-4909-473E-939A-4C9DED9DA196}" dt="2022-02-07T21:17:41.882" v="2295" actId="26606"/>
          <ac:spMkLst>
            <pc:docMk/>
            <pc:sldMk cId="2001389831" sldId="327"/>
            <ac:spMk id="2" creationId="{51BFF76D-7CF9-4BAA-9FA6-4CE04A8D5B4C}"/>
          </ac:spMkLst>
        </pc:spChg>
        <pc:spChg chg="del">
          <ac:chgData name="Matt Tsubota" userId="3bcbe9bc2176b41b" providerId="LiveId" clId="{ECE056DB-4909-473E-939A-4C9DED9DA196}" dt="2022-02-07T21:17:35.547" v="2294" actId="22"/>
          <ac:spMkLst>
            <pc:docMk/>
            <pc:sldMk cId="2001389831" sldId="327"/>
            <ac:spMk id="3" creationId="{8D2D197D-A4E9-4DAE-8791-1852D840F0CB}"/>
          </ac:spMkLst>
        </pc:spChg>
        <pc:spChg chg="del">
          <ac:chgData name="Matt Tsubota" userId="3bcbe9bc2176b41b" providerId="LiveId" clId="{ECE056DB-4909-473E-939A-4C9DED9DA196}" dt="2022-02-07T21:17:41.882" v="2295" actId="26606"/>
          <ac:spMkLst>
            <pc:docMk/>
            <pc:sldMk cId="2001389831" sldId="327"/>
            <ac:spMk id="4" creationId="{3BE8413D-B24D-4A4E-AE5C-99A96182BEEB}"/>
          </ac:spMkLst>
        </pc:spChg>
        <pc:spChg chg="add del mod">
          <ac:chgData name="Matt Tsubota" userId="3bcbe9bc2176b41b" providerId="LiveId" clId="{ECE056DB-4909-473E-939A-4C9DED9DA196}" dt="2022-02-07T21:21:25.984" v="2310" actId="22"/>
          <ac:spMkLst>
            <pc:docMk/>
            <pc:sldMk cId="2001389831" sldId="327"/>
            <ac:spMk id="8" creationId="{64AE29E4-22D8-4865-9EDE-5906239F4BBA}"/>
          </ac:spMkLst>
        </pc:spChg>
        <pc:spChg chg="add del mod">
          <ac:chgData name="Matt Tsubota" userId="3bcbe9bc2176b41b" providerId="LiveId" clId="{ECE056DB-4909-473E-939A-4C9DED9DA196}" dt="2022-02-07T21:21:33.370" v="2312" actId="26606"/>
          <ac:spMkLst>
            <pc:docMk/>
            <pc:sldMk cId="2001389831" sldId="327"/>
            <ac:spMk id="11" creationId="{8DB01765-88BB-41A4-8840-EBE9929A9E07}"/>
          </ac:spMkLst>
        </pc:spChg>
        <pc:spChg chg="add mod">
          <ac:chgData name="Matt Tsubota" userId="3bcbe9bc2176b41b" providerId="LiveId" clId="{ECE056DB-4909-473E-939A-4C9DED9DA196}" dt="2022-02-07T21:25:27.496" v="2481" actId="20577"/>
          <ac:spMkLst>
            <pc:docMk/>
            <pc:sldMk cId="2001389831" sldId="327"/>
            <ac:spMk id="16" creationId="{DE547777-AD6E-4D02-987C-64B76D621303}"/>
          </ac:spMkLst>
        </pc:spChg>
        <pc:picChg chg="add del mod ord">
          <ac:chgData name="Matt Tsubota" userId="3bcbe9bc2176b41b" providerId="LiveId" clId="{ECE056DB-4909-473E-939A-4C9DED9DA196}" dt="2022-02-07T21:21:06.842" v="2309" actId="478"/>
          <ac:picMkLst>
            <pc:docMk/>
            <pc:sldMk cId="2001389831" sldId="327"/>
            <ac:picMk id="6" creationId="{8436882D-7B2A-4948-994D-F7828B403D55}"/>
          </ac:picMkLst>
        </pc:picChg>
        <pc:picChg chg="add mod ord">
          <ac:chgData name="Matt Tsubota" userId="3bcbe9bc2176b41b" providerId="LiveId" clId="{ECE056DB-4909-473E-939A-4C9DED9DA196}" dt="2022-02-07T21:21:33.370" v="2312" actId="26606"/>
          <ac:picMkLst>
            <pc:docMk/>
            <pc:sldMk cId="2001389831" sldId="327"/>
            <ac:picMk id="10" creationId="{997C5381-8B1A-40B2-BFE3-80514A6E6D10}"/>
          </ac:picMkLst>
        </pc:picChg>
      </pc:sldChg>
      <pc:sldChg chg="modSp new mod">
        <pc:chgData name="Matt Tsubota" userId="3bcbe9bc2176b41b" providerId="LiveId" clId="{ECE056DB-4909-473E-939A-4C9DED9DA196}" dt="2022-02-07T22:33:30.210" v="2483" actId="27636"/>
        <pc:sldMkLst>
          <pc:docMk/>
          <pc:sldMk cId="67558651" sldId="328"/>
        </pc:sldMkLst>
        <pc:spChg chg="mod">
          <ac:chgData name="Matt Tsubota" userId="3bcbe9bc2176b41b" providerId="LiveId" clId="{ECE056DB-4909-473E-939A-4C9DED9DA196}" dt="2022-02-07T21:18:54.833" v="2307" actId="20577"/>
          <ac:spMkLst>
            <pc:docMk/>
            <pc:sldMk cId="67558651" sldId="328"/>
            <ac:spMk id="2" creationId="{4C9F39CA-7236-4F3C-932A-9B4123A3E308}"/>
          </ac:spMkLst>
        </pc:spChg>
        <pc:spChg chg="mod">
          <ac:chgData name="Matt Tsubota" userId="3bcbe9bc2176b41b" providerId="LiveId" clId="{ECE056DB-4909-473E-939A-4C9DED9DA196}" dt="2022-02-07T22:33:30.210" v="2483" actId="27636"/>
          <ac:spMkLst>
            <pc:docMk/>
            <pc:sldMk cId="67558651" sldId="328"/>
            <ac:spMk id="3" creationId="{C8E5CF8C-2826-44A2-9CA0-9700B284A771}"/>
          </ac:spMkLst>
        </pc:spChg>
      </pc:sldChg>
      <pc:sldChg chg="modSp new mod">
        <pc:chgData name="Matt Tsubota" userId="3bcbe9bc2176b41b" providerId="LiveId" clId="{ECE056DB-4909-473E-939A-4C9DED9DA196}" dt="2022-02-08T00:24:02.008" v="3733" actId="20577"/>
        <pc:sldMkLst>
          <pc:docMk/>
          <pc:sldMk cId="3764868266" sldId="329"/>
        </pc:sldMkLst>
        <pc:spChg chg="mod">
          <ac:chgData name="Matt Tsubota" userId="3bcbe9bc2176b41b" providerId="LiveId" clId="{ECE056DB-4909-473E-939A-4C9DED9DA196}" dt="2022-02-07T22:54:41.687" v="2976" actId="20577"/>
          <ac:spMkLst>
            <pc:docMk/>
            <pc:sldMk cId="3764868266" sldId="329"/>
            <ac:spMk id="2" creationId="{B063523F-FE24-4B84-B258-5AC1DBDA0D65}"/>
          </ac:spMkLst>
        </pc:spChg>
        <pc:spChg chg="mod">
          <ac:chgData name="Matt Tsubota" userId="3bcbe9bc2176b41b" providerId="LiveId" clId="{ECE056DB-4909-473E-939A-4C9DED9DA196}" dt="2022-02-08T00:24:02.008" v="3733" actId="20577"/>
          <ac:spMkLst>
            <pc:docMk/>
            <pc:sldMk cId="3764868266" sldId="329"/>
            <ac:spMk id="3" creationId="{D2417B7C-1CAE-48B0-9DAC-7C375E17F8A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Stealth LLC</a:t>
            </a:r>
            <a:br>
              <a:rPr lang="en-US" dirty="0"/>
            </a:br>
            <a:r>
              <a:rPr lang="en-US" dirty="0"/>
              <a:t>Sales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Matthew Tsubota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4722-F3DF-4D77-85A1-050962D6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did the best movie bring in?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AD150-C986-4236-B17B-32EDC420E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</a:t>
            </a:r>
          </a:p>
        </p:txBody>
      </p:sp>
    </p:spTree>
    <p:extLst>
      <p:ext uri="{BB962C8B-B14F-4D97-AF65-F5344CB8AC3E}">
        <p14:creationId xmlns:p14="http://schemas.microsoft.com/office/powerpoint/2010/main" val="186738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F76D-7CF9-4BAA-9FA6-4CE04A8D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/>
          <a:p>
            <a:r>
              <a:rPr lang="en-US" dirty="0"/>
              <a:t>Top Films by Genre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E547777-AD6E-4D02-987C-64B76D621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data collected, it can help </a:t>
            </a:r>
            <a:r>
              <a:rPr lang="en-US" dirty="0" err="1"/>
              <a:t>Rockbuster</a:t>
            </a:r>
            <a:r>
              <a:rPr lang="en-US" dirty="0"/>
              <a:t> create better pricing strategies that will yield optimal profits and increase sales.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7C5381-8B1A-40B2-BFE3-80514A6E6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414" y="1512570"/>
            <a:ext cx="6400800" cy="3680459"/>
          </a:xfrm>
          <a:noFill/>
        </p:spPr>
      </p:pic>
    </p:spTree>
    <p:extLst>
      <p:ext uri="{BB962C8B-B14F-4D97-AF65-F5344CB8AC3E}">
        <p14:creationId xmlns:p14="http://schemas.microsoft.com/office/powerpoint/2010/main" val="20013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99BB-06B3-42D4-97F2-C3B61AF9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really brings in the most revenue?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3C424-FAE2-4076-AB2A-C087E012E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be specific on this subject</a:t>
            </a:r>
          </a:p>
        </p:txBody>
      </p:sp>
    </p:spTree>
    <p:extLst>
      <p:ext uri="{BB962C8B-B14F-4D97-AF65-F5344CB8AC3E}">
        <p14:creationId xmlns:p14="http://schemas.microsoft.com/office/powerpoint/2010/main" val="328056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CC3-CA70-4CE3-A4D4-5446E2E6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/>
          <a:p>
            <a:r>
              <a:rPr lang="en-US" dirty="0"/>
              <a:t>Which customers brought in the most revenue for </a:t>
            </a:r>
            <a:r>
              <a:rPr lang="en-US" dirty="0" err="1"/>
              <a:t>Rockbuster</a:t>
            </a:r>
            <a:r>
              <a:rPr lang="en-US" dirty="0"/>
              <a:t>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5194CA6-AB37-4EB4-91A8-62DF3B24E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the number of payments with other customers’ payments in other countries, there is not a significant difference in 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initial findings, the </a:t>
            </a:r>
            <a:r>
              <a:rPr lang="en-US" dirty="0" err="1"/>
              <a:t>Rockbuster</a:t>
            </a:r>
            <a:r>
              <a:rPr lang="en-US" dirty="0"/>
              <a:t> sales are highest in the top 10 countries where customers are paying the higher amounts.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03D949D9-49B0-4FD2-B16B-2700D1263F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4951414" y="1416559"/>
            <a:ext cx="6400799" cy="38724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29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E86833-89D1-40F4-9AEF-EFFEE80DE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/>
          <a:lstStyle/>
          <a:p>
            <a:r>
              <a:rPr lang="en-US" dirty="0"/>
              <a:t>Based off  this report, we have discovered that </a:t>
            </a:r>
            <a:r>
              <a:rPr lang="en-US" dirty="0" err="1"/>
              <a:t>Rockbuster</a:t>
            </a:r>
            <a:r>
              <a:rPr lang="en-US" dirty="0"/>
              <a:t> LLC going global has been a benefit.</a:t>
            </a:r>
          </a:p>
          <a:p>
            <a:r>
              <a:rPr lang="en-US" dirty="0"/>
              <a:t>We have narrowed down which countries have developed the greatest amount of revenue for </a:t>
            </a:r>
            <a:r>
              <a:rPr lang="en-US" dirty="0" err="1"/>
              <a:t>Rockbuster</a:t>
            </a:r>
            <a:r>
              <a:rPr lang="en-US" dirty="0"/>
              <a:t> Stealth.</a:t>
            </a:r>
          </a:p>
          <a:p>
            <a:r>
              <a:rPr lang="en-US" dirty="0"/>
              <a:t>After we identified what was the most popular genre based on popularity by customer viewership.</a:t>
            </a:r>
          </a:p>
          <a:p>
            <a:r>
              <a:rPr lang="en-US" dirty="0"/>
              <a:t>Based on the same data we identified which movies were the most popular based on by genre.</a:t>
            </a:r>
          </a:p>
          <a:p>
            <a:pPr lvl="1"/>
            <a:r>
              <a:rPr lang="en-US" dirty="0"/>
              <a:t>Through the discovery of the most popular we found out how much revenue was being brought in based off of popularity.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523F-FE24-4B84-B258-5AC1DBDA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7B7C-1CAE-48B0-9DAC-7C375E17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off the Top Customers graph, perhaps we could develop a loyalty scheme, where customers are rewarded for the more they spend, through a points system, discounts and privileged benefits.</a:t>
            </a:r>
          </a:p>
          <a:p>
            <a:r>
              <a:rPr lang="en-US" dirty="0"/>
              <a:t>Based off the Genre graph, perhaps the advertisement department could create more ad campaigns for specific sets of movies for a specific set of customers based on their movie choices.</a:t>
            </a:r>
          </a:p>
          <a:p>
            <a:r>
              <a:rPr lang="en-US" dirty="0"/>
              <a:t>We could also promote movies in languages other than English,  particularly in Asian languages (Hindi</a:t>
            </a:r>
            <a:r>
              <a:rPr lang="en-US"/>
              <a:t>, Japanese, Chinese, Korean).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39CA-7236-4F3C-932A-9B4123A3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URL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5CF8C-2826-44A2-9CA0-9700B284A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https://public.tableau.com/app/profile/matt.tsubota/viz/RocbusterStealthLLC/RockbusterStory</a:t>
            </a:r>
          </a:p>
        </p:txBody>
      </p:sp>
    </p:spTree>
    <p:extLst>
      <p:ext uri="{BB962C8B-B14F-4D97-AF65-F5344CB8AC3E}">
        <p14:creationId xmlns:p14="http://schemas.microsoft.com/office/powerpoint/2010/main" val="6755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Company Profile:</a:t>
            </a:r>
          </a:p>
          <a:p>
            <a:pPr lvl="1"/>
            <a:r>
              <a:rPr lang="en-US" dirty="0" err="1"/>
              <a:t>Rockbuster</a:t>
            </a:r>
            <a:r>
              <a:rPr lang="en-US" dirty="0"/>
              <a:t> LLC is a movie rental company with stores all over the world.</a:t>
            </a:r>
          </a:p>
          <a:p>
            <a:pPr marL="0" indent="0">
              <a:buNone/>
            </a:pPr>
            <a:r>
              <a:rPr lang="en-US" dirty="0"/>
              <a:t>Motivation:</a:t>
            </a:r>
          </a:p>
          <a:p>
            <a:pPr lvl="1"/>
            <a:r>
              <a:rPr lang="en-US" dirty="0" err="1"/>
              <a:t>Rockbuster</a:t>
            </a:r>
            <a:r>
              <a:rPr lang="en-US" dirty="0"/>
              <a:t> is facing stiff competition from streaming services such as Netflix and Hulu. As a result, </a:t>
            </a:r>
            <a:r>
              <a:rPr lang="en-US" dirty="0" err="1"/>
              <a:t>Rockbuster’s</a:t>
            </a:r>
            <a:r>
              <a:rPr lang="en-US" dirty="0"/>
              <a:t> management team is planning to use its existing movie licenses to launch an online video rental service to keep pace with its rival.</a:t>
            </a:r>
          </a:p>
          <a:p>
            <a:pPr marL="0" indent="0">
              <a:buNone/>
            </a:pPr>
            <a:r>
              <a:rPr lang="en-US" dirty="0"/>
              <a:t>Objective:</a:t>
            </a:r>
          </a:p>
          <a:p>
            <a:pPr lvl="1"/>
            <a:r>
              <a:rPr lang="en-US" sz="1800" kern="1200" dirty="0"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action plan designed to assist </a:t>
            </a:r>
            <a:r>
              <a:rPr lang="en-US" sz="1800" kern="1200" dirty="0" err="1"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Rockbuster</a:t>
            </a:r>
            <a:r>
              <a:rPr lang="en-US" sz="1800" kern="1200" dirty="0"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stay competitive, through an online video rental service.</a:t>
            </a:r>
            <a:endParaRPr lang="en-US" sz="18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A6A-00D7-4236-81BA-3AADCA6C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Information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44B614-DDAE-4AF1-8B62-AF0811253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886205"/>
              </p:ext>
            </p:extLst>
          </p:nvPr>
        </p:nvGraphicFramePr>
        <p:xfrm>
          <a:off x="1522413" y="1905000"/>
          <a:ext cx="9134474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7237">
                  <a:extLst>
                    <a:ext uri="{9D8B030D-6E8A-4147-A177-3AD203B41FA5}">
                      <a16:colId xmlns:a16="http://schemas.microsoft.com/office/drawing/2014/main" val="1944758177"/>
                    </a:ext>
                  </a:extLst>
                </a:gridCol>
                <a:gridCol w="4567237">
                  <a:extLst>
                    <a:ext uri="{9D8B030D-6E8A-4147-A177-3AD203B41FA5}">
                      <a16:colId xmlns:a16="http://schemas.microsoft.com/office/drawing/2014/main" val="181550713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r>
                        <a:rPr lang="en-US" dirty="0" err="1"/>
                        <a:t>Rockbuster’s</a:t>
                      </a:r>
                      <a:r>
                        <a:rPr lang="en-US" dirty="0"/>
                        <a:t> Average Rental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8723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r>
                        <a:rPr lang="en-US" dirty="0"/>
                        <a:t>Average Rental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24445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r>
                        <a:rPr lang="en-US" dirty="0"/>
                        <a:t>Maximum Rental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4576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r>
                        <a:rPr lang="en-US" dirty="0"/>
                        <a:t>Minimum Rental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6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70AA-E086-4083-9766-A7D3D4D1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we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BA54-5ABB-4AE1-9815-6E829FD0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Revenue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Top Genre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Top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Least popular movies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 and Suggestions</a:t>
            </a:r>
          </a:p>
        </p:txBody>
      </p:sp>
    </p:spTree>
    <p:extLst>
      <p:ext uri="{BB962C8B-B14F-4D97-AF65-F5344CB8AC3E}">
        <p14:creationId xmlns:p14="http://schemas.microsoft.com/office/powerpoint/2010/main" val="38248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E81B-FA23-47F3-B88C-0544A292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/>
          <a:p>
            <a:r>
              <a:rPr lang="en-US" dirty="0"/>
              <a:t>Revenue by Country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AE7D0C-2721-42DE-9601-9A796DD1E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off of the map we see that </a:t>
            </a:r>
            <a:r>
              <a:rPr lang="en-US" dirty="0" err="1"/>
              <a:t>Rockbuster</a:t>
            </a:r>
            <a:r>
              <a:rPr lang="en-US" dirty="0"/>
              <a:t> has generated revenue from numerous different regions around the world.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AA9B366-37AA-4589-82D7-FD7D37A48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414" y="1680591"/>
            <a:ext cx="6400800" cy="3344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7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7FC1-C1F9-413B-8F7C-7EFDE4697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But which countries actually supplied the most revenue?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FF84E-600C-4D2E-8D34-B5A3E530C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Lets dig deeper </a:t>
            </a:r>
          </a:p>
        </p:txBody>
      </p:sp>
    </p:spTree>
    <p:extLst>
      <p:ext uri="{BB962C8B-B14F-4D97-AF65-F5344CB8AC3E}">
        <p14:creationId xmlns:p14="http://schemas.microsoft.com/office/powerpoint/2010/main" val="346654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/>
          <a:p>
            <a:r>
              <a:rPr lang="en-US" dirty="0"/>
              <a:t>Sales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Based off of this bar graph, in 2006, </a:t>
            </a:r>
            <a:r>
              <a:rPr lang="en-US" dirty="0" err="1"/>
              <a:t>Rockbuster’s</a:t>
            </a:r>
            <a:r>
              <a:rPr lang="en-US" dirty="0"/>
              <a:t> revenue came from what is known as the developing world.</a:t>
            </a:r>
          </a:p>
          <a:p>
            <a:r>
              <a:rPr lang="en-US" dirty="0"/>
              <a:t>This is how </a:t>
            </a:r>
            <a:r>
              <a:rPr lang="en-US" dirty="0" err="1"/>
              <a:t>Rockbuster</a:t>
            </a:r>
            <a:r>
              <a:rPr lang="en-US" dirty="0"/>
              <a:t> has generated income from the entire world.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181344-CB02-4FD2-8FB5-73D84AB065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4951414" y="1664589"/>
            <a:ext cx="6400799" cy="3376421"/>
          </a:xfrm>
          <a:noFill/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brings in all of these customers to </a:t>
            </a:r>
            <a:r>
              <a:rPr lang="en-US" dirty="0" err="1"/>
              <a:t>Rockbuster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to explore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/>
          <a:p>
            <a:r>
              <a:rPr lang="en-US" dirty="0"/>
              <a:t>What is the most popular movie genre?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8F873BF-759F-4BFC-B886-CE435EAB6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off of the data, we see that customer count based off of the genre have indicated the sales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future, </a:t>
            </a:r>
            <a:r>
              <a:rPr lang="en-US" dirty="0" err="1"/>
              <a:t>Rockbuster</a:t>
            </a:r>
            <a:r>
              <a:rPr lang="en-US" dirty="0"/>
              <a:t> can forecast an attribute such as movie Genre to drive additional sales and increase revenue.</a:t>
            </a:r>
          </a:p>
        </p:txBody>
      </p:sp>
      <p:pic>
        <p:nvPicPr>
          <p:cNvPr id="13" name="Content Placeholder 12" descr="Chart, bubble chart&#10;&#10;Description automatically generated">
            <a:extLst>
              <a:ext uri="{FF2B5EF4-FFF2-40B4-BE49-F238E27FC236}">
                <a16:creationId xmlns:a16="http://schemas.microsoft.com/office/drawing/2014/main" id="{825AF723-6093-4CD7-BCB2-A35F0A9775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4951414" y="808483"/>
            <a:ext cx="6400799" cy="5088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2910</TotalTime>
  <Words>585</Words>
  <Application>Microsoft Office PowerPoint</Application>
  <PresentationFormat>Custom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Tw Cen MT</vt:lpstr>
      <vt:lpstr>Digital Blue Tunnel 16x9</vt:lpstr>
      <vt:lpstr>Rockbuster Stealth LLC Sales Analysis</vt:lpstr>
      <vt:lpstr>Introduction</vt:lpstr>
      <vt:lpstr>Background Information</vt:lpstr>
      <vt:lpstr>What will we cover?</vt:lpstr>
      <vt:lpstr>Revenue by Country</vt:lpstr>
      <vt:lpstr>But which countries actually supplied the most revenue?</vt:lpstr>
      <vt:lpstr>Sales By Country</vt:lpstr>
      <vt:lpstr>But what brings in all of these customers to Rockbuster?</vt:lpstr>
      <vt:lpstr>What is the most popular movie genre?</vt:lpstr>
      <vt:lpstr>How much did the best movie bring in?</vt:lpstr>
      <vt:lpstr>Top Films by Genre</vt:lpstr>
      <vt:lpstr>Who really brings in the most revenue?</vt:lpstr>
      <vt:lpstr>Which customers brought in the most revenue for Rockbuster?</vt:lpstr>
      <vt:lpstr>Conclusion</vt:lpstr>
      <vt:lpstr>Suggestions</vt:lpstr>
      <vt:lpstr>Tableau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 Sales Analysis</dc:title>
  <dc:creator>Matt Tsubota</dc:creator>
  <cp:lastModifiedBy>Matt Tsubota</cp:lastModifiedBy>
  <cp:revision>1</cp:revision>
  <dcterms:created xsi:type="dcterms:W3CDTF">2022-02-05T23:53:16Z</dcterms:created>
  <dcterms:modified xsi:type="dcterms:W3CDTF">2022-02-08T00:24:02Z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