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6" r:id="rId9"/>
    <p:sldId id="265" r:id="rId10"/>
    <p:sldId id="267" r:id="rId11"/>
    <p:sldId id="268" r:id="rId12"/>
    <p:sldId id="269" r:id="rId13"/>
    <p:sldId id="270" r:id="rId14"/>
    <p:sldId id="263" r:id="rId15"/>
    <p:sldId id="264"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2DFC0-1538-4B77-8CA6-34A3D43F30D7}" v="32" dt="2021-12-07T07:24:14.86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sukada Masaki" userId="86cbe36a173ddf9f" providerId="LiveId" clId="{1642DFC0-1538-4B77-8CA6-34A3D43F30D7}"/>
    <pc:docChg chg="undo redo custSel addSld modSld">
      <pc:chgData name="Tsukada Masaki" userId="86cbe36a173ddf9f" providerId="LiveId" clId="{1642DFC0-1538-4B77-8CA6-34A3D43F30D7}" dt="2021-12-08T01:59:58.699" v="4753" actId="27614"/>
      <pc:docMkLst>
        <pc:docMk/>
      </pc:docMkLst>
      <pc:sldChg chg="addSp delSp modSp mod setBg">
        <pc:chgData name="Tsukada Masaki" userId="86cbe36a173ddf9f" providerId="LiveId" clId="{1642DFC0-1538-4B77-8CA6-34A3D43F30D7}" dt="2021-12-08T01:57:15.747" v="4685" actId="26606"/>
        <pc:sldMkLst>
          <pc:docMk/>
          <pc:sldMk cId="658664759" sldId="256"/>
        </pc:sldMkLst>
        <pc:spChg chg="mod">
          <ac:chgData name="Tsukada Masaki" userId="86cbe36a173ddf9f" providerId="LiveId" clId="{1642DFC0-1538-4B77-8CA6-34A3D43F30D7}" dt="2021-12-08T01:57:15.747" v="4685" actId="26606"/>
          <ac:spMkLst>
            <pc:docMk/>
            <pc:sldMk cId="658664759" sldId="256"/>
            <ac:spMk id="2" creationId="{705D4CA5-3188-43B2-B6B2-1BEA9D1C0C5E}"/>
          </ac:spMkLst>
        </pc:spChg>
        <pc:spChg chg="mod">
          <ac:chgData name="Tsukada Masaki" userId="86cbe36a173ddf9f" providerId="LiveId" clId="{1642DFC0-1538-4B77-8CA6-34A3D43F30D7}" dt="2021-12-08T01:57:15.747" v="4685" actId="26606"/>
          <ac:spMkLst>
            <pc:docMk/>
            <pc:sldMk cId="658664759" sldId="256"/>
            <ac:spMk id="3" creationId="{AC8BDD52-ADB1-4A29-BF69-1240CB26DCD1}"/>
          </ac:spMkLst>
        </pc:spChg>
        <pc:spChg chg="mod">
          <ac:chgData name="Tsukada Masaki" userId="86cbe36a173ddf9f" providerId="LiveId" clId="{1642DFC0-1538-4B77-8CA6-34A3D43F30D7}" dt="2021-12-08T01:54:50.867" v="4673" actId="26606"/>
          <ac:spMkLst>
            <pc:docMk/>
            <pc:sldMk cId="658664759" sldId="256"/>
            <ac:spMk id="4" creationId="{9229A686-29F7-48FB-AD3D-83F29C12952C}"/>
          </ac:spMkLst>
        </pc:spChg>
        <pc:spChg chg="add del">
          <ac:chgData name="Tsukada Masaki" userId="86cbe36a173ddf9f" providerId="LiveId" clId="{1642DFC0-1538-4B77-8CA6-34A3D43F30D7}" dt="2021-12-08T01:57:15.747" v="4685" actId="26606"/>
          <ac:spMkLst>
            <pc:docMk/>
            <pc:sldMk cId="658664759" sldId="256"/>
            <ac:spMk id="11" creationId="{A3363022-C969-41E9-8EB2-E4C94908C1FA}"/>
          </ac:spMkLst>
        </pc:spChg>
        <pc:spChg chg="add del">
          <ac:chgData name="Tsukada Masaki" userId="86cbe36a173ddf9f" providerId="LiveId" clId="{1642DFC0-1538-4B77-8CA6-34A3D43F30D7}" dt="2021-12-08T01:57:15.747" v="4685" actId="26606"/>
          <ac:spMkLst>
            <pc:docMk/>
            <pc:sldMk cId="658664759" sldId="256"/>
            <ac:spMk id="13" creationId="{8D1AD6B3-BE88-4CEB-BA17-790657CC4729}"/>
          </ac:spMkLst>
        </pc:spChg>
        <pc:spChg chg="add">
          <ac:chgData name="Tsukada Masaki" userId="86cbe36a173ddf9f" providerId="LiveId" clId="{1642DFC0-1538-4B77-8CA6-34A3D43F30D7}" dt="2021-12-08T01:57:15.747" v="4685" actId="26606"/>
          <ac:spMkLst>
            <pc:docMk/>
            <pc:sldMk cId="658664759" sldId="256"/>
            <ac:spMk id="23" creationId="{337940BB-FBC4-492E-BD92-3B7B914D0EAE}"/>
          </ac:spMkLst>
        </pc:spChg>
        <pc:spChg chg="add">
          <ac:chgData name="Tsukada Masaki" userId="86cbe36a173ddf9f" providerId="LiveId" clId="{1642DFC0-1538-4B77-8CA6-34A3D43F30D7}" dt="2021-12-08T01:57:15.747" v="4685" actId="26606"/>
          <ac:spMkLst>
            <pc:docMk/>
            <pc:sldMk cId="658664759" sldId="256"/>
            <ac:spMk id="25" creationId="{3FCFB1DE-0B7E-48CC-BA90-B2AB0889F9D6}"/>
          </ac:spMkLst>
        </pc:spChg>
        <pc:grpChg chg="add del">
          <ac:chgData name="Tsukada Masaki" userId="86cbe36a173ddf9f" providerId="LiveId" clId="{1642DFC0-1538-4B77-8CA6-34A3D43F30D7}" dt="2021-12-08T01:57:15.747" v="4685" actId="26606"/>
          <ac:grpSpMkLst>
            <pc:docMk/>
            <pc:sldMk cId="658664759" sldId="256"/>
            <ac:grpSpMk id="15" creationId="{89D1390B-7E13-4B4F-9CB2-391063412E54}"/>
          </ac:grpSpMkLst>
        </pc:grpChg>
        <pc:picChg chg="add mod">
          <ac:chgData name="Tsukada Masaki" userId="86cbe36a173ddf9f" providerId="LiveId" clId="{1642DFC0-1538-4B77-8CA6-34A3D43F30D7}" dt="2021-12-08T01:57:15.747" v="4685" actId="26606"/>
          <ac:picMkLst>
            <pc:docMk/>
            <pc:sldMk cId="658664759" sldId="256"/>
            <ac:picMk id="8" creationId="{6EC4A493-855C-46D5-B0C2-A79ED1A535EF}"/>
          </ac:picMkLst>
        </pc:picChg>
      </pc:sldChg>
      <pc:sldChg chg="addSp delSp modSp new mod setBg">
        <pc:chgData name="Tsukada Masaki" userId="86cbe36a173ddf9f" providerId="LiveId" clId="{1642DFC0-1538-4B77-8CA6-34A3D43F30D7}" dt="2021-12-08T01:54:56.683" v="4674" actId="26606"/>
        <pc:sldMkLst>
          <pc:docMk/>
          <pc:sldMk cId="549272481" sldId="257"/>
        </pc:sldMkLst>
        <pc:spChg chg="mod">
          <ac:chgData name="Tsukada Masaki" userId="86cbe36a173ddf9f" providerId="LiveId" clId="{1642DFC0-1538-4B77-8CA6-34A3D43F30D7}" dt="2021-12-08T01:54:56.683" v="4674" actId="26606"/>
          <ac:spMkLst>
            <pc:docMk/>
            <pc:sldMk cId="549272481" sldId="257"/>
            <ac:spMk id="2" creationId="{5BDACD6B-4ACE-4C08-919F-6160FD55B8B9}"/>
          </ac:spMkLst>
        </pc:spChg>
        <pc:spChg chg="del mod">
          <ac:chgData name="Tsukada Masaki" userId="86cbe36a173ddf9f" providerId="LiveId" clId="{1642DFC0-1538-4B77-8CA6-34A3D43F30D7}" dt="2021-12-08T01:54:56.683" v="4674" actId="26606"/>
          <ac:spMkLst>
            <pc:docMk/>
            <pc:sldMk cId="549272481" sldId="257"/>
            <ac:spMk id="3" creationId="{E6123A40-522A-46E0-B2AA-2B0C5BF363C0}"/>
          </ac:spMkLst>
        </pc:spChg>
        <pc:spChg chg="mod">
          <ac:chgData name="Tsukada Masaki" userId="86cbe36a173ddf9f" providerId="LiveId" clId="{1642DFC0-1538-4B77-8CA6-34A3D43F30D7}" dt="2021-12-08T01:54:56.683" v="4674" actId="26606"/>
          <ac:spMkLst>
            <pc:docMk/>
            <pc:sldMk cId="549272481" sldId="257"/>
            <ac:spMk id="4" creationId="{75DF693B-8CC3-46F7-90DD-6D0EE45DAA2B}"/>
          </ac:spMkLst>
        </pc:spChg>
        <pc:spChg chg="add">
          <ac:chgData name="Tsukada Masaki" userId="86cbe36a173ddf9f" providerId="LiveId" clId="{1642DFC0-1538-4B77-8CA6-34A3D43F30D7}" dt="2021-12-08T01:54:56.683" v="4674" actId="26606"/>
          <ac:spMkLst>
            <pc:docMk/>
            <pc:sldMk cId="549272481" sldId="257"/>
            <ac:spMk id="10" creationId="{2E442304-DDBD-4F7B-8017-36BCC863FB40}"/>
          </ac:spMkLst>
        </pc:spChg>
        <pc:spChg chg="add">
          <ac:chgData name="Tsukada Masaki" userId="86cbe36a173ddf9f" providerId="LiveId" clId="{1642DFC0-1538-4B77-8CA6-34A3D43F30D7}" dt="2021-12-08T01:54:56.683" v="4674" actId="26606"/>
          <ac:spMkLst>
            <pc:docMk/>
            <pc:sldMk cId="549272481" sldId="257"/>
            <ac:spMk id="12" creationId="{5E107275-3853-46FD-A241-DE4355A42675}"/>
          </ac:spMkLst>
        </pc:spChg>
        <pc:graphicFrameChg chg="add">
          <ac:chgData name="Tsukada Masaki" userId="86cbe36a173ddf9f" providerId="LiveId" clId="{1642DFC0-1538-4B77-8CA6-34A3D43F30D7}" dt="2021-12-08T01:54:56.683" v="4674" actId="26606"/>
          <ac:graphicFrameMkLst>
            <pc:docMk/>
            <pc:sldMk cId="549272481" sldId="257"/>
            <ac:graphicFrameMk id="6" creationId="{77B520CB-BBFB-4B73-A8D1-4D0A0ECC9C6E}"/>
          </ac:graphicFrameMkLst>
        </pc:graphicFrameChg>
      </pc:sldChg>
      <pc:sldChg chg="addSp modSp new mod setBg">
        <pc:chgData name="Tsukada Masaki" userId="86cbe36a173ddf9f" providerId="LiveId" clId="{1642DFC0-1538-4B77-8CA6-34A3D43F30D7}" dt="2021-12-08T01:55:00.352" v="4675" actId="26606"/>
        <pc:sldMkLst>
          <pc:docMk/>
          <pc:sldMk cId="1712451498" sldId="258"/>
        </pc:sldMkLst>
        <pc:spChg chg="mod">
          <ac:chgData name="Tsukada Masaki" userId="86cbe36a173ddf9f" providerId="LiveId" clId="{1642DFC0-1538-4B77-8CA6-34A3D43F30D7}" dt="2021-12-08T01:55:00.352" v="4675" actId="26606"/>
          <ac:spMkLst>
            <pc:docMk/>
            <pc:sldMk cId="1712451498" sldId="258"/>
            <ac:spMk id="2" creationId="{B79E769E-9D3E-4C12-89EC-91FA03BCB7CE}"/>
          </ac:spMkLst>
        </pc:spChg>
        <pc:spChg chg="mod">
          <ac:chgData name="Tsukada Masaki" userId="86cbe36a173ddf9f" providerId="LiveId" clId="{1642DFC0-1538-4B77-8CA6-34A3D43F30D7}" dt="2021-12-08T01:55:00.352" v="4675" actId="26606"/>
          <ac:spMkLst>
            <pc:docMk/>
            <pc:sldMk cId="1712451498" sldId="258"/>
            <ac:spMk id="3" creationId="{9A78F900-5FB2-40DB-9288-CD77C42281D7}"/>
          </ac:spMkLst>
        </pc:spChg>
        <pc:spChg chg="mod">
          <ac:chgData name="Tsukada Masaki" userId="86cbe36a173ddf9f" providerId="LiveId" clId="{1642DFC0-1538-4B77-8CA6-34A3D43F30D7}" dt="2021-12-08T01:55:00.352" v="4675" actId="26606"/>
          <ac:spMkLst>
            <pc:docMk/>
            <pc:sldMk cId="1712451498" sldId="258"/>
            <ac:spMk id="4" creationId="{B7AB9A10-2E50-492C-9041-1BAE19E45439}"/>
          </ac:spMkLst>
        </pc:spChg>
        <pc:spChg chg="add">
          <ac:chgData name="Tsukada Masaki" userId="86cbe36a173ddf9f" providerId="LiveId" clId="{1642DFC0-1538-4B77-8CA6-34A3D43F30D7}" dt="2021-12-08T01:55:00.352" v="4675" actId="26606"/>
          <ac:spMkLst>
            <pc:docMk/>
            <pc:sldMk cId="1712451498" sldId="258"/>
            <ac:spMk id="10" creationId="{45D37F4E-DDB4-456B-97E0-9937730A039F}"/>
          </ac:spMkLst>
        </pc:spChg>
        <pc:spChg chg="add">
          <ac:chgData name="Tsukada Masaki" userId="86cbe36a173ddf9f" providerId="LiveId" clId="{1642DFC0-1538-4B77-8CA6-34A3D43F30D7}" dt="2021-12-08T01:55:00.352" v="4675" actId="26606"/>
          <ac:spMkLst>
            <pc:docMk/>
            <pc:sldMk cId="1712451498" sldId="258"/>
            <ac:spMk id="12" creationId="{B2DD41CD-8F47-4F56-AD12-4E2FF7696987}"/>
          </ac:spMkLst>
        </pc:spChg>
        <pc:picChg chg="add mod">
          <ac:chgData name="Tsukada Masaki" userId="86cbe36a173ddf9f" providerId="LiveId" clId="{1642DFC0-1538-4B77-8CA6-34A3D43F30D7}" dt="2021-12-08T01:55:00.352" v="4675" actId="26606"/>
          <ac:picMkLst>
            <pc:docMk/>
            <pc:sldMk cId="1712451498" sldId="258"/>
            <ac:picMk id="5" creationId="{EA87A6F4-8348-4763-B221-7BFE818E6C60}"/>
          </ac:picMkLst>
        </pc:picChg>
      </pc:sldChg>
      <pc:sldChg chg="addSp delSp modSp new mod setBg">
        <pc:chgData name="Tsukada Masaki" userId="86cbe36a173ddf9f" providerId="LiveId" clId="{1642DFC0-1538-4B77-8CA6-34A3D43F30D7}" dt="2021-12-08T01:59:11.229" v="4738" actId="1038"/>
        <pc:sldMkLst>
          <pc:docMk/>
          <pc:sldMk cId="3339302372" sldId="259"/>
        </pc:sldMkLst>
        <pc:spChg chg="mod">
          <ac:chgData name="Tsukada Masaki" userId="86cbe36a173ddf9f" providerId="LiveId" clId="{1642DFC0-1538-4B77-8CA6-34A3D43F30D7}" dt="2021-12-08T01:59:11.229" v="4738" actId="1038"/>
          <ac:spMkLst>
            <pc:docMk/>
            <pc:sldMk cId="3339302372" sldId="259"/>
            <ac:spMk id="2" creationId="{7F7DCEF2-C3EF-4F44-8544-BF0F69F51245}"/>
          </ac:spMkLst>
        </pc:spChg>
        <pc:spChg chg="del mod">
          <ac:chgData name="Tsukada Masaki" userId="86cbe36a173ddf9f" providerId="LiveId" clId="{1642DFC0-1538-4B77-8CA6-34A3D43F30D7}" dt="2021-12-08T01:57:07.143" v="4684" actId="26606"/>
          <ac:spMkLst>
            <pc:docMk/>
            <pc:sldMk cId="3339302372" sldId="259"/>
            <ac:spMk id="3" creationId="{6F6FDCE8-E48E-409E-AF55-9360FF7765DF}"/>
          </ac:spMkLst>
        </pc:spChg>
        <pc:spChg chg="mod">
          <ac:chgData name="Tsukada Masaki" userId="86cbe36a173ddf9f" providerId="LiveId" clId="{1642DFC0-1538-4B77-8CA6-34A3D43F30D7}" dt="2021-12-08T01:55:10.858" v="4676" actId="26606"/>
          <ac:spMkLst>
            <pc:docMk/>
            <pc:sldMk cId="3339302372" sldId="259"/>
            <ac:spMk id="4" creationId="{25A4D79D-13B9-4DAB-944C-0E210A026914}"/>
          </ac:spMkLst>
        </pc:spChg>
        <pc:spChg chg="add del">
          <ac:chgData name="Tsukada Masaki" userId="86cbe36a173ddf9f" providerId="LiveId" clId="{1642DFC0-1538-4B77-8CA6-34A3D43F30D7}" dt="2021-12-08T01:57:07.143" v="4684" actId="26606"/>
          <ac:spMkLst>
            <pc:docMk/>
            <pc:sldMk cId="3339302372" sldId="259"/>
            <ac:spMk id="9" creationId="{C05CBC3C-2E5A-4839-8B9B-2E5A6ADF0F58}"/>
          </ac:spMkLst>
        </pc:spChg>
        <pc:spChg chg="add del">
          <ac:chgData name="Tsukada Masaki" userId="86cbe36a173ddf9f" providerId="LiveId" clId="{1642DFC0-1538-4B77-8CA6-34A3D43F30D7}" dt="2021-12-08T01:57:07.143" v="4684" actId="26606"/>
          <ac:spMkLst>
            <pc:docMk/>
            <pc:sldMk cId="3339302372" sldId="259"/>
            <ac:spMk id="11" creationId="{827FF362-FC97-4BF5-949B-D4ADFA26E457}"/>
          </ac:spMkLst>
        </pc:spChg>
        <pc:spChg chg="add">
          <ac:chgData name="Tsukada Masaki" userId="86cbe36a173ddf9f" providerId="LiveId" clId="{1642DFC0-1538-4B77-8CA6-34A3D43F30D7}" dt="2021-12-08T01:57:07.143" v="4684" actId="26606"/>
          <ac:spMkLst>
            <pc:docMk/>
            <pc:sldMk cId="3339302372" sldId="259"/>
            <ac:spMk id="17" creationId="{C05CBC3C-2E5A-4839-8B9B-2E5A6ADF0F58}"/>
          </ac:spMkLst>
        </pc:spChg>
        <pc:spChg chg="add">
          <ac:chgData name="Tsukada Masaki" userId="86cbe36a173ddf9f" providerId="LiveId" clId="{1642DFC0-1538-4B77-8CA6-34A3D43F30D7}" dt="2021-12-08T01:57:07.143" v="4684" actId="26606"/>
          <ac:spMkLst>
            <pc:docMk/>
            <pc:sldMk cId="3339302372" sldId="259"/>
            <ac:spMk id="19" creationId="{DB5B423A-57CC-4C58-AA26-8E2E862B03A0}"/>
          </ac:spMkLst>
        </pc:spChg>
        <pc:graphicFrameChg chg="add">
          <ac:chgData name="Tsukada Masaki" userId="86cbe36a173ddf9f" providerId="LiveId" clId="{1642DFC0-1538-4B77-8CA6-34A3D43F30D7}" dt="2021-12-08T01:57:07.143" v="4684" actId="26606"/>
          <ac:graphicFrameMkLst>
            <pc:docMk/>
            <pc:sldMk cId="3339302372" sldId="259"/>
            <ac:graphicFrameMk id="13" creationId="{02597319-B5A4-46E6-8F5D-EE0873864C7D}"/>
          </ac:graphicFrameMkLst>
        </pc:graphicFrameChg>
      </pc:sldChg>
      <pc:sldChg chg="addSp delSp modSp new mod setBg">
        <pc:chgData name="Tsukada Masaki" userId="86cbe36a173ddf9f" providerId="LiveId" clId="{1642DFC0-1538-4B77-8CA6-34A3D43F30D7}" dt="2021-12-08T01:57:01.949" v="4683" actId="26606"/>
        <pc:sldMkLst>
          <pc:docMk/>
          <pc:sldMk cId="4065122709" sldId="260"/>
        </pc:sldMkLst>
        <pc:spChg chg="mod">
          <ac:chgData name="Tsukada Masaki" userId="86cbe36a173ddf9f" providerId="LiveId" clId="{1642DFC0-1538-4B77-8CA6-34A3D43F30D7}" dt="2021-12-08T01:57:01.949" v="4683" actId="26606"/>
          <ac:spMkLst>
            <pc:docMk/>
            <pc:sldMk cId="4065122709" sldId="260"/>
            <ac:spMk id="2" creationId="{4C3F4368-9C8F-4A16-8B38-E42DFA1E3D92}"/>
          </ac:spMkLst>
        </pc:spChg>
        <pc:spChg chg="del mod">
          <ac:chgData name="Tsukada Masaki" userId="86cbe36a173ddf9f" providerId="LiveId" clId="{1642DFC0-1538-4B77-8CA6-34A3D43F30D7}" dt="2021-12-08T01:57:01.949" v="4683" actId="26606"/>
          <ac:spMkLst>
            <pc:docMk/>
            <pc:sldMk cId="4065122709" sldId="260"/>
            <ac:spMk id="3" creationId="{B86E3417-8C89-478A-88EB-D8355119B019}"/>
          </ac:spMkLst>
        </pc:spChg>
        <pc:spChg chg="mod">
          <ac:chgData name="Tsukada Masaki" userId="86cbe36a173ddf9f" providerId="LiveId" clId="{1642DFC0-1538-4B77-8CA6-34A3D43F30D7}" dt="2021-12-08T01:55:14.648" v="4677" actId="26606"/>
          <ac:spMkLst>
            <pc:docMk/>
            <pc:sldMk cId="4065122709" sldId="260"/>
            <ac:spMk id="4" creationId="{2B4B42B1-E3BF-45A2-964F-210462389CE6}"/>
          </ac:spMkLst>
        </pc:spChg>
        <pc:spChg chg="add del">
          <ac:chgData name="Tsukada Masaki" userId="86cbe36a173ddf9f" providerId="LiveId" clId="{1642DFC0-1538-4B77-8CA6-34A3D43F30D7}" dt="2021-12-08T01:57:01.949" v="4683" actId="26606"/>
          <ac:spMkLst>
            <pc:docMk/>
            <pc:sldMk cId="4065122709" sldId="260"/>
            <ac:spMk id="9" creationId="{C05CBC3C-2E5A-4839-8B9B-2E5A6ADF0F58}"/>
          </ac:spMkLst>
        </pc:spChg>
        <pc:spChg chg="add del">
          <ac:chgData name="Tsukada Masaki" userId="86cbe36a173ddf9f" providerId="LiveId" clId="{1642DFC0-1538-4B77-8CA6-34A3D43F30D7}" dt="2021-12-08T01:57:01.949" v="4683" actId="26606"/>
          <ac:spMkLst>
            <pc:docMk/>
            <pc:sldMk cId="4065122709" sldId="260"/>
            <ac:spMk id="11" creationId="{827FF362-FC97-4BF5-949B-D4ADFA26E457}"/>
          </ac:spMkLst>
        </pc:spChg>
        <pc:spChg chg="add">
          <ac:chgData name="Tsukada Masaki" userId="86cbe36a173ddf9f" providerId="LiveId" clId="{1642DFC0-1538-4B77-8CA6-34A3D43F30D7}" dt="2021-12-08T01:57:01.949" v="4683" actId="26606"/>
          <ac:spMkLst>
            <pc:docMk/>
            <pc:sldMk cId="4065122709" sldId="260"/>
            <ac:spMk id="17" creationId="{C05CBC3C-2E5A-4839-8B9B-2E5A6ADF0F58}"/>
          </ac:spMkLst>
        </pc:spChg>
        <pc:spChg chg="add">
          <ac:chgData name="Tsukada Masaki" userId="86cbe36a173ddf9f" providerId="LiveId" clId="{1642DFC0-1538-4B77-8CA6-34A3D43F30D7}" dt="2021-12-08T01:57:01.949" v="4683" actId="26606"/>
          <ac:spMkLst>
            <pc:docMk/>
            <pc:sldMk cId="4065122709" sldId="260"/>
            <ac:spMk id="19" creationId="{DB5B423A-57CC-4C58-AA26-8E2E862B03A0}"/>
          </ac:spMkLst>
        </pc:spChg>
        <pc:graphicFrameChg chg="add">
          <ac:chgData name="Tsukada Masaki" userId="86cbe36a173ddf9f" providerId="LiveId" clId="{1642DFC0-1538-4B77-8CA6-34A3D43F30D7}" dt="2021-12-08T01:57:01.949" v="4683" actId="26606"/>
          <ac:graphicFrameMkLst>
            <pc:docMk/>
            <pc:sldMk cId="4065122709" sldId="260"/>
            <ac:graphicFrameMk id="13" creationId="{FC119FCC-4D50-42C0-808B-068980B484AC}"/>
          </ac:graphicFrameMkLst>
        </pc:graphicFrameChg>
      </pc:sldChg>
      <pc:sldChg chg="addSp delSp modSp new mod setBg">
        <pc:chgData name="Tsukada Masaki" userId="86cbe36a173ddf9f" providerId="LiveId" clId="{1642DFC0-1538-4B77-8CA6-34A3D43F30D7}" dt="2021-12-08T01:55:26.484" v="4678" actId="26606"/>
        <pc:sldMkLst>
          <pc:docMk/>
          <pc:sldMk cId="591682950" sldId="261"/>
        </pc:sldMkLst>
        <pc:spChg chg="mod">
          <ac:chgData name="Tsukada Masaki" userId="86cbe36a173ddf9f" providerId="LiveId" clId="{1642DFC0-1538-4B77-8CA6-34A3D43F30D7}" dt="2021-12-08T01:55:26.484" v="4678" actId="26606"/>
          <ac:spMkLst>
            <pc:docMk/>
            <pc:sldMk cId="591682950" sldId="261"/>
            <ac:spMk id="2" creationId="{93FAB67E-D8E6-45DF-BAD8-41F3CBD10ECD}"/>
          </ac:spMkLst>
        </pc:spChg>
        <pc:spChg chg="del mod">
          <ac:chgData name="Tsukada Masaki" userId="86cbe36a173ddf9f" providerId="LiveId" clId="{1642DFC0-1538-4B77-8CA6-34A3D43F30D7}" dt="2021-12-08T01:55:26.484" v="4678" actId="26606"/>
          <ac:spMkLst>
            <pc:docMk/>
            <pc:sldMk cId="591682950" sldId="261"/>
            <ac:spMk id="3" creationId="{64C8D3DC-0B6E-4A61-89DF-6456C7E38D34}"/>
          </ac:spMkLst>
        </pc:spChg>
        <pc:spChg chg="mod">
          <ac:chgData name="Tsukada Masaki" userId="86cbe36a173ddf9f" providerId="LiveId" clId="{1642DFC0-1538-4B77-8CA6-34A3D43F30D7}" dt="2021-12-08T01:55:26.484" v="4678" actId="26606"/>
          <ac:spMkLst>
            <pc:docMk/>
            <pc:sldMk cId="591682950" sldId="261"/>
            <ac:spMk id="4" creationId="{10DEDF54-AD04-40F0-B879-71AC80738AE6}"/>
          </ac:spMkLst>
        </pc:spChg>
        <pc:spChg chg="add">
          <ac:chgData name="Tsukada Masaki" userId="86cbe36a173ddf9f" providerId="LiveId" clId="{1642DFC0-1538-4B77-8CA6-34A3D43F30D7}" dt="2021-12-08T01:55:26.484" v="4678" actId="26606"/>
          <ac:spMkLst>
            <pc:docMk/>
            <pc:sldMk cId="591682950" sldId="261"/>
            <ac:spMk id="10" creationId="{C05CBC3C-2E5A-4839-8B9B-2E5A6ADF0F58}"/>
          </ac:spMkLst>
        </pc:spChg>
        <pc:spChg chg="add">
          <ac:chgData name="Tsukada Masaki" userId="86cbe36a173ddf9f" providerId="LiveId" clId="{1642DFC0-1538-4B77-8CA6-34A3D43F30D7}" dt="2021-12-08T01:55:26.484" v="4678" actId="26606"/>
          <ac:spMkLst>
            <pc:docMk/>
            <pc:sldMk cId="591682950" sldId="261"/>
            <ac:spMk id="12" creationId="{DB5B423A-57CC-4C58-AA26-8E2E862B03A0}"/>
          </ac:spMkLst>
        </pc:spChg>
        <pc:graphicFrameChg chg="add">
          <ac:chgData name="Tsukada Masaki" userId="86cbe36a173ddf9f" providerId="LiveId" clId="{1642DFC0-1538-4B77-8CA6-34A3D43F30D7}" dt="2021-12-08T01:55:26.484" v="4678" actId="26606"/>
          <ac:graphicFrameMkLst>
            <pc:docMk/>
            <pc:sldMk cId="591682950" sldId="261"/>
            <ac:graphicFrameMk id="6" creationId="{F71F2D1A-0F47-4DCA-8B45-A5C0D8BDCEDB}"/>
          </ac:graphicFrameMkLst>
        </pc:graphicFrameChg>
      </pc:sldChg>
      <pc:sldChg chg="addSp delSp modSp new mod setBg">
        <pc:chgData name="Tsukada Masaki" userId="86cbe36a173ddf9f" providerId="LiveId" clId="{1642DFC0-1538-4B77-8CA6-34A3D43F30D7}" dt="2021-12-08T01:55:32.525" v="4679" actId="26606"/>
        <pc:sldMkLst>
          <pc:docMk/>
          <pc:sldMk cId="1617308760" sldId="262"/>
        </pc:sldMkLst>
        <pc:spChg chg="mod">
          <ac:chgData name="Tsukada Masaki" userId="86cbe36a173ddf9f" providerId="LiveId" clId="{1642DFC0-1538-4B77-8CA6-34A3D43F30D7}" dt="2021-12-08T01:55:32.525" v="4679" actId="26606"/>
          <ac:spMkLst>
            <pc:docMk/>
            <pc:sldMk cId="1617308760" sldId="262"/>
            <ac:spMk id="2" creationId="{35DFAFC6-3179-4B93-8D8F-3AD24EC5F784}"/>
          </ac:spMkLst>
        </pc:spChg>
        <pc:spChg chg="del mod">
          <ac:chgData name="Tsukada Masaki" userId="86cbe36a173ddf9f" providerId="LiveId" clId="{1642DFC0-1538-4B77-8CA6-34A3D43F30D7}" dt="2021-12-08T01:55:32.525" v="4679" actId="26606"/>
          <ac:spMkLst>
            <pc:docMk/>
            <pc:sldMk cId="1617308760" sldId="262"/>
            <ac:spMk id="3" creationId="{7F55A101-AD41-440E-A7B9-BF461E097D1F}"/>
          </ac:spMkLst>
        </pc:spChg>
        <pc:spChg chg="mod">
          <ac:chgData name="Tsukada Masaki" userId="86cbe36a173ddf9f" providerId="LiveId" clId="{1642DFC0-1538-4B77-8CA6-34A3D43F30D7}" dt="2021-12-08T01:55:32.525" v="4679" actId="26606"/>
          <ac:spMkLst>
            <pc:docMk/>
            <pc:sldMk cId="1617308760" sldId="262"/>
            <ac:spMk id="4" creationId="{33CAEBDF-F9B4-41A4-9F57-971D2C8A98E9}"/>
          </ac:spMkLst>
        </pc:spChg>
        <pc:spChg chg="add">
          <ac:chgData name="Tsukada Masaki" userId="86cbe36a173ddf9f" providerId="LiveId" clId="{1642DFC0-1538-4B77-8CA6-34A3D43F30D7}" dt="2021-12-08T01:55:32.525" v="4679" actId="26606"/>
          <ac:spMkLst>
            <pc:docMk/>
            <pc:sldMk cId="1617308760" sldId="262"/>
            <ac:spMk id="10" creationId="{C05CBC3C-2E5A-4839-8B9B-2E5A6ADF0F58}"/>
          </ac:spMkLst>
        </pc:spChg>
        <pc:spChg chg="add">
          <ac:chgData name="Tsukada Masaki" userId="86cbe36a173ddf9f" providerId="LiveId" clId="{1642DFC0-1538-4B77-8CA6-34A3D43F30D7}" dt="2021-12-08T01:55:32.525" v="4679" actId="26606"/>
          <ac:spMkLst>
            <pc:docMk/>
            <pc:sldMk cId="1617308760" sldId="262"/>
            <ac:spMk id="12" creationId="{DB5B423A-57CC-4C58-AA26-8E2E862B03A0}"/>
          </ac:spMkLst>
        </pc:spChg>
        <pc:graphicFrameChg chg="add del mod">
          <ac:chgData name="Tsukada Masaki" userId="86cbe36a173ddf9f" providerId="LiveId" clId="{1642DFC0-1538-4B77-8CA6-34A3D43F30D7}" dt="2021-12-02T05:21:07.763" v="2227" actId="478"/>
          <ac:graphicFrameMkLst>
            <pc:docMk/>
            <pc:sldMk cId="1617308760" sldId="262"/>
            <ac:graphicFrameMk id="4" creationId="{8F68D3A6-A7BF-41E3-972C-D7B726C85D47}"/>
          </ac:graphicFrameMkLst>
        </pc:graphicFrameChg>
        <pc:graphicFrameChg chg="add">
          <ac:chgData name="Tsukada Masaki" userId="86cbe36a173ddf9f" providerId="LiveId" clId="{1642DFC0-1538-4B77-8CA6-34A3D43F30D7}" dt="2021-12-08T01:55:32.525" v="4679" actId="26606"/>
          <ac:graphicFrameMkLst>
            <pc:docMk/>
            <pc:sldMk cId="1617308760" sldId="262"/>
            <ac:graphicFrameMk id="6" creationId="{B2EDCE5C-2F22-4A71-8AC8-705BF0084D72}"/>
          </ac:graphicFrameMkLst>
        </pc:graphicFrameChg>
      </pc:sldChg>
      <pc:sldChg chg="addSp delSp modSp new mod setBg">
        <pc:chgData name="Tsukada Masaki" userId="86cbe36a173ddf9f" providerId="LiveId" clId="{1642DFC0-1538-4B77-8CA6-34A3D43F30D7}" dt="2021-12-08T01:56:11.733" v="4682" actId="26606"/>
        <pc:sldMkLst>
          <pc:docMk/>
          <pc:sldMk cId="3814907701" sldId="263"/>
        </pc:sldMkLst>
        <pc:spChg chg="mod">
          <ac:chgData name="Tsukada Masaki" userId="86cbe36a173ddf9f" providerId="LiveId" clId="{1642DFC0-1538-4B77-8CA6-34A3D43F30D7}" dt="2021-12-08T01:56:11.733" v="4682" actId="26606"/>
          <ac:spMkLst>
            <pc:docMk/>
            <pc:sldMk cId="3814907701" sldId="263"/>
            <ac:spMk id="2" creationId="{4E44A565-DABE-463F-A208-A506670BA208}"/>
          </ac:spMkLst>
        </pc:spChg>
        <pc:spChg chg="del mod">
          <ac:chgData name="Tsukada Masaki" userId="86cbe36a173ddf9f" providerId="LiveId" clId="{1642DFC0-1538-4B77-8CA6-34A3D43F30D7}" dt="2021-12-08T01:56:11.733" v="4682" actId="26606"/>
          <ac:spMkLst>
            <pc:docMk/>
            <pc:sldMk cId="3814907701" sldId="263"/>
            <ac:spMk id="3" creationId="{C6818110-CB54-4187-978F-0BE179B9B2CA}"/>
          </ac:spMkLst>
        </pc:spChg>
        <pc:spChg chg="mod">
          <ac:chgData name="Tsukada Masaki" userId="86cbe36a173ddf9f" providerId="LiveId" clId="{1642DFC0-1538-4B77-8CA6-34A3D43F30D7}" dt="2021-12-08T01:56:11.733" v="4682" actId="26606"/>
          <ac:spMkLst>
            <pc:docMk/>
            <pc:sldMk cId="3814907701" sldId="263"/>
            <ac:spMk id="4" creationId="{4054EFC1-7A1E-46B0-96BF-6C2AE1C6C7C4}"/>
          </ac:spMkLst>
        </pc:spChg>
        <pc:spChg chg="add">
          <ac:chgData name="Tsukada Masaki" userId="86cbe36a173ddf9f" providerId="LiveId" clId="{1642DFC0-1538-4B77-8CA6-34A3D43F30D7}" dt="2021-12-08T01:56:11.733" v="4682" actId="26606"/>
          <ac:spMkLst>
            <pc:docMk/>
            <pc:sldMk cId="3814907701" sldId="263"/>
            <ac:spMk id="10" creationId="{C05CBC3C-2E5A-4839-8B9B-2E5A6ADF0F58}"/>
          </ac:spMkLst>
        </pc:spChg>
        <pc:spChg chg="add">
          <ac:chgData name="Tsukada Masaki" userId="86cbe36a173ddf9f" providerId="LiveId" clId="{1642DFC0-1538-4B77-8CA6-34A3D43F30D7}" dt="2021-12-08T01:56:11.733" v="4682" actId="26606"/>
          <ac:spMkLst>
            <pc:docMk/>
            <pc:sldMk cId="3814907701" sldId="263"/>
            <ac:spMk id="12" creationId="{DB5B423A-57CC-4C58-AA26-8E2E862B03A0}"/>
          </ac:spMkLst>
        </pc:spChg>
        <pc:graphicFrameChg chg="add">
          <ac:chgData name="Tsukada Masaki" userId="86cbe36a173ddf9f" providerId="LiveId" clId="{1642DFC0-1538-4B77-8CA6-34A3D43F30D7}" dt="2021-12-08T01:56:11.733" v="4682" actId="26606"/>
          <ac:graphicFrameMkLst>
            <pc:docMk/>
            <pc:sldMk cId="3814907701" sldId="263"/>
            <ac:graphicFrameMk id="6" creationId="{F718F77A-10DD-4C4E-A529-CA86071BD415}"/>
          </ac:graphicFrameMkLst>
        </pc:graphicFrameChg>
      </pc:sldChg>
      <pc:sldChg chg="modSp new mod">
        <pc:chgData name="Tsukada Masaki" userId="86cbe36a173ddf9f" providerId="LiveId" clId="{1642DFC0-1538-4B77-8CA6-34A3D43F30D7}" dt="2021-12-05T05:07:16.761" v="4464"/>
        <pc:sldMkLst>
          <pc:docMk/>
          <pc:sldMk cId="3662135121" sldId="264"/>
        </pc:sldMkLst>
        <pc:spChg chg="mod">
          <ac:chgData name="Tsukada Masaki" userId="86cbe36a173ddf9f" providerId="LiveId" clId="{1642DFC0-1538-4B77-8CA6-34A3D43F30D7}" dt="2021-12-02T05:59:48.565" v="2516" actId="20577"/>
          <ac:spMkLst>
            <pc:docMk/>
            <pc:sldMk cId="3662135121" sldId="264"/>
            <ac:spMk id="2" creationId="{F0AEBBDD-83C7-4AC3-A524-9F4A0A4E70CF}"/>
          </ac:spMkLst>
        </pc:spChg>
        <pc:spChg chg="mod">
          <ac:chgData name="Tsukada Masaki" userId="86cbe36a173ddf9f" providerId="LiveId" clId="{1642DFC0-1538-4B77-8CA6-34A3D43F30D7}" dt="2021-12-05T05:07:16.761" v="4464"/>
          <ac:spMkLst>
            <pc:docMk/>
            <pc:sldMk cId="3662135121" sldId="264"/>
            <ac:spMk id="3" creationId="{B97FE4CB-4151-4097-A729-B49BAB541339}"/>
          </ac:spMkLst>
        </pc:spChg>
      </pc:sldChg>
      <pc:sldChg chg="addSp delSp modSp new mod setBg">
        <pc:chgData name="Tsukada Masaki" userId="86cbe36a173ddf9f" providerId="LiveId" clId="{1642DFC0-1538-4B77-8CA6-34A3D43F30D7}" dt="2021-12-05T04:39:28.892" v="3470" actId="26606"/>
        <pc:sldMkLst>
          <pc:docMk/>
          <pc:sldMk cId="486996568" sldId="265"/>
        </pc:sldMkLst>
        <pc:spChg chg="mod">
          <ac:chgData name="Tsukada Masaki" userId="86cbe36a173ddf9f" providerId="LiveId" clId="{1642DFC0-1538-4B77-8CA6-34A3D43F30D7}" dt="2021-12-05T04:38:35.919" v="3462" actId="26606"/>
          <ac:spMkLst>
            <pc:docMk/>
            <pc:sldMk cId="486996568" sldId="265"/>
            <ac:spMk id="2" creationId="{42496CA7-9949-4E67-BF8C-379D9D60EE92}"/>
          </ac:spMkLst>
        </pc:spChg>
        <pc:spChg chg="mod">
          <ac:chgData name="Tsukada Masaki" userId="86cbe36a173ddf9f" providerId="LiveId" clId="{1642DFC0-1538-4B77-8CA6-34A3D43F30D7}" dt="2021-12-05T04:39:28.892" v="3470" actId="26606"/>
          <ac:spMkLst>
            <pc:docMk/>
            <pc:sldMk cId="486996568" sldId="265"/>
            <ac:spMk id="3" creationId="{FF57627D-1C62-4DC2-82A4-D957476F9FE5}"/>
          </ac:spMkLst>
        </pc:spChg>
        <pc:spChg chg="add del">
          <ac:chgData name="Tsukada Masaki" userId="86cbe36a173ddf9f" providerId="LiveId" clId="{1642DFC0-1538-4B77-8CA6-34A3D43F30D7}" dt="2021-12-05T04:39:28.892" v="3470" actId="26606"/>
          <ac:spMkLst>
            <pc:docMk/>
            <pc:sldMk cId="486996568" sldId="265"/>
            <ac:spMk id="9" creationId="{5E39A796-BE83-48B1-B33F-35C4A32AAB57}"/>
          </ac:spMkLst>
        </pc:spChg>
        <pc:spChg chg="add del">
          <ac:chgData name="Tsukada Masaki" userId="86cbe36a173ddf9f" providerId="LiveId" clId="{1642DFC0-1538-4B77-8CA6-34A3D43F30D7}" dt="2021-12-05T04:39:28.892" v="3470" actId="26606"/>
          <ac:spMkLst>
            <pc:docMk/>
            <pc:sldMk cId="486996568" sldId="265"/>
            <ac:spMk id="11" creationId="{72F84B47-E267-4194-8194-831DB7B5547F}"/>
          </ac:spMkLst>
        </pc:spChg>
        <pc:spChg chg="add">
          <ac:chgData name="Tsukada Masaki" userId="86cbe36a173ddf9f" providerId="LiveId" clId="{1642DFC0-1538-4B77-8CA6-34A3D43F30D7}" dt="2021-12-05T04:39:28.892" v="3470" actId="26606"/>
          <ac:spMkLst>
            <pc:docMk/>
            <pc:sldMk cId="486996568" sldId="265"/>
            <ac:spMk id="16" creationId="{5E39A796-BE83-48B1-B33F-35C4A32AAB57}"/>
          </ac:spMkLst>
        </pc:spChg>
        <pc:spChg chg="add">
          <ac:chgData name="Tsukada Masaki" userId="86cbe36a173ddf9f" providerId="LiveId" clId="{1642DFC0-1538-4B77-8CA6-34A3D43F30D7}" dt="2021-12-05T04:39:28.892" v="3470" actId="26606"/>
          <ac:spMkLst>
            <pc:docMk/>
            <pc:sldMk cId="486996568" sldId="265"/>
            <ac:spMk id="18" creationId="{72F84B47-E267-4194-8194-831DB7B5547F}"/>
          </ac:spMkLst>
        </pc:spChg>
        <pc:graphicFrameChg chg="add del mod modGraphic">
          <ac:chgData name="Tsukada Masaki" userId="86cbe36a173ddf9f" providerId="LiveId" clId="{1642DFC0-1538-4B77-8CA6-34A3D43F30D7}" dt="2021-12-05T04:39:23.433" v="3468" actId="478"/>
          <ac:graphicFrameMkLst>
            <pc:docMk/>
            <pc:sldMk cId="486996568" sldId="265"/>
            <ac:graphicFrameMk id="4" creationId="{32162978-0F81-4547-87C3-06907499D710}"/>
          </ac:graphicFrameMkLst>
        </pc:graphicFrameChg>
        <pc:graphicFrameChg chg="add mod">
          <ac:chgData name="Tsukada Masaki" userId="86cbe36a173ddf9f" providerId="LiveId" clId="{1642DFC0-1538-4B77-8CA6-34A3D43F30D7}" dt="2021-12-05T04:39:28.892" v="3470" actId="26606"/>
          <ac:graphicFrameMkLst>
            <pc:docMk/>
            <pc:sldMk cId="486996568" sldId="265"/>
            <ac:graphicFrameMk id="5" creationId="{384F128C-3699-48DC-AD68-02F7150B506E}"/>
          </ac:graphicFrameMkLst>
        </pc:graphicFrameChg>
      </pc:sldChg>
      <pc:sldChg chg="modSp new mod">
        <pc:chgData name="Tsukada Masaki" userId="86cbe36a173ddf9f" providerId="LiveId" clId="{1642DFC0-1538-4B77-8CA6-34A3D43F30D7}" dt="2021-12-05T04:42:09.142" v="3662" actId="20577"/>
        <pc:sldMkLst>
          <pc:docMk/>
          <pc:sldMk cId="221692941" sldId="266"/>
        </pc:sldMkLst>
        <pc:spChg chg="mod">
          <ac:chgData name="Tsukada Masaki" userId="86cbe36a173ddf9f" providerId="LiveId" clId="{1642DFC0-1538-4B77-8CA6-34A3D43F30D7}" dt="2021-12-05T04:40:05.498" v="3516" actId="20577"/>
          <ac:spMkLst>
            <pc:docMk/>
            <pc:sldMk cId="221692941" sldId="266"/>
            <ac:spMk id="2" creationId="{7E57B1C2-4543-4ED3-9FD1-187C9DC96452}"/>
          </ac:spMkLst>
        </pc:spChg>
        <pc:spChg chg="mod">
          <ac:chgData name="Tsukada Masaki" userId="86cbe36a173ddf9f" providerId="LiveId" clId="{1642DFC0-1538-4B77-8CA6-34A3D43F30D7}" dt="2021-12-05T04:42:09.142" v="3662" actId="20577"/>
          <ac:spMkLst>
            <pc:docMk/>
            <pc:sldMk cId="221692941" sldId="266"/>
            <ac:spMk id="3" creationId="{217C107B-06B2-4BBB-99B8-ADC5DF51C167}"/>
          </ac:spMkLst>
        </pc:spChg>
      </pc:sldChg>
      <pc:sldChg chg="addSp delSp modSp new mod">
        <pc:chgData name="Tsukada Masaki" userId="86cbe36a173ddf9f" providerId="LiveId" clId="{1642DFC0-1538-4B77-8CA6-34A3D43F30D7}" dt="2021-12-05T04:55:21.985" v="4038" actId="20577"/>
        <pc:sldMkLst>
          <pc:docMk/>
          <pc:sldMk cId="713157942" sldId="267"/>
        </pc:sldMkLst>
        <pc:spChg chg="mod">
          <ac:chgData name="Tsukada Masaki" userId="86cbe36a173ddf9f" providerId="LiveId" clId="{1642DFC0-1538-4B77-8CA6-34A3D43F30D7}" dt="2021-12-05T04:43:21.596" v="3708" actId="20577"/>
          <ac:spMkLst>
            <pc:docMk/>
            <pc:sldMk cId="713157942" sldId="267"/>
            <ac:spMk id="2" creationId="{112C81C5-9C30-4A25-B281-DAC106519E5F}"/>
          </ac:spMkLst>
        </pc:spChg>
        <pc:spChg chg="del mod">
          <ac:chgData name="Tsukada Masaki" userId="86cbe36a173ddf9f" providerId="LiveId" clId="{1642DFC0-1538-4B77-8CA6-34A3D43F30D7}" dt="2021-12-05T04:45:58.374" v="3709" actId="478"/>
          <ac:spMkLst>
            <pc:docMk/>
            <pc:sldMk cId="713157942" sldId="267"/>
            <ac:spMk id="3" creationId="{75AF217A-F7B8-436B-B39B-B9A9D86DB291}"/>
          </ac:spMkLst>
        </pc:spChg>
        <pc:graphicFrameChg chg="add del">
          <ac:chgData name="Tsukada Masaki" userId="86cbe36a173ddf9f" providerId="LiveId" clId="{1642DFC0-1538-4B77-8CA6-34A3D43F30D7}" dt="2021-12-05T04:46:47.181" v="3711" actId="3680"/>
          <ac:graphicFrameMkLst>
            <pc:docMk/>
            <pc:sldMk cId="713157942" sldId="267"/>
            <ac:graphicFrameMk id="4" creationId="{6BD96EDB-402D-4719-9B8F-6E57240AEB9E}"/>
          </ac:graphicFrameMkLst>
        </pc:graphicFrameChg>
        <pc:graphicFrameChg chg="add del mod modGraphic">
          <ac:chgData name="Tsukada Masaki" userId="86cbe36a173ddf9f" providerId="LiveId" clId="{1642DFC0-1538-4B77-8CA6-34A3D43F30D7}" dt="2021-12-05T04:47:28.176" v="3717" actId="3680"/>
          <ac:graphicFrameMkLst>
            <pc:docMk/>
            <pc:sldMk cId="713157942" sldId="267"/>
            <ac:graphicFrameMk id="5" creationId="{374D68CE-5276-4BF6-A5FA-9CC7082877B6}"/>
          </ac:graphicFrameMkLst>
        </pc:graphicFrameChg>
        <pc:graphicFrameChg chg="add mod modGraphic">
          <ac:chgData name="Tsukada Masaki" userId="86cbe36a173ddf9f" providerId="LiveId" clId="{1642DFC0-1538-4B77-8CA6-34A3D43F30D7}" dt="2021-12-05T04:55:21.985" v="4038" actId="20577"/>
          <ac:graphicFrameMkLst>
            <pc:docMk/>
            <pc:sldMk cId="713157942" sldId="267"/>
            <ac:graphicFrameMk id="6" creationId="{CACD12D5-0013-4AFD-9A75-5C4EDED5CD43}"/>
          </ac:graphicFrameMkLst>
        </pc:graphicFrameChg>
      </pc:sldChg>
      <pc:sldChg chg="addSp modSp new mod setBg">
        <pc:chgData name="Tsukada Masaki" userId="86cbe36a173ddf9f" providerId="LiveId" clId="{1642DFC0-1538-4B77-8CA6-34A3D43F30D7}" dt="2021-12-05T04:57:47.512" v="4126" actId="115"/>
        <pc:sldMkLst>
          <pc:docMk/>
          <pc:sldMk cId="2228036514" sldId="268"/>
        </pc:sldMkLst>
        <pc:spChg chg="mod">
          <ac:chgData name="Tsukada Masaki" userId="86cbe36a173ddf9f" providerId="LiveId" clId="{1642DFC0-1538-4B77-8CA6-34A3D43F30D7}" dt="2021-12-05T04:56:55.733" v="4049" actId="26606"/>
          <ac:spMkLst>
            <pc:docMk/>
            <pc:sldMk cId="2228036514" sldId="268"/>
            <ac:spMk id="2" creationId="{16BCFFF1-A062-4CEE-A3B1-54FC12475691}"/>
          </ac:spMkLst>
        </pc:spChg>
        <pc:spChg chg="mod">
          <ac:chgData name="Tsukada Masaki" userId="86cbe36a173ddf9f" providerId="LiveId" clId="{1642DFC0-1538-4B77-8CA6-34A3D43F30D7}" dt="2021-12-05T04:57:47.512" v="4126" actId="115"/>
          <ac:spMkLst>
            <pc:docMk/>
            <pc:sldMk cId="2228036514" sldId="268"/>
            <ac:spMk id="3" creationId="{D9C5D3B4-3924-41AC-93E5-E94861CFDC5A}"/>
          </ac:spMkLst>
        </pc:spChg>
        <pc:spChg chg="add">
          <ac:chgData name="Tsukada Masaki" userId="86cbe36a173ddf9f" providerId="LiveId" clId="{1642DFC0-1538-4B77-8CA6-34A3D43F30D7}" dt="2021-12-05T04:56:55.733" v="4049" actId="26606"/>
          <ac:spMkLst>
            <pc:docMk/>
            <pc:sldMk cId="2228036514" sldId="268"/>
            <ac:spMk id="9" creationId="{5E39A796-BE83-48B1-B33F-35C4A32AAB57}"/>
          </ac:spMkLst>
        </pc:spChg>
        <pc:spChg chg="add">
          <ac:chgData name="Tsukada Masaki" userId="86cbe36a173ddf9f" providerId="LiveId" clId="{1642DFC0-1538-4B77-8CA6-34A3D43F30D7}" dt="2021-12-05T04:56:55.733" v="4049" actId="26606"/>
          <ac:spMkLst>
            <pc:docMk/>
            <pc:sldMk cId="2228036514" sldId="268"/>
            <ac:spMk id="11" creationId="{72F84B47-E267-4194-8194-831DB7B5547F}"/>
          </ac:spMkLst>
        </pc:spChg>
        <pc:graphicFrameChg chg="add mod modGraphic">
          <ac:chgData name="Tsukada Masaki" userId="86cbe36a173ddf9f" providerId="LiveId" clId="{1642DFC0-1538-4B77-8CA6-34A3D43F30D7}" dt="2021-12-05T04:56:55.733" v="4049" actId="26606"/>
          <ac:graphicFrameMkLst>
            <pc:docMk/>
            <pc:sldMk cId="2228036514" sldId="268"/>
            <ac:graphicFrameMk id="4" creationId="{E940FD3D-0F30-416C-AD3D-8AE64EE13832}"/>
          </ac:graphicFrameMkLst>
        </pc:graphicFrameChg>
      </pc:sldChg>
      <pc:sldChg chg="addSp delSp modSp new mod">
        <pc:chgData name="Tsukada Masaki" userId="86cbe36a173ddf9f" providerId="LiveId" clId="{1642DFC0-1538-4B77-8CA6-34A3D43F30D7}" dt="2021-12-05T05:09:36.352" v="4656" actId="26606"/>
        <pc:sldMkLst>
          <pc:docMk/>
          <pc:sldMk cId="2397211659" sldId="269"/>
        </pc:sldMkLst>
        <pc:spChg chg="mod">
          <ac:chgData name="Tsukada Masaki" userId="86cbe36a173ddf9f" providerId="LiveId" clId="{1642DFC0-1538-4B77-8CA6-34A3D43F30D7}" dt="2021-12-05T05:00:32.571" v="4144" actId="20577"/>
          <ac:spMkLst>
            <pc:docMk/>
            <pc:sldMk cId="2397211659" sldId="269"/>
            <ac:spMk id="2" creationId="{099F1B8C-BBB7-456B-93BE-69C33768802D}"/>
          </ac:spMkLst>
        </pc:spChg>
        <pc:spChg chg="del mod">
          <ac:chgData name="Tsukada Masaki" userId="86cbe36a173ddf9f" providerId="LiveId" clId="{1642DFC0-1538-4B77-8CA6-34A3D43F30D7}" dt="2021-12-05T05:09:36.352" v="4656" actId="26606"/>
          <ac:spMkLst>
            <pc:docMk/>
            <pc:sldMk cId="2397211659" sldId="269"/>
            <ac:spMk id="3" creationId="{EB313BE2-4BA5-40C9-A9BB-11DF89821CA4}"/>
          </ac:spMkLst>
        </pc:spChg>
        <pc:spChg chg="add mod">
          <ac:chgData name="Tsukada Masaki" userId="86cbe36a173ddf9f" providerId="LiveId" clId="{1642DFC0-1538-4B77-8CA6-34A3D43F30D7}" dt="2021-12-05T05:07:08.913" v="4462" actId="1076"/>
          <ac:spMkLst>
            <pc:docMk/>
            <pc:sldMk cId="2397211659" sldId="269"/>
            <ac:spMk id="4" creationId="{68235B18-9E81-42E9-B43C-00C595638D9A}"/>
          </ac:spMkLst>
        </pc:spChg>
        <pc:graphicFrameChg chg="add">
          <ac:chgData name="Tsukada Masaki" userId="86cbe36a173ddf9f" providerId="LiveId" clId="{1642DFC0-1538-4B77-8CA6-34A3D43F30D7}" dt="2021-12-05T05:09:36.352" v="4656" actId="26606"/>
          <ac:graphicFrameMkLst>
            <pc:docMk/>
            <pc:sldMk cId="2397211659" sldId="269"/>
            <ac:graphicFrameMk id="3076" creationId="{E1E4B8B7-64D0-49F1-B111-5CC3BF0A3129}"/>
          </ac:graphicFrameMkLst>
        </pc:graphicFrameChg>
        <pc:picChg chg="add mod">
          <ac:chgData name="Tsukada Masaki" userId="86cbe36a173ddf9f" providerId="LiveId" clId="{1642DFC0-1538-4B77-8CA6-34A3D43F30D7}" dt="2021-12-05T05:06:03.926" v="4407" actId="1076"/>
          <ac:picMkLst>
            <pc:docMk/>
            <pc:sldMk cId="2397211659" sldId="269"/>
            <ac:picMk id="3074" creationId="{B43D6448-80E0-403E-AEAC-70A91BB2E6F1}"/>
          </ac:picMkLst>
        </pc:picChg>
      </pc:sldChg>
      <pc:sldChg chg="addSp modSp new mod setBg">
        <pc:chgData name="Tsukada Masaki" userId="86cbe36a173ddf9f" providerId="LiveId" clId="{1642DFC0-1538-4B77-8CA6-34A3D43F30D7}" dt="2021-12-08T01:59:58.699" v="4753" actId="27614"/>
        <pc:sldMkLst>
          <pc:docMk/>
          <pc:sldMk cId="3862993927" sldId="270"/>
        </pc:sldMkLst>
        <pc:spChg chg="mod">
          <ac:chgData name="Tsukada Masaki" userId="86cbe36a173ddf9f" providerId="LiveId" clId="{1642DFC0-1538-4B77-8CA6-34A3D43F30D7}" dt="2021-12-08T01:59:49.504" v="4752" actId="26606"/>
          <ac:spMkLst>
            <pc:docMk/>
            <pc:sldMk cId="3862993927" sldId="270"/>
            <ac:spMk id="2" creationId="{4837046D-7C44-4738-BA1F-23D45071870D}"/>
          </ac:spMkLst>
        </pc:spChg>
        <pc:spChg chg="mod">
          <ac:chgData name="Tsukada Masaki" userId="86cbe36a173ddf9f" providerId="LiveId" clId="{1642DFC0-1538-4B77-8CA6-34A3D43F30D7}" dt="2021-12-08T01:59:49.504" v="4752" actId="26606"/>
          <ac:spMkLst>
            <pc:docMk/>
            <pc:sldMk cId="3862993927" sldId="270"/>
            <ac:spMk id="3" creationId="{4D8DA95F-7650-4FE3-9CD7-97DE79B493E1}"/>
          </ac:spMkLst>
        </pc:spChg>
        <pc:spChg chg="mod">
          <ac:chgData name="Tsukada Masaki" userId="86cbe36a173ddf9f" providerId="LiveId" clId="{1642DFC0-1538-4B77-8CA6-34A3D43F30D7}" dt="2021-12-08T01:59:49.504" v="4752" actId="26606"/>
          <ac:spMkLst>
            <pc:docMk/>
            <pc:sldMk cId="3862993927" sldId="270"/>
            <ac:spMk id="4" creationId="{1F1F8EFD-8E59-4734-93F7-38D8E3000FC0}"/>
          </ac:spMkLst>
        </pc:spChg>
        <pc:spChg chg="add">
          <ac:chgData name="Tsukada Masaki" userId="86cbe36a173ddf9f" providerId="LiveId" clId="{1642DFC0-1538-4B77-8CA6-34A3D43F30D7}" dt="2021-12-08T01:59:49.504" v="4752" actId="26606"/>
          <ac:spMkLst>
            <pc:docMk/>
            <pc:sldMk cId="3862993927" sldId="270"/>
            <ac:spMk id="71" creationId="{45D37F4E-DDB4-456B-97E0-9937730A039F}"/>
          </ac:spMkLst>
        </pc:spChg>
        <pc:spChg chg="add">
          <ac:chgData name="Tsukada Masaki" userId="86cbe36a173ddf9f" providerId="LiveId" clId="{1642DFC0-1538-4B77-8CA6-34A3D43F30D7}" dt="2021-12-08T01:59:49.504" v="4752" actId="26606"/>
          <ac:spMkLst>
            <pc:docMk/>
            <pc:sldMk cId="3862993927" sldId="270"/>
            <ac:spMk id="73" creationId="{B2DD41CD-8F47-4F56-AD12-4E2FF7696987}"/>
          </ac:spMkLst>
        </pc:spChg>
        <pc:picChg chg="add mod">
          <ac:chgData name="Tsukada Masaki" userId="86cbe36a173ddf9f" providerId="LiveId" clId="{1642DFC0-1538-4B77-8CA6-34A3D43F30D7}" dt="2021-12-08T01:59:58.699" v="4753" actId="27614"/>
          <ac:picMkLst>
            <pc:docMk/>
            <pc:sldMk cId="3862993927" sldId="270"/>
            <ac:picMk id="4098" creationId="{0F63BF01-F136-4922-AA32-633D2E9EF490}"/>
          </ac:picMkLst>
        </pc:pic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hyperlink" Target="https://pypi.org/project/nba-api/"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pypi.org/project/nba-api/"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446E9-655F-4E3D-B51E-02DC02B7D2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96367E0-C9DA-4939-9A57-0BCCC7E1FE7B}">
      <dgm:prSet/>
      <dgm:spPr/>
      <dgm:t>
        <a:bodyPr/>
        <a:lstStyle/>
        <a:p>
          <a:r>
            <a:rPr kumimoji="1" lang="ja-JP"/>
            <a:t>自己紹介</a:t>
          </a:r>
          <a:endParaRPr lang="en-US"/>
        </a:p>
      </dgm:t>
    </dgm:pt>
    <dgm:pt modelId="{6E3CA781-DD43-41DB-B608-C2B06842B653}" type="parTrans" cxnId="{1ECDF33F-D6F8-41D9-B441-9C726EBC1419}">
      <dgm:prSet/>
      <dgm:spPr/>
      <dgm:t>
        <a:bodyPr/>
        <a:lstStyle/>
        <a:p>
          <a:endParaRPr lang="en-US"/>
        </a:p>
      </dgm:t>
    </dgm:pt>
    <dgm:pt modelId="{4011F6F5-DF6E-4F60-967A-AA291D04E259}" type="sibTrans" cxnId="{1ECDF33F-D6F8-41D9-B441-9C726EBC1419}">
      <dgm:prSet/>
      <dgm:spPr/>
      <dgm:t>
        <a:bodyPr/>
        <a:lstStyle/>
        <a:p>
          <a:endParaRPr lang="en-US"/>
        </a:p>
      </dgm:t>
    </dgm:pt>
    <dgm:pt modelId="{4CA632E5-854D-48B2-8760-445C55D32D52}">
      <dgm:prSet/>
      <dgm:spPr/>
      <dgm:t>
        <a:bodyPr/>
        <a:lstStyle/>
        <a:p>
          <a:r>
            <a:rPr kumimoji="1" lang="ja-JP"/>
            <a:t>私のしたい研究</a:t>
          </a:r>
          <a:endParaRPr lang="en-US"/>
        </a:p>
      </dgm:t>
    </dgm:pt>
    <dgm:pt modelId="{FA05CE9A-F726-4D82-97A7-68A5D6F67A83}" type="parTrans" cxnId="{4A38FC44-6101-4246-ABDD-BC61143220E5}">
      <dgm:prSet/>
      <dgm:spPr/>
      <dgm:t>
        <a:bodyPr/>
        <a:lstStyle/>
        <a:p>
          <a:endParaRPr lang="en-US"/>
        </a:p>
      </dgm:t>
    </dgm:pt>
    <dgm:pt modelId="{71CECEC5-5A67-4218-96BE-BA56B7F2416B}" type="sibTrans" cxnId="{4A38FC44-6101-4246-ABDD-BC61143220E5}">
      <dgm:prSet/>
      <dgm:spPr/>
      <dgm:t>
        <a:bodyPr/>
        <a:lstStyle/>
        <a:p>
          <a:endParaRPr lang="en-US"/>
        </a:p>
      </dgm:t>
    </dgm:pt>
    <dgm:pt modelId="{9F8A50C6-0BA0-4DB6-824C-C3F0EFAAE717}">
      <dgm:prSet/>
      <dgm:spPr/>
      <dgm:t>
        <a:bodyPr/>
        <a:lstStyle/>
        <a:p>
          <a:r>
            <a:rPr kumimoji="1" lang="ja-JP"/>
            <a:t>データをどう持ってくるか</a:t>
          </a:r>
          <a:endParaRPr lang="en-US"/>
        </a:p>
      </dgm:t>
    </dgm:pt>
    <dgm:pt modelId="{88BEAFB8-D768-418A-9BB9-288E29BC1602}" type="parTrans" cxnId="{4228B984-C6EA-4409-AC63-583D41F89C31}">
      <dgm:prSet/>
      <dgm:spPr/>
      <dgm:t>
        <a:bodyPr/>
        <a:lstStyle/>
        <a:p>
          <a:endParaRPr lang="en-US"/>
        </a:p>
      </dgm:t>
    </dgm:pt>
    <dgm:pt modelId="{62DD3923-6240-42AA-9385-67818C775AAD}" type="sibTrans" cxnId="{4228B984-C6EA-4409-AC63-583D41F89C31}">
      <dgm:prSet/>
      <dgm:spPr/>
      <dgm:t>
        <a:bodyPr/>
        <a:lstStyle/>
        <a:p>
          <a:endParaRPr lang="en-US"/>
        </a:p>
      </dgm:t>
    </dgm:pt>
    <dgm:pt modelId="{69F464E8-0406-4381-A4F5-932535F55D69}">
      <dgm:prSet/>
      <dgm:spPr/>
      <dgm:t>
        <a:bodyPr/>
        <a:lstStyle/>
        <a:p>
          <a:r>
            <a:rPr kumimoji="1" lang="ja-JP"/>
            <a:t>使用した</a:t>
          </a:r>
          <a:r>
            <a:rPr kumimoji="1" lang="en-US"/>
            <a:t>api</a:t>
          </a:r>
          <a:r>
            <a:rPr kumimoji="1" lang="ja-JP"/>
            <a:t>の紹介</a:t>
          </a:r>
          <a:endParaRPr lang="en-US"/>
        </a:p>
      </dgm:t>
    </dgm:pt>
    <dgm:pt modelId="{AE466219-370C-4E1B-984D-8022A94CE2F3}" type="parTrans" cxnId="{C072FD0A-0F9F-4DA2-97EF-DCA9963E31B8}">
      <dgm:prSet/>
      <dgm:spPr/>
      <dgm:t>
        <a:bodyPr/>
        <a:lstStyle/>
        <a:p>
          <a:endParaRPr lang="en-US"/>
        </a:p>
      </dgm:t>
    </dgm:pt>
    <dgm:pt modelId="{11655559-E7A6-4289-A8D0-4EFB42812630}" type="sibTrans" cxnId="{C072FD0A-0F9F-4DA2-97EF-DCA9963E31B8}">
      <dgm:prSet/>
      <dgm:spPr/>
      <dgm:t>
        <a:bodyPr/>
        <a:lstStyle/>
        <a:p>
          <a:endParaRPr lang="en-US"/>
        </a:p>
      </dgm:t>
    </dgm:pt>
    <dgm:pt modelId="{CFB97363-F841-4DFC-A1B8-162D0853E34C}">
      <dgm:prSet/>
      <dgm:spPr/>
      <dgm:t>
        <a:bodyPr/>
        <a:lstStyle/>
        <a:p>
          <a:r>
            <a:rPr kumimoji="1" lang="ja-JP"/>
            <a:t>データをざっくり紹介＆軽く可視化</a:t>
          </a:r>
          <a:endParaRPr lang="en-US"/>
        </a:p>
      </dgm:t>
    </dgm:pt>
    <dgm:pt modelId="{390F29D0-1CE2-4055-9F17-B50BF7085984}" type="parTrans" cxnId="{ADB49079-2710-4770-B45B-A82442D11E85}">
      <dgm:prSet/>
      <dgm:spPr/>
      <dgm:t>
        <a:bodyPr/>
        <a:lstStyle/>
        <a:p>
          <a:endParaRPr lang="en-US"/>
        </a:p>
      </dgm:t>
    </dgm:pt>
    <dgm:pt modelId="{98BE5941-8DB2-402D-B4CC-BE8600E598A7}" type="sibTrans" cxnId="{ADB49079-2710-4770-B45B-A82442D11E85}">
      <dgm:prSet/>
      <dgm:spPr/>
      <dgm:t>
        <a:bodyPr/>
        <a:lstStyle/>
        <a:p>
          <a:endParaRPr lang="en-US"/>
        </a:p>
      </dgm:t>
    </dgm:pt>
    <dgm:pt modelId="{8555178C-F51C-4A61-8580-659ABC97F935}">
      <dgm:prSet/>
      <dgm:spPr/>
      <dgm:t>
        <a:bodyPr/>
        <a:lstStyle/>
        <a:p>
          <a:r>
            <a:rPr kumimoji="1" lang="ja-JP"/>
            <a:t>最後に</a:t>
          </a:r>
          <a:endParaRPr lang="en-US"/>
        </a:p>
      </dgm:t>
    </dgm:pt>
    <dgm:pt modelId="{A1D3BDB7-6D01-44FD-99EC-E06DB691E986}" type="parTrans" cxnId="{9FD85DD0-7956-4345-9D89-9090EB413341}">
      <dgm:prSet/>
      <dgm:spPr/>
      <dgm:t>
        <a:bodyPr/>
        <a:lstStyle/>
        <a:p>
          <a:endParaRPr lang="en-US"/>
        </a:p>
      </dgm:t>
    </dgm:pt>
    <dgm:pt modelId="{52236DD0-CEE4-451D-8142-4766E1A6C152}" type="sibTrans" cxnId="{9FD85DD0-7956-4345-9D89-9090EB413341}">
      <dgm:prSet/>
      <dgm:spPr/>
      <dgm:t>
        <a:bodyPr/>
        <a:lstStyle/>
        <a:p>
          <a:endParaRPr lang="en-US"/>
        </a:p>
      </dgm:t>
    </dgm:pt>
    <dgm:pt modelId="{94080796-EC01-4161-AA24-6B9E0CCF25DA}" type="pres">
      <dgm:prSet presAssocID="{97F446E9-655F-4E3D-B51E-02DC02B7D24F}" presName="vert0" presStyleCnt="0">
        <dgm:presLayoutVars>
          <dgm:dir/>
          <dgm:animOne val="branch"/>
          <dgm:animLvl val="lvl"/>
        </dgm:presLayoutVars>
      </dgm:prSet>
      <dgm:spPr/>
    </dgm:pt>
    <dgm:pt modelId="{AA73A37B-B32D-45AC-A11E-67C607E3EFAB}" type="pres">
      <dgm:prSet presAssocID="{596367E0-C9DA-4939-9A57-0BCCC7E1FE7B}" presName="thickLine" presStyleLbl="alignNode1" presStyleIdx="0" presStyleCnt="6"/>
      <dgm:spPr/>
    </dgm:pt>
    <dgm:pt modelId="{59DE07BC-120C-41D7-8AA9-A41A53E12F8B}" type="pres">
      <dgm:prSet presAssocID="{596367E0-C9DA-4939-9A57-0BCCC7E1FE7B}" presName="horz1" presStyleCnt="0"/>
      <dgm:spPr/>
    </dgm:pt>
    <dgm:pt modelId="{F8024D4B-FE22-4A3B-A084-91FC504A4268}" type="pres">
      <dgm:prSet presAssocID="{596367E0-C9DA-4939-9A57-0BCCC7E1FE7B}" presName="tx1" presStyleLbl="revTx" presStyleIdx="0" presStyleCnt="6"/>
      <dgm:spPr/>
    </dgm:pt>
    <dgm:pt modelId="{56819B5F-9AD4-4D66-88D3-C3987B1FD038}" type="pres">
      <dgm:prSet presAssocID="{596367E0-C9DA-4939-9A57-0BCCC7E1FE7B}" presName="vert1" presStyleCnt="0"/>
      <dgm:spPr/>
    </dgm:pt>
    <dgm:pt modelId="{E3848CC1-0883-42DC-8326-F790E8F6D732}" type="pres">
      <dgm:prSet presAssocID="{4CA632E5-854D-48B2-8760-445C55D32D52}" presName="thickLine" presStyleLbl="alignNode1" presStyleIdx="1" presStyleCnt="6"/>
      <dgm:spPr/>
    </dgm:pt>
    <dgm:pt modelId="{4FC95B40-8E76-4825-A05D-0E24098B32B6}" type="pres">
      <dgm:prSet presAssocID="{4CA632E5-854D-48B2-8760-445C55D32D52}" presName="horz1" presStyleCnt="0"/>
      <dgm:spPr/>
    </dgm:pt>
    <dgm:pt modelId="{8B74CB4E-FB5A-48A3-A721-FC29AF5E32FA}" type="pres">
      <dgm:prSet presAssocID="{4CA632E5-854D-48B2-8760-445C55D32D52}" presName="tx1" presStyleLbl="revTx" presStyleIdx="1" presStyleCnt="6"/>
      <dgm:spPr/>
    </dgm:pt>
    <dgm:pt modelId="{9576716F-FAD4-4183-8D39-31AC24ABD7F7}" type="pres">
      <dgm:prSet presAssocID="{4CA632E5-854D-48B2-8760-445C55D32D52}" presName="vert1" presStyleCnt="0"/>
      <dgm:spPr/>
    </dgm:pt>
    <dgm:pt modelId="{3B334100-F0D8-4BC6-B138-E416A122B4A4}" type="pres">
      <dgm:prSet presAssocID="{9F8A50C6-0BA0-4DB6-824C-C3F0EFAAE717}" presName="thickLine" presStyleLbl="alignNode1" presStyleIdx="2" presStyleCnt="6"/>
      <dgm:spPr/>
    </dgm:pt>
    <dgm:pt modelId="{2F04F980-C83D-4EF7-BC05-F7E22A74CC56}" type="pres">
      <dgm:prSet presAssocID="{9F8A50C6-0BA0-4DB6-824C-C3F0EFAAE717}" presName="horz1" presStyleCnt="0"/>
      <dgm:spPr/>
    </dgm:pt>
    <dgm:pt modelId="{329D367F-F92A-4349-964A-AE2C74E906FE}" type="pres">
      <dgm:prSet presAssocID="{9F8A50C6-0BA0-4DB6-824C-C3F0EFAAE717}" presName="tx1" presStyleLbl="revTx" presStyleIdx="2" presStyleCnt="6"/>
      <dgm:spPr/>
    </dgm:pt>
    <dgm:pt modelId="{CA878E4B-39A4-4CBE-B0D4-EF529C9FA0E9}" type="pres">
      <dgm:prSet presAssocID="{9F8A50C6-0BA0-4DB6-824C-C3F0EFAAE717}" presName="vert1" presStyleCnt="0"/>
      <dgm:spPr/>
    </dgm:pt>
    <dgm:pt modelId="{210DBEEA-03E4-4569-8CEE-E44CE8EE3418}" type="pres">
      <dgm:prSet presAssocID="{69F464E8-0406-4381-A4F5-932535F55D69}" presName="thickLine" presStyleLbl="alignNode1" presStyleIdx="3" presStyleCnt="6"/>
      <dgm:spPr/>
    </dgm:pt>
    <dgm:pt modelId="{9E8B24D4-BD96-42B6-B1DB-C1B5D5A91066}" type="pres">
      <dgm:prSet presAssocID="{69F464E8-0406-4381-A4F5-932535F55D69}" presName="horz1" presStyleCnt="0"/>
      <dgm:spPr/>
    </dgm:pt>
    <dgm:pt modelId="{EB14AE02-3A17-41F3-B7B5-61C8657EA658}" type="pres">
      <dgm:prSet presAssocID="{69F464E8-0406-4381-A4F5-932535F55D69}" presName="tx1" presStyleLbl="revTx" presStyleIdx="3" presStyleCnt="6"/>
      <dgm:spPr/>
    </dgm:pt>
    <dgm:pt modelId="{1974267F-3764-49BE-8F78-4F7A5DCAF488}" type="pres">
      <dgm:prSet presAssocID="{69F464E8-0406-4381-A4F5-932535F55D69}" presName="vert1" presStyleCnt="0"/>
      <dgm:spPr/>
    </dgm:pt>
    <dgm:pt modelId="{B8956E68-3ED6-4960-A7EB-CC65AC5328EA}" type="pres">
      <dgm:prSet presAssocID="{CFB97363-F841-4DFC-A1B8-162D0853E34C}" presName="thickLine" presStyleLbl="alignNode1" presStyleIdx="4" presStyleCnt="6"/>
      <dgm:spPr/>
    </dgm:pt>
    <dgm:pt modelId="{F3AC5510-669B-42A5-B516-FE4649446550}" type="pres">
      <dgm:prSet presAssocID="{CFB97363-F841-4DFC-A1B8-162D0853E34C}" presName="horz1" presStyleCnt="0"/>
      <dgm:spPr/>
    </dgm:pt>
    <dgm:pt modelId="{6D770AA5-85CA-43B0-9282-5B76578ABFA1}" type="pres">
      <dgm:prSet presAssocID="{CFB97363-F841-4DFC-A1B8-162D0853E34C}" presName="tx1" presStyleLbl="revTx" presStyleIdx="4" presStyleCnt="6"/>
      <dgm:spPr/>
    </dgm:pt>
    <dgm:pt modelId="{D3A9591B-BAC2-48A3-B861-1CE32E362E8E}" type="pres">
      <dgm:prSet presAssocID="{CFB97363-F841-4DFC-A1B8-162D0853E34C}" presName="vert1" presStyleCnt="0"/>
      <dgm:spPr/>
    </dgm:pt>
    <dgm:pt modelId="{88896069-CCCE-4774-A0A7-2F652B0E155F}" type="pres">
      <dgm:prSet presAssocID="{8555178C-F51C-4A61-8580-659ABC97F935}" presName="thickLine" presStyleLbl="alignNode1" presStyleIdx="5" presStyleCnt="6"/>
      <dgm:spPr/>
    </dgm:pt>
    <dgm:pt modelId="{F8ED1710-FCD4-4B1A-A82C-EB7C34DAA707}" type="pres">
      <dgm:prSet presAssocID="{8555178C-F51C-4A61-8580-659ABC97F935}" presName="horz1" presStyleCnt="0"/>
      <dgm:spPr/>
    </dgm:pt>
    <dgm:pt modelId="{E0695B51-1091-44C0-8AE5-82DE4BDA1A7C}" type="pres">
      <dgm:prSet presAssocID="{8555178C-F51C-4A61-8580-659ABC97F935}" presName="tx1" presStyleLbl="revTx" presStyleIdx="5" presStyleCnt="6"/>
      <dgm:spPr/>
    </dgm:pt>
    <dgm:pt modelId="{2F008A91-ADEA-4B85-95A4-CEA3280FFBD0}" type="pres">
      <dgm:prSet presAssocID="{8555178C-F51C-4A61-8580-659ABC97F935}" presName="vert1" presStyleCnt="0"/>
      <dgm:spPr/>
    </dgm:pt>
  </dgm:ptLst>
  <dgm:cxnLst>
    <dgm:cxn modelId="{C072FD0A-0F9F-4DA2-97EF-DCA9963E31B8}" srcId="{97F446E9-655F-4E3D-B51E-02DC02B7D24F}" destId="{69F464E8-0406-4381-A4F5-932535F55D69}" srcOrd="3" destOrd="0" parTransId="{AE466219-370C-4E1B-984D-8022A94CE2F3}" sibTransId="{11655559-E7A6-4289-A8D0-4EFB42812630}"/>
    <dgm:cxn modelId="{7D54802B-1ADB-4DBC-B2DC-60D7682BCB24}" type="presOf" srcId="{69F464E8-0406-4381-A4F5-932535F55D69}" destId="{EB14AE02-3A17-41F3-B7B5-61C8657EA658}" srcOrd="0" destOrd="0" presId="urn:microsoft.com/office/officeart/2008/layout/LinedList"/>
    <dgm:cxn modelId="{1ECDF33F-D6F8-41D9-B441-9C726EBC1419}" srcId="{97F446E9-655F-4E3D-B51E-02DC02B7D24F}" destId="{596367E0-C9DA-4939-9A57-0BCCC7E1FE7B}" srcOrd="0" destOrd="0" parTransId="{6E3CA781-DD43-41DB-B608-C2B06842B653}" sibTransId="{4011F6F5-DF6E-4F60-967A-AA291D04E259}"/>
    <dgm:cxn modelId="{EA409541-F858-4EAA-88FF-D59FA5D05428}" type="presOf" srcId="{4CA632E5-854D-48B2-8760-445C55D32D52}" destId="{8B74CB4E-FB5A-48A3-A721-FC29AF5E32FA}" srcOrd="0" destOrd="0" presId="urn:microsoft.com/office/officeart/2008/layout/LinedList"/>
    <dgm:cxn modelId="{4A38FC44-6101-4246-ABDD-BC61143220E5}" srcId="{97F446E9-655F-4E3D-B51E-02DC02B7D24F}" destId="{4CA632E5-854D-48B2-8760-445C55D32D52}" srcOrd="1" destOrd="0" parTransId="{FA05CE9A-F726-4D82-97A7-68A5D6F67A83}" sibTransId="{71CECEC5-5A67-4218-96BE-BA56B7F2416B}"/>
    <dgm:cxn modelId="{ADB49079-2710-4770-B45B-A82442D11E85}" srcId="{97F446E9-655F-4E3D-B51E-02DC02B7D24F}" destId="{CFB97363-F841-4DFC-A1B8-162D0853E34C}" srcOrd="4" destOrd="0" parTransId="{390F29D0-1CE2-4055-9F17-B50BF7085984}" sibTransId="{98BE5941-8DB2-402D-B4CC-BE8600E598A7}"/>
    <dgm:cxn modelId="{5330607B-8CA2-4867-B3E4-8C68AF619FDD}" type="presOf" srcId="{CFB97363-F841-4DFC-A1B8-162D0853E34C}" destId="{6D770AA5-85CA-43B0-9282-5B76578ABFA1}" srcOrd="0" destOrd="0" presId="urn:microsoft.com/office/officeart/2008/layout/LinedList"/>
    <dgm:cxn modelId="{4228B984-C6EA-4409-AC63-583D41F89C31}" srcId="{97F446E9-655F-4E3D-B51E-02DC02B7D24F}" destId="{9F8A50C6-0BA0-4DB6-824C-C3F0EFAAE717}" srcOrd="2" destOrd="0" parTransId="{88BEAFB8-D768-418A-9BB9-288E29BC1602}" sibTransId="{62DD3923-6240-42AA-9385-67818C775AAD}"/>
    <dgm:cxn modelId="{AF60D89C-9C49-4E58-8EEB-774CB80F37FD}" type="presOf" srcId="{8555178C-F51C-4A61-8580-659ABC97F935}" destId="{E0695B51-1091-44C0-8AE5-82DE4BDA1A7C}" srcOrd="0" destOrd="0" presId="urn:microsoft.com/office/officeart/2008/layout/LinedList"/>
    <dgm:cxn modelId="{E29FC3B3-8D2E-4F0F-9780-5E80801CFB77}" type="presOf" srcId="{596367E0-C9DA-4939-9A57-0BCCC7E1FE7B}" destId="{F8024D4B-FE22-4A3B-A084-91FC504A4268}" srcOrd="0" destOrd="0" presId="urn:microsoft.com/office/officeart/2008/layout/LinedList"/>
    <dgm:cxn modelId="{BD50ECCF-BB50-4974-9906-3EF5B02BBC01}" type="presOf" srcId="{9F8A50C6-0BA0-4DB6-824C-C3F0EFAAE717}" destId="{329D367F-F92A-4349-964A-AE2C74E906FE}" srcOrd="0" destOrd="0" presId="urn:microsoft.com/office/officeart/2008/layout/LinedList"/>
    <dgm:cxn modelId="{9FD85DD0-7956-4345-9D89-9090EB413341}" srcId="{97F446E9-655F-4E3D-B51E-02DC02B7D24F}" destId="{8555178C-F51C-4A61-8580-659ABC97F935}" srcOrd="5" destOrd="0" parTransId="{A1D3BDB7-6D01-44FD-99EC-E06DB691E986}" sibTransId="{52236DD0-CEE4-451D-8142-4766E1A6C152}"/>
    <dgm:cxn modelId="{898F06D6-937D-4083-B310-A6B4196B787B}" type="presOf" srcId="{97F446E9-655F-4E3D-B51E-02DC02B7D24F}" destId="{94080796-EC01-4161-AA24-6B9E0CCF25DA}" srcOrd="0" destOrd="0" presId="urn:microsoft.com/office/officeart/2008/layout/LinedList"/>
    <dgm:cxn modelId="{AEEAE433-5C3E-4C14-8218-F2BD198213DF}" type="presParOf" srcId="{94080796-EC01-4161-AA24-6B9E0CCF25DA}" destId="{AA73A37B-B32D-45AC-A11E-67C607E3EFAB}" srcOrd="0" destOrd="0" presId="urn:microsoft.com/office/officeart/2008/layout/LinedList"/>
    <dgm:cxn modelId="{54CE25E8-0ACB-45C0-BAC2-FEA831BDA239}" type="presParOf" srcId="{94080796-EC01-4161-AA24-6B9E0CCF25DA}" destId="{59DE07BC-120C-41D7-8AA9-A41A53E12F8B}" srcOrd="1" destOrd="0" presId="urn:microsoft.com/office/officeart/2008/layout/LinedList"/>
    <dgm:cxn modelId="{F0FED5A5-3D0E-45EE-ABD7-A0B57D7FF905}" type="presParOf" srcId="{59DE07BC-120C-41D7-8AA9-A41A53E12F8B}" destId="{F8024D4B-FE22-4A3B-A084-91FC504A4268}" srcOrd="0" destOrd="0" presId="urn:microsoft.com/office/officeart/2008/layout/LinedList"/>
    <dgm:cxn modelId="{557B28C7-1C42-4800-9830-CEDA5399A5F5}" type="presParOf" srcId="{59DE07BC-120C-41D7-8AA9-A41A53E12F8B}" destId="{56819B5F-9AD4-4D66-88D3-C3987B1FD038}" srcOrd="1" destOrd="0" presId="urn:microsoft.com/office/officeart/2008/layout/LinedList"/>
    <dgm:cxn modelId="{DCB0DE0A-81ED-40D6-A0B2-78EBFD789639}" type="presParOf" srcId="{94080796-EC01-4161-AA24-6B9E0CCF25DA}" destId="{E3848CC1-0883-42DC-8326-F790E8F6D732}" srcOrd="2" destOrd="0" presId="urn:microsoft.com/office/officeart/2008/layout/LinedList"/>
    <dgm:cxn modelId="{A863C72D-54EA-4CC0-A92C-EAC7168CA3AF}" type="presParOf" srcId="{94080796-EC01-4161-AA24-6B9E0CCF25DA}" destId="{4FC95B40-8E76-4825-A05D-0E24098B32B6}" srcOrd="3" destOrd="0" presId="urn:microsoft.com/office/officeart/2008/layout/LinedList"/>
    <dgm:cxn modelId="{12F7CFCC-BC79-4C68-A94E-F08647141EF5}" type="presParOf" srcId="{4FC95B40-8E76-4825-A05D-0E24098B32B6}" destId="{8B74CB4E-FB5A-48A3-A721-FC29AF5E32FA}" srcOrd="0" destOrd="0" presId="urn:microsoft.com/office/officeart/2008/layout/LinedList"/>
    <dgm:cxn modelId="{DB927E41-CE11-41F1-99E5-9A4B485D95E0}" type="presParOf" srcId="{4FC95B40-8E76-4825-A05D-0E24098B32B6}" destId="{9576716F-FAD4-4183-8D39-31AC24ABD7F7}" srcOrd="1" destOrd="0" presId="urn:microsoft.com/office/officeart/2008/layout/LinedList"/>
    <dgm:cxn modelId="{ECE2119B-1FBC-41FA-BC5B-A3D6C7EA7FD6}" type="presParOf" srcId="{94080796-EC01-4161-AA24-6B9E0CCF25DA}" destId="{3B334100-F0D8-4BC6-B138-E416A122B4A4}" srcOrd="4" destOrd="0" presId="urn:microsoft.com/office/officeart/2008/layout/LinedList"/>
    <dgm:cxn modelId="{33B87432-1593-4715-9FFA-D06FE69246D8}" type="presParOf" srcId="{94080796-EC01-4161-AA24-6B9E0CCF25DA}" destId="{2F04F980-C83D-4EF7-BC05-F7E22A74CC56}" srcOrd="5" destOrd="0" presId="urn:microsoft.com/office/officeart/2008/layout/LinedList"/>
    <dgm:cxn modelId="{FE07D19C-89AD-4F5F-A601-BEE68055136B}" type="presParOf" srcId="{2F04F980-C83D-4EF7-BC05-F7E22A74CC56}" destId="{329D367F-F92A-4349-964A-AE2C74E906FE}" srcOrd="0" destOrd="0" presId="urn:microsoft.com/office/officeart/2008/layout/LinedList"/>
    <dgm:cxn modelId="{E78882B7-C39B-4BC3-8F2B-6E07B0E6C330}" type="presParOf" srcId="{2F04F980-C83D-4EF7-BC05-F7E22A74CC56}" destId="{CA878E4B-39A4-4CBE-B0D4-EF529C9FA0E9}" srcOrd="1" destOrd="0" presId="urn:microsoft.com/office/officeart/2008/layout/LinedList"/>
    <dgm:cxn modelId="{4231E119-DAA8-472A-BEA2-6B3380554603}" type="presParOf" srcId="{94080796-EC01-4161-AA24-6B9E0CCF25DA}" destId="{210DBEEA-03E4-4569-8CEE-E44CE8EE3418}" srcOrd="6" destOrd="0" presId="urn:microsoft.com/office/officeart/2008/layout/LinedList"/>
    <dgm:cxn modelId="{345BC46A-5AC1-4109-BDB9-F0F3F5A44609}" type="presParOf" srcId="{94080796-EC01-4161-AA24-6B9E0CCF25DA}" destId="{9E8B24D4-BD96-42B6-B1DB-C1B5D5A91066}" srcOrd="7" destOrd="0" presId="urn:microsoft.com/office/officeart/2008/layout/LinedList"/>
    <dgm:cxn modelId="{359C459B-058D-4BA9-B742-074044BFF562}" type="presParOf" srcId="{9E8B24D4-BD96-42B6-B1DB-C1B5D5A91066}" destId="{EB14AE02-3A17-41F3-B7B5-61C8657EA658}" srcOrd="0" destOrd="0" presId="urn:microsoft.com/office/officeart/2008/layout/LinedList"/>
    <dgm:cxn modelId="{EA9B343F-EA8E-43D3-A7BC-E35A61A64365}" type="presParOf" srcId="{9E8B24D4-BD96-42B6-B1DB-C1B5D5A91066}" destId="{1974267F-3764-49BE-8F78-4F7A5DCAF488}" srcOrd="1" destOrd="0" presId="urn:microsoft.com/office/officeart/2008/layout/LinedList"/>
    <dgm:cxn modelId="{0BBB7247-867D-4778-B612-91A50014869C}" type="presParOf" srcId="{94080796-EC01-4161-AA24-6B9E0CCF25DA}" destId="{B8956E68-3ED6-4960-A7EB-CC65AC5328EA}" srcOrd="8" destOrd="0" presId="urn:microsoft.com/office/officeart/2008/layout/LinedList"/>
    <dgm:cxn modelId="{545297D9-A20D-4B77-A76D-F412B4716AFB}" type="presParOf" srcId="{94080796-EC01-4161-AA24-6B9E0CCF25DA}" destId="{F3AC5510-669B-42A5-B516-FE4649446550}" srcOrd="9" destOrd="0" presId="urn:microsoft.com/office/officeart/2008/layout/LinedList"/>
    <dgm:cxn modelId="{C6BEB52F-2EF7-4A7D-A019-826D092AAAD0}" type="presParOf" srcId="{F3AC5510-669B-42A5-B516-FE4649446550}" destId="{6D770AA5-85CA-43B0-9282-5B76578ABFA1}" srcOrd="0" destOrd="0" presId="urn:microsoft.com/office/officeart/2008/layout/LinedList"/>
    <dgm:cxn modelId="{36453336-925B-4401-BD5C-4FC911C602F2}" type="presParOf" srcId="{F3AC5510-669B-42A5-B516-FE4649446550}" destId="{D3A9591B-BAC2-48A3-B861-1CE32E362E8E}" srcOrd="1" destOrd="0" presId="urn:microsoft.com/office/officeart/2008/layout/LinedList"/>
    <dgm:cxn modelId="{0246E02D-5D95-483F-A963-DD57F5585CBF}" type="presParOf" srcId="{94080796-EC01-4161-AA24-6B9E0CCF25DA}" destId="{88896069-CCCE-4774-A0A7-2F652B0E155F}" srcOrd="10" destOrd="0" presId="urn:microsoft.com/office/officeart/2008/layout/LinedList"/>
    <dgm:cxn modelId="{AAF3ADEA-ED3D-475C-AE2D-D2F0DC246144}" type="presParOf" srcId="{94080796-EC01-4161-AA24-6B9E0CCF25DA}" destId="{F8ED1710-FCD4-4B1A-A82C-EB7C34DAA707}" srcOrd="11" destOrd="0" presId="urn:microsoft.com/office/officeart/2008/layout/LinedList"/>
    <dgm:cxn modelId="{54781E87-BE08-48CE-831A-CC95DE90CAD6}" type="presParOf" srcId="{F8ED1710-FCD4-4B1A-A82C-EB7C34DAA707}" destId="{E0695B51-1091-44C0-8AE5-82DE4BDA1A7C}" srcOrd="0" destOrd="0" presId="urn:microsoft.com/office/officeart/2008/layout/LinedList"/>
    <dgm:cxn modelId="{201253E9-3FC8-43DA-B82F-56BFEF48B7B3}" type="presParOf" srcId="{F8ED1710-FCD4-4B1A-A82C-EB7C34DAA707}" destId="{2F008A91-ADEA-4B85-95A4-CEA3280FFB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E31AE9-415B-4612-AF38-B80152D639B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65FC0C5-8ED9-4EEE-A403-4F54921D366A}">
      <dgm:prSet/>
      <dgm:spPr/>
      <dgm:t>
        <a:bodyPr/>
        <a:lstStyle/>
        <a:p>
          <a:r>
            <a:rPr kumimoji="1" lang="ja-JP"/>
            <a:t>きっかけは今年の２月に行った滋賀大学データサイエンス学部への訪問。</a:t>
          </a:r>
          <a:endParaRPr lang="en-US"/>
        </a:p>
      </dgm:t>
    </dgm:pt>
    <dgm:pt modelId="{11D35DAF-F1F7-4D91-8C27-7006D1976890}" type="parTrans" cxnId="{3A4713E3-CF50-4FBF-BF02-FDBDDBADF51A}">
      <dgm:prSet/>
      <dgm:spPr/>
      <dgm:t>
        <a:bodyPr/>
        <a:lstStyle/>
        <a:p>
          <a:endParaRPr lang="en-US"/>
        </a:p>
      </dgm:t>
    </dgm:pt>
    <dgm:pt modelId="{60514931-A8DF-490E-9E1C-8AC2FC3D2A64}" type="sibTrans" cxnId="{3A4713E3-CF50-4FBF-BF02-FDBDDBADF51A}">
      <dgm:prSet/>
      <dgm:spPr/>
      <dgm:t>
        <a:bodyPr/>
        <a:lstStyle/>
        <a:p>
          <a:endParaRPr lang="en-US"/>
        </a:p>
      </dgm:t>
    </dgm:pt>
    <dgm:pt modelId="{BD746989-9EDA-4853-BCE2-151985A7D927}">
      <dgm:prSet/>
      <dgm:spPr/>
      <dgm:t>
        <a:bodyPr/>
        <a:lstStyle/>
        <a:p>
          <a:r>
            <a:rPr kumimoji="1" lang="ja-JP"/>
            <a:t>幸いにもバスケットボール</a:t>
          </a:r>
          <a:r>
            <a:rPr kumimoji="1" lang="en-US"/>
            <a:t>×</a:t>
          </a:r>
          <a:r>
            <a:rPr kumimoji="1" lang="ja-JP"/>
            <a:t>データサイエンスの研究をしている先生とお話をする機会がありました。</a:t>
          </a:r>
          <a:endParaRPr lang="en-US"/>
        </a:p>
      </dgm:t>
    </dgm:pt>
    <dgm:pt modelId="{432C68B0-50F8-4848-8B13-1A0D81E10695}" type="parTrans" cxnId="{344D5919-8996-4673-8A09-303C559FF23B}">
      <dgm:prSet/>
      <dgm:spPr/>
      <dgm:t>
        <a:bodyPr/>
        <a:lstStyle/>
        <a:p>
          <a:endParaRPr lang="en-US"/>
        </a:p>
      </dgm:t>
    </dgm:pt>
    <dgm:pt modelId="{46111FB1-19FC-4800-A163-9E4C5D32816D}" type="sibTrans" cxnId="{344D5919-8996-4673-8A09-303C559FF23B}">
      <dgm:prSet/>
      <dgm:spPr/>
      <dgm:t>
        <a:bodyPr/>
        <a:lstStyle/>
        <a:p>
          <a:endParaRPr lang="en-US"/>
        </a:p>
      </dgm:t>
    </dgm:pt>
    <dgm:pt modelId="{4CE66D17-0529-4C2B-B8DD-15B421E1995C}">
      <dgm:prSet/>
      <dgm:spPr/>
      <dgm:t>
        <a:bodyPr/>
        <a:lstStyle/>
        <a:p>
          <a:r>
            <a:rPr kumimoji="1" lang="ja-JP"/>
            <a:t>そのそこでベイズを利用して選手一人ひとりではなく、選手同士の組み合わせで評価する指標を作る研究を知り、興味を持ちました。</a:t>
          </a:r>
          <a:endParaRPr lang="en-US"/>
        </a:p>
      </dgm:t>
    </dgm:pt>
    <dgm:pt modelId="{68F0DF11-B165-4629-8B46-898C00758D7C}" type="parTrans" cxnId="{14299F52-16BB-4269-B5CE-FB31C3B9398E}">
      <dgm:prSet/>
      <dgm:spPr/>
      <dgm:t>
        <a:bodyPr/>
        <a:lstStyle/>
        <a:p>
          <a:endParaRPr lang="en-US"/>
        </a:p>
      </dgm:t>
    </dgm:pt>
    <dgm:pt modelId="{023619A7-D580-4BA0-B320-32BF9BC2B650}" type="sibTrans" cxnId="{14299F52-16BB-4269-B5CE-FB31C3B9398E}">
      <dgm:prSet/>
      <dgm:spPr/>
      <dgm:t>
        <a:bodyPr/>
        <a:lstStyle/>
        <a:p>
          <a:endParaRPr lang="en-US"/>
        </a:p>
      </dgm:t>
    </dgm:pt>
    <dgm:pt modelId="{9871BA9C-9BEB-4622-A39A-A6FB3F90A98E}" type="pres">
      <dgm:prSet presAssocID="{44E31AE9-415B-4612-AF38-B80152D639B3}" presName="vert0" presStyleCnt="0">
        <dgm:presLayoutVars>
          <dgm:dir/>
          <dgm:animOne val="branch"/>
          <dgm:animLvl val="lvl"/>
        </dgm:presLayoutVars>
      </dgm:prSet>
      <dgm:spPr/>
    </dgm:pt>
    <dgm:pt modelId="{1F5CD1FB-E353-4380-91EC-87DDE6DAF046}" type="pres">
      <dgm:prSet presAssocID="{F65FC0C5-8ED9-4EEE-A403-4F54921D366A}" presName="thickLine" presStyleLbl="alignNode1" presStyleIdx="0" presStyleCnt="3"/>
      <dgm:spPr/>
    </dgm:pt>
    <dgm:pt modelId="{7D34F056-F411-4088-8476-28696994DE29}" type="pres">
      <dgm:prSet presAssocID="{F65FC0C5-8ED9-4EEE-A403-4F54921D366A}" presName="horz1" presStyleCnt="0"/>
      <dgm:spPr/>
    </dgm:pt>
    <dgm:pt modelId="{2CCC12F3-0298-4B08-B7E9-549FBD907599}" type="pres">
      <dgm:prSet presAssocID="{F65FC0C5-8ED9-4EEE-A403-4F54921D366A}" presName="tx1" presStyleLbl="revTx" presStyleIdx="0" presStyleCnt="3"/>
      <dgm:spPr/>
    </dgm:pt>
    <dgm:pt modelId="{3C837879-7A8F-4E25-B0D5-BD0BDB5CBDBA}" type="pres">
      <dgm:prSet presAssocID="{F65FC0C5-8ED9-4EEE-A403-4F54921D366A}" presName="vert1" presStyleCnt="0"/>
      <dgm:spPr/>
    </dgm:pt>
    <dgm:pt modelId="{3126B3F8-8C54-41ED-B8A1-BFC174437158}" type="pres">
      <dgm:prSet presAssocID="{BD746989-9EDA-4853-BCE2-151985A7D927}" presName="thickLine" presStyleLbl="alignNode1" presStyleIdx="1" presStyleCnt="3"/>
      <dgm:spPr/>
    </dgm:pt>
    <dgm:pt modelId="{77D92863-049B-48FC-A72B-5A8D3F88116C}" type="pres">
      <dgm:prSet presAssocID="{BD746989-9EDA-4853-BCE2-151985A7D927}" presName="horz1" presStyleCnt="0"/>
      <dgm:spPr/>
    </dgm:pt>
    <dgm:pt modelId="{6A17B8C2-A353-4125-9405-8947B1BB3F65}" type="pres">
      <dgm:prSet presAssocID="{BD746989-9EDA-4853-BCE2-151985A7D927}" presName="tx1" presStyleLbl="revTx" presStyleIdx="1" presStyleCnt="3"/>
      <dgm:spPr/>
    </dgm:pt>
    <dgm:pt modelId="{90F4B169-D052-439D-A825-B0D6D542BF1D}" type="pres">
      <dgm:prSet presAssocID="{BD746989-9EDA-4853-BCE2-151985A7D927}" presName="vert1" presStyleCnt="0"/>
      <dgm:spPr/>
    </dgm:pt>
    <dgm:pt modelId="{11E3C4B0-FBB0-45A3-9E05-FFA48105B17E}" type="pres">
      <dgm:prSet presAssocID="{4CE66D17-0529-4C2B-B8DD-15B421E1995C}" presName="thickLine" presStyleLbl="alignNode1" presStyleIdx="2" presStyleCnt="3"/>
      <dgm:spPr/>
    </dgm:pt>
    <dgm:pt modelId="{329627DD-2233-4FF5-92A0-401545DBEC5D}" type="pres">
      <dgm:prSet presAssocID="{4CE66D17-0529-4C2B-B8DD-15B421E1995C}" presName="horz1" presStyleCnt="0"/>
      <dgm:spPr/>
    </dgm:pt>
    <dgm:pt modelId="{8C89E950-B85D-48F1-96A8-BD422BD117C5}" type="pres">
      <dgm:prSet presAssocID="{4CE66D17-0529-4C2B-B8DD-15B421E1995C}" presName="tx1" presStyleLbl="revTx" presStyleIdx="2" presStyleCnt="3"/>
      <dgm:spPr/>
    </dgm:pt>
    <dgm:pt modelId="{51E7C679-96F3-45EF-AEEA-CADC6BE286BE}" type="pres">
      <dgm:prSet presAssocID="{4CE66D17-0529-4C2B-B8DD-15B421E1995C}" presName="vert1" presStyleCnt="0"/>
      <dgm:spPr/>
    </dgm:pt>
  </dgm:ptLst>
  <dgm:cxnLst>
    <dgm:cxn modelId="{344D5919-8996-4673-8A09-303C559FF23B}" srcId="{44E31AE9-415B-4612-AF38-B80152D639B3}" destId="{BD746989-9EDA-4853-BCE2-151985A7D927}" srcOrd="1" destOrd="0" parTransId="{432C68B0-50F8-4848-8B13-1A0D81E10695}" sibTransId="{46111FB1-19FC-4800-A163-9E4C5D32816D}"/>
    <dgm:cxn modelId="{89ABAA36-BE8B-4677-83CB-511BFC50CF77}" type="presOf" srcId="{F65FC0C5-8ED9-4EEE-A403-4F54921D366A}" destId="{2CCC12F3-0298-4B08-B7E9-549FBD907599}" srcOrd="0" destOrd="0" presId="urn:microsoft.com/office/officeart/2008/layout/LinedList"/>
    <dgm:cxn modelId="{9F1B9666-36FB-4305-8A4D-467E5AC5AA2B}" type="presOf" srcId="{4CE66D17-0529-4C2B-B8DD-15B421E1995C}" destId="{8C89E950-B85D-48F1-96A8-BD422BD117C5}" srcOrd="0" destOrd="0" presId="urn:microsoft.com/office/officeart/2008/layout/LinedList"/>
    <dgm:cxn modelId="{00A44052-7AB8-4946-9F1E-AF1989E11921}" type="presOf" srcId="{44E31AE9-415B-4612-AF38-B80152D639B3}" destId="{9871BA9C-9BEB-4622-A39A-A6FB3F90A98E}" srcOrd="0" destOrd="0" presId="urn:microsoft.com/office/officeart/2008/layout/LinedList"/>
    <dgm:cxn modelId="{14299F52-16BB-4269-B5CE-FB31C3B9398E}" srcId="{44E31AE9-415B-4612-AF38-B80152D639B3}" destId="{4CE66D17-0529-4C2B-B8DD-15B421E1995C}" srcOrd="2" destOrd="0" parTransId="{68F0DF11-B165-4629-8B46-898C00758D7C}" sibTransId="{023619A7-D580-4BA0-B320-32BF9BC2B650}"/>
    <dgm:cxn modelId="{547A86B1-0D42-4409-8AC2-946054E30684}" type="presOf" srcId="{BD746989-9EDA-4853-BCE2-151985A7D927}" destId="{6A17B8C2-A353-4125-9405-8947B1BB3F65}" srcOrd="0" destOrd="0" presId="urn:microsoft.com/office/officeart/2008/layout/LinedList"/>
    <dgm:cxn modelId="{3A4713E3-CF50-4FBF-BF02-FDBDDBADF51A}" srcId="{44E31AE9-415B-4612-AF38-B80152D639B3}" destId="{F65FC0C5-8ED9-4EEE-A403-4F54921D366A}" srcOrd="0" destOrd="0" parTransId="{11D35DAF-F1F7-4D91-8C27-7006D1976890}" sibTransId="{60514931-A8DF-490E-9E1C-8AC2FC3D2A64}"/>
    <dgm:cxn modelId="{A3285A25-94F7-4B33-9CF5-784065FAB1E8}" type="presParOf" srcId="{9871BA9C-9BEB-4622-A39A-A6FB3F90A98E}" destId="{1F5CD1FB-E353-4380-91EC-87DDE6DAF046}" srcOrd="0" destOrd="0" presId="urn:microsoft.com/office/officeart/2008/layout/LinedList"/>
    <dgm:cxn modelId="{88339F73-7759-49F9-A826-E0149036BBE0}" type="presParOf" srcId="{9871BA9C-9BEB-4622-A39A-A6FB3F90A98E}" destId="{7D34F056-F411-4088-8476-28696994DE29}" srcOrd="1" destOrd="0" presId="urn:microsoft.com/office/officeart/2008/layout/LinedList"/>
    <dgm:cxn modelId="{8779BFC8-4733-49AB-8E16-E4CB8D711DC1}" type="presParOf" srcId="{7D34F056-F411-4088-8476-28696994DE29}" destId="{2CCC12F3-0298-4B08-B7E9-549FBD907599}" srcOrd="0" destOrd="0" presId="urn:microsoft.com/office/officeart/2008/layout/LinedList"/>
    <dgm:cxn modelId="{2FAB6A4C-1DFF-4AAF-BF18-57352C1C3A93}" type="presParOf" srcId="{7D34F056-F411-4088-8476-28696994DE29}" destId="{3C837879-7A8F-4E25-B0D5-BD0BDB5CBDBA}" srcOrd="1" destOrd="0" presId="urn:microsoft.com/office/officeart/2008/layout/LinedList"/>
    <dgm:cxn modelId="{D1812FD1-5983-447F-B36A-8BC07C97D44E}" type="presParOf" srcId="{9871BA9C-9BEB-4622-A39A-A6FB3F90A98E}" destId="{3126B3F8-8C54-41ED-B8A1-BFC174437158}" srcOrd="2" destOrd="0" presId="urn:microsoft.com/office/officeart/2008/layout/LinedList"/>
    <dgm:cxn modelId="{107004E8-0AAC-4E63-A56B-F80F65B14AB2}" type="presParOf" srcId="{9871BA9C-9BEB-4622-A39A-A6FB3F90A98E}" destId="{77D92863-049B-48FC-A72B-5A8D3F88116C}" srcOrd="3" destOrd="0" presId="urn:microsoft.com/office/officeart/2008/layout/LinedList"/>
    <dgm:cxn modelId="{8B932B73-8358-4A6D-A827-08AAB419417D}" type="presParOf" srcId="{77D92863-049B-48FC-A72B-5A8D3F88116C}" destId="{6A17B8C2-A353-4125-9405-8947B1BB3F65}" srcOrd="0" destOrd="0" presId="urn:microsoft.com/office/officeart/2008/layout/LinedList"/>
    <dgm:cxn modelId="{44B13673-F652-4CED-9065-C1C73B41CD86}" type="presParOf" srcId="{77D92863-049B-48FC-A72B-5A8D3F88116C}" destId="{90F4B169-D052-439D-A825-B0D6D542BF1D}" srcOrd="1" destOrd="0" presId="urn:microsoft.com/office/officeart/2008/layout/LinedList"/>
    <dgm:cxn modelId="{56CA926E-3591-4E2E-8B0D-56779D457F27}" type="presParOf" srcId="{9871BA9C-9BEB-4622-A39A-A6FB3F90A98E}" destId="{11E3C4B0-FBB0-45A3-9E05-FFA48105B17E}" srcOrd="4" destOrd="0" presId="urn:microsoft.com/office/officeart/2008/layout/LinedList"/>
    <dgm:cxn modelId="{D3B4B5FC-0B59-4DD6-ABD9-615A317B1E3F}" type="presParOf" srcId="{9871BA9C-9BEB-4622-A39A-A6FB3F90A98E}" destId="{329627DD-2233-4FF5-92A0-401545DBEC5D}" srcOrd="5" destOrd="0" presId="urn:microsoft.com/office/officeart/2008/layout/LinedList"/>
    <dgm:cxn modelId="{C6A607E4-6524-4B5F-BA25-CEB9490B2AC2}" type="presParOf" srcId="{329627DD-2233-4FF5-92A0-401545DBEC5D}" destId="{8C89E950-B85D-48F1-96A8-BD422BD117C5}" srcOrd="0" destOrd="0" presId="urn:microsoft.com/office/officeart/2008/layout/LinedList"/>
    <dgm:cxn modelId="{6ECCA1F9-7F50-4257-BA5F-CBF2DFAA3DC4}" type="presParOf" srcId="{329627DD-2233-4FF5-92A0-401545DBEC5D}" destId="{51E7C679-96F3-45EF-AEEA-CADC6BE286B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70EE44-5D51-41CB-98BD-49F3B4F37F6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84BC41F-D80C-4A84-9385-C05873200E6A}">
      <dgm:prSet/>
      <dgm:spPr/>
      <dgm:t>
        <a:bodyPr/>
        <a:lstStyle/>
        <a:p>
          <a:r>
            <a:rPr kumimoji="1" lang="ja-JP"/>
            <a:t>まずどのようなデータが利用可能なのかを探っていました。</a:t>
          </a:r>
          <a:endParaRPr lang="en-US"/>
        </a:p>
      </dgm:t>
    </dgm:pt>
    <dgm:pt modelId="{3AC5E72F-87CE-4FF8-ADB1-EFFB85C3BFF5}" type="parTrans" cxnId="{DC232994-0DD1-413C-9EE4-69ED7B9E12A2}">
      <dgm:prSet/>
      <dgm:spPr/>
      <dgm:t>
        <a:bodyPr/>
        <a:lstStyle/>
        <a:p>
          <a:endParaRPr lang="en-US"/>
        </a:p>
      </dgm:t>
    </dgm:pt>
    <dgm:pt modelId="{ED8C4D75-2EA6-41EF-A571-4879871274B3}" type="sibTrans" cxnId="{DC232994-0DD1-413C-9EE4-69ED7B9E12A2}">
      <dgm:prSet/>
      <dgm:spPr/>
      <dgm:t>
        <a:bodyPr/>
        <a:lstStyle/>
        <a:p>
          <a:endParaRPr lang="en-US"/>
        </a:p>
      </dgm:t>
    </dgm:pt>
    <dgm:pt modelId="{77207382-4082-48E9-B398-0DD13BB28AF8}">
      <dgm:prSet/>
      <dgm:spPr/>
      <dgm:t>
        <a:bodyPr/>
        <a:lstStyle/>
        <a:p>
          <a:r>
            <a:rPr kumimoji="1" lang="ja-JP"/>
            <a:t>とりあえず</a:t>
          </a:r>
          <a:r>
            <a:rPr kumimoji="1" lang="en-US"/>
            <a:t>nba.com</a:t>
          </a:r>
          <a:r>
            <a:rPr kumimoji="1" lang="ja-JP"/>
            <a:t>が公開しているスタッツを利用することに。</a:t>
          </a:r>
          <a:endParaRPr lang="en-US"/>
        </a:p>
      </dgm:t>
    </dgm:pt>
    <dgm:pt modelId="{9DEFD5B7-0639-41E2-A069-78634D6E9B6B}" type="parTrans" cxnId="{07EDE48C-7DE6-46EE-93F7-AA9108B17AC7}">
      <dgm:prSet/>
      <dgm:spPr/>
      <dgm:t>
        <a:bodyPr/>
        <a:lstStyle/>
        <a:p>
          <a:endParaRPr lang="en-US"/>
        </a:p>
      </dgm:t>
    </dgm:pt>
    <dgm:pt modelId="{3CAFDDB1-1D7D-4C72-BA6E-77B81DDE4CD0}" type="sibTrans" cxnId="{07EDE48C-7DE6-46EE-93F7-AA9108B17AC7}">
      <dgm:prSet/>
      <dgm:spPr/>
      <dgm:t>
        <a:bodyPr/>
        <a:lstStyle/>
        <a:p>
          <a:endParaRPr lang="en-US"/>
        </a:p>
      </dgm:t>
    </dgm:pt>
    <dgm:pt modelId="{6585B47D-6ECF-4E60-836B-CB883D1FAC53}">
      <dgm:prSet/>
      <dgm:spPr/>
      <dgm:t>
        <a:bodyPr/>
        <a:lstStyle/>
        <a:p>
          <a:r>
            <a:rPr kumimoji="1" lang="ja-JP"/>
            <a:t>はじめは</a:t>
          </a:r>
          <a:r>
            <a:rPr kumimoji="1" lang="en-US"/>
            <a:t>R</a:t>
          </a:r>
          <a:r>
            <a:rPr kumimoji="1" lang="ja-JP"/>
            <a:t>でスクレイピングをしようと考えて学習していたがミスってサーバーに負荷をかけてしまうなどなどなかなか進まない、、、</a:t>
          </a:r>
          <a:endParaRPr lang="en-US"/>
        </a:p>
      </dgm:t>
    </dgm:pt>
    <dgm:pt modelId="{8C34000A-8850-4267-9477-1022FCBE5665}" type="parTrans" cxnId="{E97F4FD8-BFB8-4FAF-B2FB-D57AF23D08D8}">
      <dgm:prSet/>
      <dgm:spPr/>
      <dgm:t>
        <a:bodyPr/>
        <a:lstStyle/>
        <a:p>
          <a:endParaRPr lang="en-US"/>
        </a:p>
      </dgm:t>
    </dgm:pt>
    <dgm:pt modelId="{E648F64A-2E59-4EB3-9FFF-BCA4D5DB6E87}" type="sibTrans" cxnId="{E97F4FD8-BFB8-4FAF-B2FB-D57AF23D08D8}">
      <dgm:prSet/>
      <dgm:spPr/>
      <dgm:t>
        <a:bodyPr/>
        <a:lstStyle/>
        <a:p>
          <a:endParaRPr lang="en-US"/>
        </a:p>
      </dgm:t>
    </dgm:pt>
    <dgm:pt modelId="{255D46D4-F18D-4407-99A2-729E7CA3933E}">
      <dgm:prSet/>
      <dgm:spPr/>
      <dgm:t>
        <a:bodyPr/>
        <a:lstStyle/>
        <a:p>
          <a:r>
            <a:rPr kumimoji="1" lang="ja-JP"/>
            <a:t>そんななかなんと</a:t>
          </a:r>
          <a:r>
            <a:rPr kumimoji="1" lang="en-US"/>
            <a:t>nba</a:t>
          </a:r>
          <a:r>
            <a:rPr kumimoji="1" lang="ja-JP"/>
            <a:t>の</a:t>
          </a:r>
          <a:r>
            <a:rPr kumimoji="1" lang="en-US"/>
            <a:t>api</a:t>
          </a:r>
          <a:r>
            <a:rPr kumimoji="1" lang="ja-JP"/>
            <a:t>を発見！</a:t>
          </a:r>
          <a:br>
            <a:rPr kumimoji="1" lang="en-US"/>
          </a:br>
          <a:r>
            <a:rPr kumimoji="1" lang="ja-JP"/>
            <a:t>これは使うしかない←いまここ</a:t>
          </a:r>
          <a:endParaRPr lang="en-US"/>
        </a:p>
      </dgm:t>
    </dgm:pt>
    <dgm:pt modelId="{E2AE518E-1972-4132-93DF-D8D5CD0EF837}" type="parTrans" cxnId="{CA2C476A-FF7B-4582-894F-566722AC1461}">
      <dgm:prSet/>
      <dgm:spPr/>
      <dgm:t>
        <a:bodyPr/>
        <a:lstStyle/>
        <a:p>
          <a:endParaRPr lang="en-US"/>
        </a:p>
      </dgm:t>
    </dgm:pt>
    <dgm:pt modelId="{E7378777-BA91-4108-BE5E-28D9932C2C6F}" type="sibTrans" cxnId="{CA2C476A-FF7B-4582-894F-566722AC1461}">
      <dgm:prSet/>
      <dgm:spPr/>
      <dgm:t>
        <a:bodyPr/>
        <a:lstStyle/>
        <a:p>
          <a:endParaRPr lang="en-US"/>
        </a:p>
      </dgm:t>
    </dgm:pt>
    <dgm:pt modelId="{A1EF2F07-1A53-4FEF-B46D-9FEBD0B7AD8D}" type="pres">
      <dgm:prSet presAssocID="{1970EE44-5D51-41CB-98BD-49F3B4F37F6E}" presName="vert0" presStyleCnt="0">
        <dgm:presLayoutVars>
          <dgm:dir/>
          <dgm:animOne val="branch"/>
          <dgm:animLvl val="lvl"/>
        </dgm:presLayoutVars>
      </dgm:prSet>
      <dgm:spPr/>
    </dgm:pt>
    <dgm:pt modelId="{84E626EC-0AE1-4904-BC5D-C246F3069ADA}" type="pres">
      <dgm:prSet presAssocID="{D84BC41F-D80C-4A84-9385-C05873200E6A}" presName="thickLine" presStyleLbl="alignNode1" presStyleIdx="0" presStyleCnt="4"/>
      <dgm:spPr/>
    </dgm:pt>
    <dgm:pt modelId="{102A54F5-0E86-4004-93E5-C5EB778300DD}" type="pres">
      <dgm:prSet presAssocID="{D84BC41F-D80C-4A84-9385-C05873200E6A}" presName="horz1" presStyleCnt="0"/>
      <dgm:spPr/>
    </dgm:pt>
    <dgm:pt modelId="{55412C63-2DD3-490B-ADDD-448BAFA4BB2A}" type="pres">
      <dgm:prSet presAssocID="{D84BC41F-D80C-4A84-9385-C05873200E6A}" presName="tx1" presStyleLbl="revTx" presStyleIdx="0" presStyleCnt="4"/>
      <dgm:spPr/>
    </dgm:pt>
    <dgm:pt modelId="{2CFD7D12-68A6-43BA-8B0E-C874EA3960C4}" type="pres">
      <dgm:prSet presAssocID="{D84BC41F-D80C-4A84-9385-C05873200E6A}" presName="vert1" presStyleCnt="0"/>
      <dgm:spPr/>
    </dgm:pt>
    <dgm:pt modelId="{4A71208D-88C6-4D6F-8EF7-DD4A4D526067}" type="pres">
      <dgm:prSet presAssocID="{77207382-4082-48E9-B398-0DD13BB28AF8}" presName="thickLine" presStyleLbl="alignNode1" presStyleIdx="1" presStyleCnt="4"/>
      <dgm:spPr/>
    </dgm:pt>
    <dgm:pt modelId="{435EEE9E-54BE-4B45-8870-0EB50513A1E7}" type="pres">
      <dgm:prSet presAssocID="{77207382-4082-48E9-B398-0DD13BB28AF8}" presName="horz1" presStyleCnt="0"/>
      <dgm:spPr/>
    </dgm:pt>
    <dgm:pt modelId="{211638AA-F9FD-42A2-9E85-D04BF0A421FB}" type="pres">
      <dgm:prSet presAssocID="{77207382-4082-48E9-B398-0DD13BB28AF8}" presName="tx1" presStyleLbl="revTx" presStyleIdx="1" presStyleCnt="4"/>
      <dgm:spPr/>
    </dgm:pt>
    <dgm:pt modelId="{C00F879B-71F1-4B2A-B361-01AB66592A88}" type="pres">
      <dgm:prSet presAssocID="{77207382-4082-48E9-B398-0DD13BB28AF8}" presName="vert1" presStyleCnt="0"/>
      <dgm:spPr/>
    </dgm:pt>
    <dgm:pt modelId="{A657E1FA-62B7-48C6-9BBA-B0D70BE43A59}" type="pres">
      <dgm:prSet presAssocID="{6585B47D-6ECF-4E60-836B-CB883D1FAC53}" presName="thickLine" presStyleLbl="alignNode1" presStyleIdx="2" presStyleCnt="4"/>
      <dgm:spPr/>
    </dgm:pt>
    <dgm:pt modelId="{6A6167B8-CCB5-4ABF-9312-70858F381831}" type="pres">
      <dgm:prSet presAssocID="{6585B47D-6ECF-4E60-836B-CB883D1FAC53}" presName="horz1" presStyleCnt="0"/>
      <dgm:spPr/>
    </dgm:pt>
    <dgm:pt modelId="{BBD5CBB3-8552-438B-8E88-6516FB4D63ED}" type="pres">
      <dgm:prSet presAssocID="{6585B47D-6ECF-4E60-836B-CB883D1FAC53}" presName="tx1" presStyleLbl="revTx" presStyleIdx="2" presStyleCnt="4"/>
      <dgm:spPr/>
    </dgm:pt>
    <dgm:pt modelId="{30F47163-F0BC-42C6-8558-3904A596A557}" type="pres">
      <dgm:prSet presAssocID="{6585B47D-6ECF-4E60-836B-CB883D1FAC53}" presName="vert1" presStyleCnt="0"/>
      <dgm:spPr/>
    </dgm:pt>
    <dgm:pt modelId="{604DE03B-14A2-44A0-867D-C2403BB5974B}" type="pres">
      <dgm:prSet presAssocID="{255D46D4-F18D-4407-99A2-729E7CA3933E}" presName="thickLine" presStyleLbl="alignNode1" presStyleIdx="3" presStyleCnt="4"/>
      <dgm:spPr/>
    </dgm:pt>
    <dgm:pt modelId="{DA2B03B2-1404-444D-AB51-520550D6177D}" type="pres">
      <dgm:prSet presAssocID="{255D46D4-F18D-4407-99A2-729E7CA3933E}" presName="horz1" presStyleCnt="0"/>
      <dgm:spPr/>
    </dgm:pt>
    <dgm:pt modelId="{C88637EA-39A2-468B-A9F9-7D0384E55C79}" type="pres">
      <dgm:prSet presAssocID="{255D46D4-F18D-4407-99A2-729E7CA3933E}" presName="tx1" presStyleLbl="revTx" presStyleIdx="3" presStyleCnt="4"/>
      <dgm:spPr/>
    </dgm:pt>
    <dgm:pt modelId="{E0041FA3-785B-418A-BDD8-88896A2FB220}" type="pres">
      <dgm:prSet presAssocID="{255D46D4-F18D-4407-99A2-729E7CA3933E}" presName="vert1" presStyleCnt="0"/>
      <dgm:spPr/>
    </dgm:pt>
  </dgm:ptLst>
  <dgm:cxnLst>
    <dgm:cxn modelId="{39937525-E2EC-45ED-9EC0-C5F663C333E6}" type="presOf" srcId="{1970EE44-5D51-41CB-98BD-49F3B4F37F6E}" destId="{A1EF2F07-1A53-4FEF-B46D-9FEBD0B7AD8D}" srcOrd="0" destOrd="0" presId="urn:microsoft.com/office/officeart/2008/layout/LinedList"/>
    <dgm:cxn modelId="{CA2C476A-FF7B-4582-894F-566722AC1461}" srcId="{1970EE44-5D51-41CB-98BD-49F3B4F37F6E}" destId="{255D46D4-F18D-4407-99A2-729E7CA3933E}" srcOrd="3" destOrd="0" parTransId="{E2AE518E-1972-4132-93DF-D8D5CD0EF837}" sibTransId="{E7378777-BA91-4108-BE5E-28D9932C2C6F}"/>
    <dgm:cxn modelId="{07EDE48C-7DE6-46EE-93F7-AA9108B17AC7}" srcId="{1970EE44-5D51-41CB-98BD-49F3B4F37F6E}" destId="{77207382-4082-48E9-B398-0DD13BB28AF8}" srcOrd="1" destOrd="0" parTransId="{9DEFD5B7-0639-41E2-A069-78634D6E9B6B}" sibTransId="{3CAFDDB1-1D7D-4C72-BA6E-77B81DDE4CD0}"/>
    <dgm:cxn modelId="{CC03AF91-0E27-4D5A-9001-DE36D7BEB8BA}" type="presOf" srcId="{255D46D4-F18D-4407-99A2-729E7CA3933E}" destId="{C88637EA-39A2-468B-A9F9-7D0384E55C79}" srcOrd="0" destOrd="0" presId="urn:microsoft.com/office/officeart/2008/layout/LinedList"/>
    <dgm:cxn modelId="{DC232994-0DD1-413C-9EE4-69ED7B9E12A2}" srcId="{1970EE44-5D51-41CB-98BD-49F3B4F37F6E}" destId="{D84BC41F-D80C-4A84-9385-C05873200E6A}" srcOrd="0" destOrd="0" parTransId="{3AC5E72F-87CE-4FF8-ADB1-EFFB85C3BFF5}" sibTransId="{ED8C4D75-2EA6-41EF-A571-4879871274B3}"/>
    <dgm:cxn modelId="{ECF0B6B4-D825-4747-9762-3B9133311DF2}" type="presOf" srcId="{D84BC41F-D80C-4A84-9385-C05873200E6A}" destId="{55412C63-2DD3-490B-ADDD-448BAFA4BB2A}" srcOrd="0" destOrd="0" presId="urn:microsoft.com/office/officeart/2008/layout/LinedList"/>
    <dgm:cxn modelId="{E97F4FD8-BFB8-4FAF-B2FB-D57AF23D08D8}" srcId="{1970EE44-5D51-41CB-98BD-49F3B4F37F6E}" destId="{6585B47D-6ECF-4E60-836B-CB883D1FAC53}" srcOrd="2" destOrd="0" parTransId="{8C34000A-8850-4267-9477-1022FCBE5665}" sibTransId="{E648F64A-2E59-4EB3-9FFF-BCA4D5DB6E87}"/>
    <dgm:cxn modelId="{959F8EDB-D2B2-428D-98F2-3DA20D20A2E7}" type="presOf" srcId="{6585B47D-6ECF-4E60-836B-CB883D1FAC53}" destId="{BBD5CBB3-8552-438B-8E88-6516FB4D63ED}" srcOrd="0" destOrd="0" presId="urn:microsoft.com/office/officeart/2008/layout/LinedList"/>
    <dgm:cxn modelId="{BE7054F2-04E3-4E9F-9CFA-C5F31FE3F1C5}" type="presOf" srcId="{77207382-4082-48E9-B398-0DD13BB28AF8}" destId="{211638AA-F9FD-42A2-9E85-D04BF0A421FB}" srcOrd="0" destOrd="0" presId="urn:microsoft.com/office/officeart/2008/layout/LinedList"/>
    <dgm:cxn modelId="{017AE11A-F064-4840-8B8E-EFF06B13CD92}" type="presParOf" srcId="{A1EF2F07-1A53-4FEF-B46D-9FEBD0B7AD8D}" destId="{84E626EC-0AE1-4904-BC5D-C246F3069ADA}" srcOrd="0" destOrd="0" presId="urn:microsoft.com/office/officeart/2008/layout/LinedList"/>
    <dgm:cxn modelId="{3C0493E1-A8B3-432E-A535-147C995CFE21}" type="presParOf" srcId="{A1EF2F07-1A53-4FEF-B46D-9FEBD0B7AD8D}" destId="{102A54F5-0E86-4004-93E5-C5EB778300DD}" srcOrd="1" destOrd="0" presId="urn:microsoft.com/office/officeart/2008/layout/LinedList"/>
    <dgm:cxn modelId="{341F814E-0647-43E7-9D2B-13FD3A991584}" type="presParOf" srcId="{102A54F5-0E86-4004-93E5-C5EB778300DD}" destId="{55412C63-2DD3-490B-ADDD-448BAFA4BB2A}" srcOrd="0" destOrd="0" presId="urn:microsoft.com/office/officeart/2008/layout/LinedList"/>
    <dgm:cxn modelId="{A4B18740-967F-4AA4-AAEC-BE497A96C85A}" type="presParOf" srcId="{102A54F5-0E86-4004-93E5-C5EB778300DD}" destId="{2CFD7D12-68A6-43BA-8B0E-C874EA3960C4}" srcOrd="1" destOrd="0" presId="urn:microsoft.com/office/officeart/2008/layout/LinedList"/>
    <dgm:cxn modelId="{36574120-84E4-4DF5-B677-D01A8FE82911}" type="presParOf" srcId="{A1EF2F07-1A53-4FEF-B46D-9FEBD0B7AD8D}" destId="{4A71208D-88C6-4D6F-8EF7-DD4A4D526067}" srcOrd="2" destOrd="0" presId="urn:microsoft.com/office/officeart/2008/layout/LinedList"/>
    <dgm:cxn modelId="{6750CE14-2BBE-406E-89EA-46330CFD16D7}" type="presParOf" srcId="{A1EF2F07-1A53-4FEF-B46D-9FEBD0B7AD8D}" destId="{435EEE9E-54BE-4B45-8870-0EB50513A1E7}" srcOrd="3" destOrd="0" presId="urn:microsoft.com/office/officeart/2008/layout/LinedList"/>
    <dgm:cxn modelId="{7760F3EF-0987-48AA-800E-30E93497BED1}" type="presParOf" srcId="{435EEE9E-54BE-4B45-8870-0EB50513A1E7}" destId="{211638AA-F9FD-42A2-9E85-D04BF0A421FB}" srcOrd="0" destOrd="0" presId="urn:microsoft.com/office/officeart/2008/layout/LinedList"/>
    <dgm:cxn modelId="{3A2C46BC-D5E0-4907-88E9-3C59FCFFED1F}" type="presParOf" srcId="{435EEE9E-54BE-4B45-8870-0EB50513A1E7}" destId="{C00F879B-71F1-4B2A-B361-01AB66592A88}" srcOrd="1" destOrd="0" presId="urn:microsoft.com/office/officeart/2008/layout/LinedList"/>
    <dgm:cxn modelId="{C11EC563-1C7E-40B3-A90D-7CD68B16BAC2}" type="presParOf" srcId="{A1EF2F07-1A53-4FEF-B46D-9FEBD0B7AD8D}" destId="{A657E1FA-62B7-48C6-9BBA-B0D70BE43A59}" srcOrd="4" destOrd="0" presId="urn:microsoft.com/office/officeart/2008/layout/LinedList"/>
    <dgm:cxn modelId="{1DE353A9-55CA-4751-8009-58EB6A6E3505}" type="presParOf" srcId="{A1EF2F07-1A53-4FEF-B46D-9FEBD0B7AD8D}" destId="{6A6167B8-CCB5-4ABF-9312-70858F381831}" srcOrd="5" destOrd="0" presId="urn:microsoft.com/office/officeart/2008/layout/LinedList"/>
    <dgm:cxn modelId="{2969D571-F5C6-4665-A9E2-C206E2258FDF}" type="presParOf" srcId="{6A6167B8-CCB5-4ABF-9312-70858F381831}" destId="{BBD5CBB3-8552-438B-8E88-6516FB4D63ED}" srcOrd="0" destOrd="0" presId="urn:microsoft.com/office/officeart/2008/layout/LinedList"/>
    <dgm:cxn modelId="{71708CE1-C1F8-44F4-8DF1-5E07AB467BD8}" type="presParOf" srcId="{6A6167B8-CCB5-4ABF-9312-70858F381831}" destId="{30F47163-F0BC-42C6-8558-3904A596A557}" srcOrd="1" destOrd="0" presId="urn:microsoft.com/office/officeart/2008/layout/LinedList"/>
    <dgm:cxn modelId="{9E022D00-56C3-4D7D-8F9E-EBE5AD06C0B7}" type="presParOf" srcId="{A1EF2F07-1A53-4FEF-B46D-9FEBD0B7AD8D}" destId="{604DE03B-14A2-44A0-867D-C2403BB5974B}" srcOrd="6" destOrd="0" presId="urn:microsoft.com/office/officeart/2008/layout/LinedList"/>
    <dgm:cxn modelId="{2E1C41E9-8811-4E58-83A7-09A0F2FA23DF}" type="presParOf" srcId="{A1EF2F07-1A53-4FEF-B46D-9FEBD0B7AD8D}" destId="{DA2B03B2-1404-444D-AB51-520550D6177D}" srcOrd="7" destOrd="0" presId="urn:microsoft.com/office/officeart/2008/layout/LinedList"/>
    <dgm:cxn modelId="{D29403E8-6F4D-4072-A0FA-CD73050DBD29}" type="presParOf" srcId="{DA2B03B2-1404-444D-AB51-520550D6177D}" destId="{C88637EA-39A2-468B-A9F9-7D0384E55C79}" srcOrd="0" destOrd="0" presId="urn:microsoft.com/office/officeart/2008/layout/LinedList"/>
    <dgm:cxn modelId="{67012D74-4723-412A-B73D-E383DE5C2EE9}" type="presParOf" srcId="{DA2B03B2-1404-444D-AB51-520550D6177D}" destId="{E0041FA3-785B-418A-BDD8-88896A2FB2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B7FCD5-3318-4641-BB3F-F40FDF18EC7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8F12CBF-6176-4B6E-A97B-B0FC322729CE}">
      <dgm:prSet/>
      <dgm:spPr/>
      <dgm:t>
        <a:bodyPr/>
        <a:lstStyle/>
        <a:p>
          <a:r>
            <a:rPr kumimoji="1" lang="en-US"/>
            <a:t>pip install nba_api (</a:t>
          </a:r>
          <a:r>
            <a:rPr kumimoji="1" lang="en-US">
              <a:hlinkClick xmlns:r="http://schemas.openxmlformats.org/officeDocument/2006/relationships" r:id="rId1"/>
            </a:rPr>
            <a:t>https://pypi.org/project/nba-api/</a:t>
          </a:r>
          <a:r>
            <a:rPr kumimoji="1" lang="en-US"/>
            <a:t>)</a:t>
          </a:r>
          <a:r>
            <a:rPr lang="ja-JP"/>
            <a:t>で</a:t>
          </a:r>
          <a:r>
            <a:rPr kumimoji="1" lang="en-US"/>
            <a:t>pip</a:t>
          </a:r>
          <a:r>
            <a:rPr kumimoji="1" lang="ja-JP"/>
            <a:t>からインストールするだけで使用可能</a:t>
          </a:r>
          <a:endParaRPr lang="en-US"/>
        </a:p>
      </dgm:t>
    </dgm:pt>
    <dgm:pt modelId="{728D9E49-A0A0-4EE4-83E0-71F689218A56}" type="parTrans" cxnId="{D4ED4734-FD2B-453D-AE80-BC6C4CD73973}">
      <dgm:prSet/>
      <dgm:spPr/>
      <dgm:t>
        <a:bodyPr/>
        <a:lstStyle/>
        <a:p>
          <a:endParaRPr lang="en-US"/>
        </a:p>
      </dgm:t>
    </dgm:pt>
    <dgm:pt modelId="{90D35105-B61B-4458-BB4F-ADC8E9FB0ED9}" type="sibTrans" cxnId="{D4ED4734-FD2B-453D-AE80-BC6C4CD73973}">
      <dgm:prSet/>
      <dgm:spPr/>
      <dgm:t>
        <a:bodyPr/>
        <a:lstStyle/>
        <a:p>
          <a:endParaRPr lang="en-US"/>
        </a:p>
      </dgm:t>
    </dgm:pt>
    <dgm:pt modelId="{76765E09-5BDC-4D06-9CCF-A0FD78A2236D}">
      <dgm:prSet/>
      <dgm:spPr/>
      <dgm:t>
        <a:bodyPr/>
        <a:lstStyle/>
        <a:p>
          <a:r>
            <a:rPr lang="ja-JP"/>
            <a:t>そこから各種</a:t>
          </a:r>
          <a:r>
            <a:rPr lang="en-US"/>
            <a:t>library</a:t>
          </a:r>
          <a:r>
            <a:rPr lang="ja-JP"/>
            <a:t>を</a:t>
          </a:r>
          <a:r>
            <a:rPr lang="en-US"/>
            <a:t>import</a:t>
          </a:r>
          <a:r>
            <a:rPr lang="ja-JP"/>
            <a:t>するだけでチームデータや選手個人のスタッツ、平均得点の</a:t>
          </a:r>
          <a:r>
            <a:rPr lang="en-US"/>
            <a:t>TOP5</a:t>
          </a:r>
          <a:r>
            <a:rPr lang="ja-JP"/>
            <a:t>などを見ることができる。</a:t>
          </a:r>
          <a:endParaRPr lang="en-US"/>
        </a:p>
      </dgm:t>
    </dgm:pt>
    <dgm:pt modelId="{D9904364-3923-43B6-9B4D-B2BACAFCD8CE}" type="parTrans" cxnId="{ACD534CA-2406-4F7B-97F5-7F99A8D7304D}">
      <dgm:prSet/>
      <dgm:spPr/>
      <dgm:t>
        <a:bodyPr/>
        <a:lstStyle/>
        <a:p>
          <a:endParaRPr lang="en-US"/>
        </a:p>
      </dgm:t>
    </dgm:pt>
    <dgm:pt modelId="{8BE369CF-C678-47B0-9A5E-AABC4F0D3916}" type="sibTrans" cxnId="{ACD534CA-2406-4F7B-97F5-7F99A8D7304D}">
      <dgm:prSet/>
      <dgm:spPr/>
      <dgm:t>
        <a:bodyPr/>
        <a:lstStyle/>
        <a:p>
          <a:endParaRPr lang="en-US"/>
        </a:p>
      </dgm:t>
    </dgm:pt>
    <dgm:pt modelId="{309514A2-07C7-4445-BBBC-8AB9800A6FFC}">
      <dgm:prSet/>
      <dgm:spPr/>
      <dgm:t>
        <a:bodyPr/>
        <a:lstStyle/>
        <a:p>
          <a:r>
            <a:rPr kumimoji="1" lang="ja-JP"/>
            <a:t>とっても簡単！！（１００本ノックに飽きたらこれでやってみよう！）</a:t>
          </a:r>
          <a:endParaRPr lang="en-US"/>
        </a:p>
      </dgm:t>
    </dgm:pt>
    <dgm:pt modelId="{B7517A9E-E3FD-428A-BD08-DDA6AC6D657F}" type="parTrans" cxnId="{20862EA6-B4C6-4400-9929-35A76CB7445C}">
      <dgm:prSet/>
      <dgm:spPr/>
      <dgm:t>
        <a:bodyPr/>
        <a:lstStyle/>
        <a:p>
          <a:endParaRPr lang="en-US"/>
        </a:p>
      </dgm:t>
    </dgm:pt>
    <dgm:pt modelId="{CC243557-ED02-456B-A634-C1828B4197C7}" type="sibTrans" cxnId="{20862EA6-B4C6-4400-9929-35A76CB7445C}">
      <dgm:prSet/>
      <dgm:spPr/>
      <dgm:t>
        <a:bodyPr/>
        <a:lstStyle/>
        <a:p>
          <a:endParaRPr lang="en-US"/>
        </a:p>
      </dgm:t>
    </dgm:pt>
    <dgm:pt modelId="{2599AB77-8AE0-4D83-8F6A-7B7409BCE628}">
      <dgm:prSet/>
      <dgm:spPr/>
      <dgm:t>
        <a:bodyPr/>
        <a:lstStyle/>
        <a:p>
          <a:r>
            <a:rPr lang="ja-JP"/>
            <a:t>参照　</a:t>
          </a:r>
          <a:r>
            <a:rPr lang="en-US"/>
            <a:t>https://github.com/swar/nba_api/tree/master/docs/nba_api</a:t>
          </a:r>
        </a:p>
      </dgm:t>
    </dgm:pt>
    <dgm:pt modelId="{9B7E893E-AB3D-4D6A-80C4-FEBD46C5183B}" type="parTrans" cxnId="{CDFF524B-574C-40B2-A249-CA8810352AFE}">
      <dgm:prSet/>
      <dgm:spPr/>
      <dgm:t>
        <a:bodyPr/>
        <a:lstStyle/>
        <a:p>
          <a:endParaRPr lang="en-US"/>
        </a:p>
      </dgm:t>
    </dgm:pt>
    <dgm:pt modelId="{E47FB114-CBCC-4825-B28D-557418659055}" type="sibTrans" cxnId="{CDFF524B-574C-40B2-A249-CA8810352AFE}">
      <dgm:prSet/>
      <dgm:spPr/>
      <dgm:t>
        <a:bodyPr/>
        <a:lstStyle/>
        <a:p>
          <a:endParaRPr lang="en-US"/>
        </a:p>
      </dgm:t>
    </dgm:pt>
    <dgm:pt modelId="{0AF7BC62-0A9B-47E1-9A5C-D093F06B1269}" type="pres">
      <dgm:prSet presAssocID="{36B7FCD5-3318-4641-BB3F-F40FDF18EC75}" presName="vert0" presStyleCnt="0">
        <dgm:presLayoutVars>
          <dgm:dir/>
          <dgm:animOne val="branch"/>
          <dgm:animLvl val="lvl"/>
        </dgm:presLayoutVars>
      </dgm:prSet>
      <dgm:spPr/>
    </dgm:pt>
    <dgm:pt modelId="{2C0BCB25-DC69-475B-818A-2F413AFE230E}" type="pres">
      <dgm:prSet presAssocID="{A8F12CBF-6176-4B6E-A97B-B0FC322729CE}" presName="thickLine" presStyleLbl="alignNode1" presStyleIdx="0" presStyleCnt="4"/>
      <dgm:spPr/>
    </dgm:pt>
    <dgm:pt modelId="{91C7A105-2F04-468E-8928-9B27BB0FCC20}" type="pres">
      <dgm:prSet presAssocID="{A8F12CBF-6176-4B6E-A97B-B0FC322729CE}" presName="horz1" presStyleCnt="0"/>
      <dgm:spPr/>
    </dgm:pt>
    <dgm:pt modelId="{A06046BE-1F65-4833-874C-B1592FB2F895}" type="pres">
      <dgm:prSet presAssocID="{A8F12CBF-6176-4B6E-A97B-B0FC322729CE}" presName="tx1" presStyleLbl="revTx" presStyleIdx="0" presStyleCnt="4"/>
      <dgm:spPr/>
    </dgm:pt>
    <dgm:pt modelId="{02F29156-D70D-4499-BDB2-E62FCC988702}" type="pres">
      <dgm:prSet presAssocID="{A8F12CBF-6176-4B6E-A97B-B0FC322729CE}" presName="vert1" presStyleCnt="0"/>
      <dgm:spPr/>
    </dgm:pt>
    <dgm:pt modelId="{BC68E2E9-1398-4EE6-A1D8-52FB630C9582}" type="pres">
      <dgm:prSet presAssocID="{76765E09-5BDC-4D06-9CCF-A0FD78A2236D}" presName="thickLine" presStyleLbl="alignNode1" presStyleIdx="1" presStyleCnt="4"/>
      <dgm:spPr/>
    </dgm:pt>
    <dgm:pt modelId="{EED51A45-7BB2-49E1-8AE1-952EE66F428C}" type="pres">
      <dgm:prSet presAssocID="{76765E09-5BDC-4D06-9CCF-A0FD78A2236D}" presName="horz1" presStyleCnt="0"/>
      <dgm:spPr/>
    </dgm:pt>
    <dgm:pt modelId="{C6792EBA-F10A-4DC4-8596-88EBD2828F07}" type="pres">
      <dgm:prSet presAssocID="{76765E09-5BDC-4D06-9CCF-A0FD78A2236D}" presName="tx1" presStyleLbl="revTx" presStyleIdx="1" presStyleCnt="4"/>
      <dgm:spPr/>
    </dgm:pt>
    <dgm:pt modelId="{938851D9-7414-420E-93D5-BB426B3E9499}" type="pres">
      <dgm:prSet presAssocID="{76765E09-5BDC-4D06-9CCF-A0FD78A2236D}" presName="vert1" presStyleCnt="0"/>
      <dgm:spPr/>
    </dgm:pt>
    <dgm:pt modelId="{95E5E11C-5A67-437E-B874-50E70A084C08}" type="pres">
      <dgm:prSet presAssocID="{309514A2-07C7-4445-BBBC-8AB9800A6FFC}" presName="thickLine" presStyleLbl="alignNode1" presStyleIdx="2" presStyleCnt="4"/>
      <dgm:spPr/>
    </dgm:pt>
    <dgm:pt modelId="{A2A03087-C4D6-4D19-BB2D-C4016152B407}" type="pres">
      <dgm:prSet presAssocID="{309514A2-07C7-4445-BBBC-8AB9800A6FFC}" presName="horz1" presStyleCnt="0"/>
      <dgm:spPr/>
    </dgm:pt>
    <dgm:pt modelId="{0D0F48F9-F727-4CFE-B23B-9B15DE789B6F}" type="pres">
      <dgm:prSet presAssocID="{309514A2-07C7-4445-BBBC-8AB9800A6FFC}" presName="tx1" presStyleLbl="revTx" presStyleIdx="2" presStyleCnt="4"/>
      <dgm:spPr/>
    </dgm:pt>
    <dgm:pt modelId="{4C7D651E-8621-4E8D-9893-9D40D5C64CE2}" type="pres">
      <dgm:prSet presAssocID="{309514A2-07C7-4445-BBBC-8AB9800A6FFC}" presName="vert1" presStyleCnt="0"/>
      <dgm:spPr/>
    </dgm:pt>
    <dgm:pt modelId="{1CE6584A-C548-4CBB-BF16-C55775EA84A6}" type="pres">
      <dgm:prSet presAssocID="{2599AB77-8AE0-4D83-8F6A-7B7409BCE628}" presName="thickLine" presStyleLbl="alignNode1" presStyleIdx="3" presStyleCnt="4"/>
      <dgm:spPr/>
    </dgm:pt>
    <dgm:pt modelId="{38456EA2-8EFA-4F05-8F5D-E88BAC70081B}" type="pres">
      <dgm:prSet presAssocID="{2599AB77-8AE0-4D83-8F6A-7B7409BCE628}" presName="horz1" presStyleCnt="0"/>
      <dgm:spPr/>
    </dgm:pt>
    <dgm:pt modelId="{5498A726-1730-4C68-8BE0-2D1C7867F065}" type="pres">
      <dgm:prSet presAssocID="{2599AB77-8AE0-4D83-8F6A-7B7409BCE628}" presName="tx1" presStyleLbl="revTx" presStyleIdx="3" presStyleCnt="4"/>
      <dgm:spPr/>
    </dgm:pt>
    <dgm:pt modelId="{1963CAEF-448E-4EED-A01A-41A7558EA26A}" type="pres">
      <dgm:prSet presAssocID="{2599AB77-8AE0-4D83-8F6A-7B7409BCE628}" presName="vert1" presStyleCnt="0"/>
      <dgm:spPr/>
    </dgm:pt>
  </dgm:ptLst>
  <dgm:cxnLst>
    <dgm:cxn modelId="{D4ED4734-FD2B-453D-AE80-BC6C4CD73973}" srcId="{36B7FCD5-3318-4641-BB3F-F40FDF18EC75}" destId="{A8F12CBF-6176-4B6E-A97B-B0FC322729CE}" srcOrd="0" destOrd="0" parTransId="{728D9E49-A0A0-4EE4-83E0-71F689218A56}" sibTransId="{90D35105-B61B-4458-BB4F-ADC8E9FB0ED9}"/>
    <dgm:cxn modelId="{CDFF524B-574C-40B2-A249-CA8810352AFE}" srcId="{36B7FCD5-3318-4641-BB3F-F40FDF18EC75}" destId="{2599AB77-8AE0-4D83-8F6A-7B7409BCE628}" srcOrd="3" destOrd="0" parTransId="{9B7E893E-AB3D-4D6A-80C4-FEBD46C5183B}" sibTransId="{E47FB114-CBCC-4825-B28D-557418659055}"/>
    <dgm:cxn modelId="{5AF24A6D-4006-4A19-9386-7CF043FA75CE}" type="presOf" srcId="{309514A2-07C7-4445-BBBC-8AB9800A6FFC}" destId="{0D0F48F9-F727-4CFE-B23B-9B15DE789B6F}" srcOrd="0" destOrd="0" presId="urn:microsoft.com/office/officeart/2008/layout/LinedList"/>
    <dgm:cxn modelId="{6F3BFD4D-EEE1-4F1A-B8E1-8AA67FD8860F}" type="presOf" srcId="{36B7FCD5-3318-4641-BB3F-F40FDF18EC75}" destId="{0AF7BC62-0A9B-47E1-9A5C-D093F06B1269}" srcOrd="0" destOrd="0" presId="urn:microsoft.com/office/officeart/2008/layout/LinedList"/>
    <dgm:cxn modelId="{D10AC158-F779-4439-BC47-FB8AD07524B4}" type="presOf" srcId="{A8F12CBF-6176-4B6E-A97B-B0FC322729CE}" destId="{A06046BE-1F65-4833-874C-B1592FB2F895}" srcOrd="0" destOrd="0" presId="urn:microsoft.com/office/officeart/2008/layout/LinedList"/>
    <dgm:cxn modelId="{20862EA6-B4C6-4400-9929-35A76CB7445C}" srcId="{36B7FCD5-3318-4641-BB3F-F40FDF18EC75}" destId="{309514A2-07C7-4445-BBBC-8AB9800A6FFC}" srcOrd="2" destOrd="0" parTransId="{B7517A9E-E3FD-428A-BD08-DDA6AC6D657F}" sibTransId="{CC243557-ED02-456B-A634-C1828B4197C7}"/>
    <dgm:cxn modelId="{06A867B3-9878-4535-9252-4419D5B8F2A0}" type="presOf" srcId="{76765E09-5BDC-4D06-9CCF-A0FD78A2236D}" destId="{C6792EBA-F10A-4DC4-8596-88EBD2828F07}" srcOrd="0" destOrd="0" presId="urn:microsoft.com/office/officeart/2008/layout/LinedList"/>
    <dgm:cxn modelId="{ACD534CA-2406-4F7B-97F5-7F99A8D7304D}" srcId="{36B7FCD5-3318-4641-BB3F-F40FDF18EC75}" destId="{76765E09-5BDC-4D06-9CCF-A0FD78A2236D}" srcOrd="1" destOrd="0" parTransId="{D9904364-3923-43B6-9B4D-B2BACAFCD8CE}" sibTransId="{8BE369CF-C678-47B0-9A5E-AABC4F0D3916}"/>
    <dgm:cxn modelId="{EF5949F9-5E91-4790-B9AF-57B4863B1FC7}" type="presOf" srcId="{2599AB77-8AE0-4D83-8F6A-7B7409BCE628}" destId="{5498A726-1730-4C68-8BE0-2D1C7867F065}" srcOrd="0" destOrd="0" presId="urn:microsoft.com/office/officeart/2008/layout/LinedList"/>
    <dgm:cxn modelId="{0863689B-9493-442E-8D6D-7ECD0234BEAB}" type="presParOf" srcId="{0AF7BC62-0A9B-47E1-9A5C-D093F06B1269}" destId="{2C0BCB25-DC69-475B-818A-2F413AFE230E}" srcOrd="0" destOrd="0" presId="urn:microsoft.com/office/officeart/2008/layout/LinedList"/>
    <dgm:cxn modelId="{BE5FF8AC-931D-495C-BF2D-F7236C37578B}" type="presParOf" srcId="{0AF7BC62-0A9B-47E1-9A5C-D093F06B1269}" destId="{91C7A105-2F04-468E-8928-9B27BB0FCC20}" srcOrd="1" destOrd="0" presId="urn:microsoft.com/office/officeart/2008/layout/LinedList"/>
    <dgm:cxn modelId="{EC561833-217A-4D32-A683-95B22C83E7AB}" type="presParOf" srcId="{91C7A105-2F04-468E-8928-9B27BB0FCC20}" destId="{A06046BE-1F65-4833-874C-B1592FB2F895}" srcOrd="0" destOrd="0" presId="urn:microsoft.com/office/officeart/2008/layout/LinedList"/>
    <dgm:cxn modelId="{4372C71E-A823-4327-B5BB-E3E38E1AFFC6}" type="presParOf" srcId="{91C7A105-2F04-468E-8928-9B27BB0FCC20}" destId="{02F29156-D70D-4499-BDB2-E62FCC988702}" srcOrd="1" destOrd="0" presId="urn:microsoft.com/office/officeart/2008/layout/LinedList"/>
    <dgm:cxn modelId="{7B454A54-3268-4574-9DA4-557D0B93E780}" type="presParOf" srcId="{0AF7BC62-0A9B-47E1-9A5C-D093F06B1269}" destId="{BC68E2E9-1398-4EE6-A1D8-52FB630C9582}" srcOrd="2" destOrd="0" presId="urn:microsoft.com/office/officeart/2008/layout/LinedList"/>
    <dgm:cxn modelId="{8992E693-9EE0-4659-B4EC-233ED2E4E775}" type="presParOf" srcId="{0AF7BC62-0A9B-47E1-9A5C-D093F06B1269}" destId="{EED51A45-7BB2-49E1-8AE1-952EE66F428C}" srcOrd="3" destOrd="0" presId="urn:microsoft.com/office/officeart/2008/layout/LinedList"/>
    <dgm:cxn modelId="{04DE42ED-30B2-4298-965F-B533097360BE}" type="presParOf" srcId="{EED51A45-7BB2-49E1-8AE1-952EE66F428C}" destId="{C6792EBA-F10A-4DC4-8596-88EBD2828F07}" srcOrd="0" destOrd="0" presId="urn:microsoft.com/office/officeart/2008/layout/LinedList"/>
    <dgm:cxn modelId="{A159D0A8-E996-4B36-B5E3-37C813172273}" type="presParOf" srcId="{EED51A45-7BB2-49E1-8AE1-952EE66F428C}" destId="{938851D9-7414-420E-93D5-BB426B3E9499}" srcOrd="1" destOrd="0" presId="urn:microsoft.com/office/officeart/2008/layout/LinedList"/>
    <dgm:cxn modelId="{F4C9B3EE-7098-4A60-B4C7-86F2E9061500}" type="presParOf" srcId="{0AF7BC62-0A9B-47E1-9A5C-D093F06B1269}" destId="{95E5E11C-5A67-437E-B874-50E70A084C08}" srcOrd="4" destOrd="0" presId="urn:microsoft.com/office/officeart/2008/layout/LinedList"/>
    <dgm:cxn modelId="{EAFCF926-D4B4-40BE-BF27-FBA0537C7740}" type="presParOf" srcId="{0AF7BC62-0A9B-47E1-9A5C-D093F06B1269}" destId="{A2A03087-C4D6-4D19-BB2D-C4016152B407}" srcOrd="5" destOrd="0" presId="urn:microsoft.com/office/officeart/2008/layout/LinedList"/>
    <dgm:cxn modelId="{58C3F184-E472-45D7-A56E-9CC1CBE13A06}" type="presParOf" srcId="{A2A03087-C4D6-4D19-BB2D-C4016152B407}" destId="{0D0F48F9-F727-4CFE-B23B-9B15DE789B6F}" srcOrd="0" destOrd="0" presId="urn:microsoft.com/office/officeart/2008/layout/LinedList"/>
    <dgm:cxn modelId="{2B5FB0D3-E086-4438-9879-609A91DB1CE2}" type="presParOf" srcId="{A2A03087-C4D6-4D19-BB2D-C4016152B407}" destId="{4C7D651E-8621-4E8D-9893-9D40D5C64CE2}" srcOrd="1" destOrd="0" presId="urn:microsoft.com/office/officeart/2008/layout/LinedList"/>
    <dgm:cxn modelId="{346E2985-0440-4DA2-9150-E6046248E320}" type="presParOf" srcId="{0AF7BC62-0A9B-47E1-9A5C-D093F06B1269}" destId="{1CE6584A-C548-4CBB-BF16-C55775EA84A6}" srcOrd="6" destOrd="0" presId="urn:microsoft.com/office/officeart/2008/layout/LinedList"/>
    <dgm:cxn modelId="{AEF1AB43-7725-4428-88FD-B838E20E0686}" type="presParOf" srcId="{0AF7BC62-0A9B-47E1-9A5C-D093F06B1269}" destId="{38456EA2-8EFA-4F05-8F5D-E88BAC70081B}" srcOrd="7" destOrd="0" presId="urn:microsoft.com/office/officeart/2008/layout/LinedList"/>
    <dgm:cxn modelId="{213B3D7A-A35D-46BD-87AD-D95D0BAA9605}" type="presParOf" srcId="{38456EA2-8EFA-4F05-8F5D-E88BAC70081B}" destId="{5498A726-1730-4C68-8BE0-2D1C7867F065}" srcOrd="0" destOrd="0" presId="urn:microsoft.com/office/officeart/2008/layout/LinedList"/>
    <dgm:cxn modelId="{BB8AA86E-C9D9-4BBF-B3B8-6B351A3DE787}" type="presParOf" srcId="{38456EA2-8EFA-4F05-8F5D-E88BAC70081B}" destId="{1963CAEF-448E-4EED-A01A-41A7558EA2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1C7EC2-946C-4A64-BB64-04BA5708696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DBCE7BA-28C9-482F-A9EC-3631EA05312B}">
      <dgm:prSet/>
      <dgm:spPr/>
      <dgm:t>
        <a:bodyPr/>
        <a:lstStyle/>
        <a:p>
          <a:r>
            <a:rPr kumimoji="1" lang="en-US"/>
            <a:t>Team</a:t>
          </a:r>
          <a:r>
            <a:rPr kumimoji="1" lang="ja-JP"/>
            <a:t>の一覧を表示してみる</a:t>
          </a:r>
          <a:endParaRPr lang="en-US"/>
        </a:p>
      </dgm:t>
    </dgm:pt>
    <dgm:pt modelId="{9F445E00-87D7-4A19-9D4F-7C99DB5427E7}" type="parTrans" cxnId="{8E3080EB-A68A-4A41-9C95-EDA176CD9572}">
      <dgm:prSet/>
      <dgm:spPr/>
      <dgm:t>
        <a:bodyPr/>
        <a:lstStyle/>
        <a:p>
          <a:endParaRPr lang="en-US"/>
        </a:p>
      </dgm:t>
    </dgm:pt>
    <dgm:pt modelId="{41C4A9F4-FA59-491B-A169-F7E7A28970E0}" type="sibTrans" cxnId="{8E3080EB-A68A-4A41-9C95-EDA176CD9572}">
      <dgm:prSet/>
      <dgm:spPr/>
      <dgm:t>
        <a:bodyPr/>
        <a:lstStyle/>
        <a:p>
          <a:endParaRPr lang="en-US"/>
        </a:p>
      </dgm:t>
    </dgm:pt>
    <dgm:pt modelId="{13B6C231-B118-4C04-87D6-C38B22CD6218}">
      <dgm:prSet/>
      <dgm:spPr/>
      <dgm:t>
        <a:bodyPr/>
        <a:lstStyle/>
        <a:p>
          <a:r>
            <a:rPr kumimoji="1" lang="en-US"/>
            <a:t>Player</a:t>
          </a:r>
          <a:r>
            <a:rPr kumimoji="1" lang="ja-JP"/>
            <a:t>の一覧リストを表示してみる</a:t>
          </a:r>
          <a:endParaRPr lang="en-US"/>
        </a:p>
      </dgm:t>
    </dgm:pt>
    <dgm:pt modelId="{E1C92825-6FF4-4819-8A44-4C0E3530498F}" type="parTrans" cxnId="{79B93243-8A88-40BF-8819-BF4C49D505D6}">
      <dgm:prSet/>
      <dgm:spPr/>
      <dgm:t>
        <a:bodyPr/>
        <a:lstStyle/>
        <a:p>
          <a:endParaRPr lang="en-US"/>
        </a:p>
      </dgm:t>
    </dgm:pt>
    <dgm:pt modelId="{0849109A-786D-4CC9-883C-7E748D5BCEEB}" type="sibTrans" cxnId="{79B93243-8A88-40BF-8819-BF4C49D505D6}">
      <dgm:prSet/>
      <dgm:spPr/>
      <dgm:t>
        <a:bodyPr/>
        <a:lstStyle/>
        <a:p>
          <a:endParaRPr lang="en-US"/>
        </a:p>
      </dgm:t>
    </dgm:pt>
    <dgm:pt modelId="{275CA030-CE35-41AB-A822-107F6F50357A}">
      <dgm:prSet/>
      <dgm:spPr/>
      <dgm:t>
        <a:bodyPr/>
        <a:lstStyle/>
        <a:p>
          <a:r>
            <a:rPr kumimoji="1" lang="ja-JP"/>
            <a:t>そのデータから</a:t>
          </a:r>
          <a:r>
            <a:rPr kumimoji="1" lang="en-US"/>
            <a:t>team_id</a:t>
          </a:r>
          <a:r>
            <a:rPr kumimoji="1" lang="ja-JP"/>
            <a:t>と</a:t>
          </a:r>
          <a:r>
            <a:rPr kumimoji="1" lang="en-US"/>
            <a:t>player_id</a:t>
          </a:r>
          <a:r>
            <a:rPr kumimoji="1" lang="ja-JP"/>
            <a:t>を取得する。</a:t>
          </a:r>
          <a:endParaRPr lang="en-US"/>
        </a:p>
      </dgm:t>
    </dgm:pt>
    <dgm:pt modelId="{782ADE21-D5C7-4C10-A33C-A35D2C7E6110}" type="parTrans" cxnId="{E2C0434E-B79D-4498-A194-001C11209B06}">
      <dgm:prSet/>
      <dgm:spPr/>
      <dgm:t>
        <a:bodyPr/>
        <a:lstStyle/>
        <a:p>
          <a:endParaRPr lang="en-US"/>
        </a:p>
      </dgm:t>
    </dgm:pt>
    <dgm:pt modelId="{D0575797-E5E0-47AD-A04F-8B54ABD131B6}" type="sibTrans" cxnId="{E2C0434E-B79D-4498-A194-001C11209B06}">
      <dgm:prSet/>
      <dgm:spPr/>
      <dgm:t>
        <a:bodyPr/>
        <a:lstStyle/>
        <a:p>
          <a:endParaRPr lang="en-US"/>
        </a:p>
      </dgm:t>
    </dgm:pt>
    <dgm:pt modelId="{9BF36289-4DA4-49DC-B5ED-AD3AFCE675B2}">
      <dgm:prSet/>
      <dgm:spPr/>
      <dgm:t>
        <a:bodyPr/>
        <a:lstStyle/>
        <a:p>
          <a:r>
            <a:rPr kumimoji="1" lang="ja-JP"/>
            <a:t>その</a:t>
          </a:r>
          <a:r>
            <a:rPr kumimoji="1" lang="en-US"/>
            <a:t>id</a:t>
          </a:r>
          <a:r>
            <a:rPr kumimoji="1" lang="ja-JP"/>
            <a:t>である</a:t>
          </a:r>
          <a:r>
            <a:rPr kumimoji="1" lang="en-US"/>
            <a:t>player</a:t>
          </a:r>
          <a:r>
            <a:rPr kumimoji="1" lang="ja-JP"/>
            <a:t>の</a:t>
          </a:r>
          <a:r>
            <a:rPr kumimoji="1" lang="en-US"/>
            <a:t>shotdetail(</a:t>
          </a:r>
          <a:r>
            <a:rPr kumimoji="1" lang="ja-JP"/>
            <a:t>どの位置でシュートを打ったかを記録したもの</a:t>
          </a:r>
          <a:r>
            <a:rPr kumimoji="1" lang="en-US"/>
            <a:t>)</a:t>
          </a:r>
          <a:r>
            <a:rPr kumimoji="1" lang="ja-JP"/>
            <a:t>を取得</a:t>
          </a:r>
          <a:endParaRPr lang="en-US"/>
        </a:p>
      </dgm:t>
    </dgm:pt>
    <dgm:pt modelId="{D839119E-AA8E-477E-AA87-A2F718B194D9}" type="parTrans" cxnId="{F436540C-7BB2-4B98-B0F5-BFA08AEB78B6}">
      <dgm:prSet/>
      <dgm:spPr/>
      <dgm:t>
        <a:bodyPr/>
        <a:lstStyle/>
        <a:p>
          <a:endParaRPr lang="en-US"/>
        </a:p>
      </dgm:t>
    </dgm:pt>
    <dgm:pt modelId="{E8C30412-7679-43B1-B77B-9F90D6BEFDD8}" type="sibTrans" cxnId="{F436540C-7BB2-4B98-B0F5-BFA08AEB78B6}">
      <dgm:prSet/>
      <dgm:spPr/>
      <dgm:t>
        <a:bodyPr/>
        <a:lstStyle/>
        <a:p>
          <a:endParaRPr lang="en-US"/>
        </a:p>
      </dgm:t>
    </dgm:pt>
    <dgm:pt modelId="{9BCF6A58-DBCE-4004-A0F5-C61959DC19E6}">
      <dgm:prSet/>
      <dgm:spPr/>
      <dgm:t>
        <a:bodyPr/>
        <a:lstStyle/>
        <a:p>
          <a:r>
            <a:rPr kumimoji="1" lang="ja-JP"/>
            <a:t>実際にコートの上に描画してみる</a:t>
          </a:r>
          <a:endParaRPr lang="en-US"/>
        </a:p>
      </dgm:t>
    </dgm:pt>
    <dgm:pt modelId="{804B8FA3-080E-4EAC-AF48-E30C6D0F35AA}" type="parTrans" cxnId="{86F9ADD7-BB7C-4926-98E8-105503F54F31}">
      <dgm:prSet/>
      <dgm:spPr/>
      <dgm:t>
        <a:bodyPr/>
        <a:lstStyle/>
        <a:p>
          <a:endParaRPr lang="en-US"/>
        </a:p>
      </dgm:t>
    </dgm:pt>
    <dgm:pt modelId="{C463B922-0E1B-4CF4-967E-8AA0D35D4F25}" type="sibTrans" cxnId="{86F9ADD7-BB7C-4926-98E8-105503F54F31}">
      <dgm:prSet/>
      <dgm:spPr/>
      <dgm:t>
        <a:bodyPr/>
        <a:lstStyle/>
        <a:p>
          <a:endParaRPr lang="en-US"/>
        </a:p>
      </dgm:t>
    </dgm:pt>
    <dgm:pt modelId="{929D9322-AC7A-47B6-8621-63CEFA592299}" type="pres">
      <dgm:prSet presAssocID="{4E1C7EC2-946C-4A64-BB64-04BA5708696E}" presName="vert0" presStyleCnt="0">
        <dgm:presLayoutVars>
          <dgm:dir/>
          <dgm:animOne val="branch"/>
          <dgm:animLvl val="lvl"/>
        </dgm:presLayoutVars>
      </dgm:prSet>
      <dgm:spPr/>
    </dgm:pt>
    <dgm:pt modelId="{04E93ED3-E892-4323-9C3B-B9D540D0257E}" type="pres">
      <dgm:prSet presAssocID="{ADBCE7BA-28C9-482F-A9EC-3631EA05312B}" presName="thickLine" presStyleLbl="alignNode1" presStyleIdx="0" presStyleCnt="5"/>
      <dgm:spPr/>
    </dgm:pt>
    <dgm:pt modelId="{DACB958B-8487-40CA-8F74-ABE13876826D}" type="pres">
      <dgm:prSet presAssocID="{ADBCE7BA-28C9-482F-A9EC-3631EA05312B}" presName="horz1" presStyleCnt="0"/>
      <dgm:spPr/>
    </dgm:pt>
    <dgm:pt modelId="{DEAD8471-573E-4C15-98DB-42B709FABA0A}" type="pres">
      <dgm:prSet presAssocID="{ADBCE7BA-28C9-482F-A9EC-3631EA05312B}" presName="tx1" presStyleLbl="revTx" presStyleIdx="0" presStyleCnt="5"/>
      <dgm:spPr/>
    </dgm:pt>
    <dgm:pt modelId="{C9DEF05B-FFC0-4566-9440-431A437B1E7A}" type="pres">
      <dgm:prSet presAssocID="{ADBCE7BA-28C9-482F-A9EC-3631EA05312B}" presName="vert1" presStyleCnt="0"/>
      <dgm:spPr/>
    </dgm:pt>
    <dgm:pt modelId="{61F0A284-5B31-46D6-B6B6-5803751A6EEE}" type="pres">
      <dgm:prSet presAssocID="{13B6C231-B118-4C04-87D6-C38B22CD6218}" presName="thickLine" presStyleLbl="alignNode1" presStyleIdx="1" presStyleCnt="5"/>
      <dgm:spPr/>
    </dgm:pt>
    <dgm:pt modelId="{3A25B256-D0BB-49F6-B473-6BEDEFFD4907}" type="pres">
      <dgm:prSet presAssocID="{13B6C231-B118-4C04-87D6-C38B22CD6218}" presName="horz1" presStyleCnt="0"/>
      <dgm:spPr/>
    </dgm:pt>
    <dgm:pt modelId="{B42FAA07-2B64-4BA9-9C13-E1F1A59D6B79}" type="pres">
      <dgm:prSet presAssocID="{13B6C231-B118-4C04-87D6-C38B22CD6218}" presName="tx1" presStyleLbl="revTx" presStyleIdx="1" presStyleCnt="5"/>
      <dgm:spPr/>
    </dgm:pt>
    <dgm:pt modelId="{2D1FFAC2-4098-438A-8E29-29E5203AB5C0}" type="pres">
      <dgm:prSet presAssocID="{13B6C231-B118-4C04-87D6-C38B22CD6218}" presName="vert1" presStyleCnt="0"/>
      <dgm:spPr/>
    </dgm:pt>
    <dgm:pt modelId="{3668F094-6864-431F-B1F6-8616A358D8A4}" type="pres">
      <dgm:prSet presAssocID="{275CA030-CE35-41AB-A822-107F6F50357A}" presName="thickLine" presStyleLbl="alignNode1" presStyleIdx="2" presStyleCnt="5"/>
      <dgm:spPr/>
    </dgm:pt>
    <dgm:pt modelId="{2678FEE3-A166-48A1-AA40-C1EB87965326}" type="pres">
      <dgm:prSet presAssocID="{275CA030-CE35-41AB-A822-107F6F50357A}" presName="horz1" presStyleCnt="0"/>
      <dgm:spPr/>
    </dgm:pt>
    <dgm:pt modelId="{8FFE6736-AE77-4C47-A30C-845042C502A8}" type="pres">
      <dgm:prSet presAssocID="{275CA030-CE35-41AB-A822-107F6F50357A}" presName="tx1" presStyleLbl="revTx" presStyleIdx="2" presStyleCnt="5"/>
      <dgm:spPr/>
    </dgm:pt>
    <dgm:pt modelId="{77C5069A-A313-459A-BC37-3B216197211B}" type="pres">
      <dgm:prSet presAssocID="{275CA030-CE35-41AB-A822-107F6F50357A}" presName="vert1" presStyleCnt="0"/>
      <dgm:spPr/>
    </dgm:pt>
    <dgm:pt modelId="{E2D44920-9160-44CD-B87E-6700CA7E7419}" type="pres">
      <dgm:prSet presAssocID="{9BF36289-4DA4-49DC-B5ED-AD3AFCE675B2}" presName="thickLine" presStyleLbl="alignNode1" presStyleIdx="3" presStyleCnt="5"/>
      <dgm:spPr/>
    </dgm:pt>
    <dgm:pt modelId="{15FAD421-B91D-4762-8C50-14035185AC2A}" type="pres">
      <dgm:prSet presAssocID="{9BF36289-4DA4-49DC-B5ED-AD3AFCE675B2}" presName="horz1" presStyleCnt="0"/>
      <dgm:spPr/>
    </dgm:pt>
    <dgm:pt modelId="{72FF2B7A-B955-4904-91E7-E919936B20DC}" type="pres">
      <dgm:prSet presAssocID="{9BF36289-4DA4-49DC-B5ED-AD3AFCE675B2}" presName="tx1" presStyleLbl="revTx" presStyleIdx="3" presStyleCnt="5"/>
      <dgm:spPr/>
    </dgm:pt>
    <dgm:pt modelId="{BE6B2101-3FA3-4D26-96FE-60A192FF02E9}" type="pres">
      <dgm:prSet presAssocID="{9BF36289-4DA4-49DC-B5ED-AD3AFCE675B2}" presName="vert1" presStyleCnt="0"/>
      <dgm:spPr/>
    </dgm:pt>
    <dgm:pt modelId="{D34A28BB-B213-40B9-8F64-82DF7138A2C6}" type="pres">
      <dgm:prSet presAssocID="{9BCF6A58-DBCE-4004-A0F5-C61959DC19E6}" presName="thickLine" presStyleLbl="alignNode1" presStyleIdx="4" presStyleCnt="5"/>
      <dgm:spPr/>
    </dgm:pt>
    <dgm:pt modelId="{8D442382-DBF9-440B-899D-22CB61AEB525}" type="pres">
      <dgm:prSet presAssocID="{9BCF6A58-DBCE-4004-A0F5-C61959DC19E6}" presName="horz1" presStyleCnt="0"/>
      <dgm:spPr/>
    </dgm:pt>
    <dgm:pt modelId="{1F5F096E-8069-4225-8DC5-A5734C6784ED}" type="pres">
      <dgm:prSet presAssocID="{9BCF6A58-DBCE-4004-A0F5-C61959DC19E6}" presName="tx1" presStyleLbl="revTx" presStyleIdx="4" presStyleCnt="5"/>
      <dgm:spPr/>
    </dgm:pt>
    <dgm:pt modelId="{C32BA59B-E82A-4D96-9A80-74AF2B4F7D68}" type="pres">
      <dgm:prSet presAssocID="{9BCF6A58-DBCE-4004-A0F5-C61959DC19E6}" presName="vert1" presStyleCnt="0"/>
      <dgm:spPr/>
    </dgm:pt>
  </dgm:ptLst>
  <dgm:cxnLst>
    <dgm:cxn modelId="{B9AAA600-F8E1-43C1-8265-F67429CF7192}" type="presOf" srcId="{4E1C7EC2-946C-4A64-BB64-04BA5708696E}" destId="{929D9322-AC7A-47B6-8621-63CEFA592299}" srcOrd="0" destOrd="0" presId="urn:microsoft.com/office/officeart/2008/layout/LinedList"/>
    <dgm:cxn modelId="{57B14904-ED25-45ED-8BDB-E062F1FA6273}" type="presOf" srcId="{13B6C231-B118-4C04-87D6-C38B22CD6218}" destId="{B42FAA07-2B64-4BA9-9C13-E1F1A59D6B79}" srcOrd="0" destOrd="0" presId="urn:microsoft.com/office/officeart/2008/layout/LinedList"/>
    <dgm:cxn modelId="{F436540C-7BB2-4B98-B0F5-BFA08AEB78B6}" srcId="{4E1C7EC2-946C-4A64-BB64-04BA5708696E}" destId="{9BF36289-4DA4-49DC-B5ED-AD3AFCE675B2}" srcOrd="3" destOrd="0" parTransId="{D839119E-AA8E-477E-AA87-A2F718B194D9}" sibTransId="{E8C30412-7679-43B1-B77B-9F90D6BEFDD8}"/>
    <dgm:cxn modelId="{7D287638-3137-4A03-9696-C1223F755910}" type="presOf" srcId="{ADBCE7BA-28C9-482F-A9EC-3631EA05312B}" destId="{DEAD8471-573E-4C15-98DB-42B709FABA0A}" srcOrd="0" destOrd="0" presId="urn:microsoft.com/office/officeart/2008/layout/LinedList"/>
    <dgm:cxn modelId="{79B93243-8A88-40BF-8819-BF4C49D505D6}" srcId="{4E1C7EC2-946C-4A64-BB64-04BA5708696E}" destId="{13B6C231-B118-4C04-87D6-C38B22CD6218}" srcOrd="1" destOrd="0" parTransId="{E1C92825-6FF4-4819-8A44-4C0E3530498F}" sibTransId="{0849109A-786D-4CC9-883C-7E748D5BCEEB}"/>
    <dgm:cxn modelId="{E2C0434E-B79D-4498-A194-001C11209B06}" srcId="{4E1C7EC2-946C-4A64-BB64-04BA5708696E}" destId="{275CA030-CE35-41AB-A822-107F6F50357A}" srcOrd="2" destOrd="0" parTransId="{782ADE21-D5C7-4C10-A33C-A35D2C7E6110}" sibTransId="{D0575797-E5E0-47AD-A04F-8B54ABD131B6}"/>
    <dgm:cxn modelId="{1429A64E-B872-429E-9241-EAAD92EB22CE}" type="presOf" srcId="{9BCF6A58-DBCE-4004-A0F5-C61959DC19E6}" destId="{1F5F096E-8069-4225-8DC5-A5734C6784ED}" srcOrd="0" destOrd="0" presId="urn:microsoft.com/office/officeart/2008/layout/LinedList"/>
    <dgm:cxn modelId="{0E161F92-C0CE-4CE2-A10D-4E56FD1B9797}" type="presOf" srcId="{275CA030-CE35-41AB-A822-107F6F50357A}" destId="{8FFE6736-AE77-4C47-A30C-845042C502A8}" srcOrd="0" destOrd="0" presId="urn:microsoft.com/office/officeart/2008/layout/LinedList"/>
    <dgm:cxn modelId="{3E9E74CB-0E84-46D6-B93F-A45F0978C227}" type="presOf" srcId="{9BF36289-4DA4-49DC-B5ED-AD3AFCE675B2}" destId="{72FF2B7A-B955-4904-91E7-E919936B20DC}" srcOrd="0" destOrd="0" presId="urn:microsoft.com/office/officeart/2008/layout/LinedList"/>
    <dgm:cxn modelId="{86F9ADD7-BB7C-4926-98E8-105503F54F31}" srcId="{4E1C7EC2-946C-4A64-BB64-04BA5708696E}" destId="{9BCF6A58-DBCE-4004-A0F5-C61959DC19E6}" srcOrd="4" destOrd="0" parTransId="{804B8FA3-080E-4EAC-AF48-E30C6D0F35AA}" sibTransId="{C463B922-0E1B-4CF4-967E-8AA0D35D4F25}"/>
    <dgm:cxn modelId="{8E3080EB-A68A-4A41-9C95-EDA176CD9572}" srcId="{4E1C7EC2-946C-4A64-BB64-04BA5708696E}" destId="{ADBCE7BA-28C9-482F-A9EC-3631EA05312B}" srcOrd="0" destOrd="0" parTransId="{9F445E00-87D7-4A19-9D4F-7C99DB5427E7}" sibTransId="{41C4A9F4-FA59-491B-A169-F7E7A28970E0}"/>
    <dgm:cxn modelId="{8E086AE4-1497-4431-A6FB-3423F2693FA8}" type="presParOf" srcId="{929D9322-AC7A-47B6-8621-63CEFA592299}" destId="{04E93ED3-E892-4323-9C3B-B9D540D0257E}" srcOrd="0" destOrd="0" presId="urn:microsoft.com/office/officeart/2008/layout/LinedList"/>
    <dgm:cxn modelId="{929291B3-A43D-4351-89BC-7E9C9801B2C7}" type="presParOf" srcId="{929D9322-AC7A-47B6-8621-63CEFA592299}" destId="{DACB958B-8487-40CA-8F74-ABE13876826D}" srcOrd="1" destOrd="0" presId="urn:microsoft.com/office/officeart/2008/layout/LinedList"/>
    <dgm:cxn modelId="{3561D57A-F5FB-4780-B761-B7923EDE8815}" type="presParOf" srcId="{DACB958B-8487-40CA-8F74-ABE13876826D}" destId="{DEAD8471-573E-4C15-98DB-42B709FABA0A}" srcOrd="0" destOrd="0" presId="urn:microsoft.com/office/officeart/2008/layout/LinedList"/>
    <dgm:cxn modelId="{1F3F34D9-521A-4737-A6FB-0C95F1953715}" type="presParOf" srcId="{DACB958B-8487-40CA-8F74-ABE13876826D}" destId="{C9DEF05B-FFC0-4566-9440-431A437B1E7A}" srcOrd="1" destOrd="0" presId="urn:microsoft.com/office/officeart/2008/layout/LinedList"/>
    <dgm:cxn modelId="{42A08B07-B2DA-47A1-8635-719057C50A33}" type="presParOf" srcId="{929D9322-AC7A-47B6-8621-63CEFA592299}" destId="{61F0A284-5B31-46D6-B6B6-5803751A6EEE}" srcOrd="2" destOrd="0" presId="urn:microsoft.com/office/officeart/2008/layout/LinedList"/>
    <dgm:cxn modelId="{B8035EA4-F144-4A4B-B239-9E5B96C2724F}" type="presParOf" srcId="{929D9322-AC7A-47B6-8621-63CEFA592299}" destId="{3A25B256-D0BB-49F6-B473-6BEDEFFD4907}" srcOrd="3" destOrd="0" presId="urn:microsoft.com/office/officeart/2008/layout/LinedList"/>
    <dgm:cxn modelId="{36DDB9A4-7E3C-4E5D-9632-953455C92DE5}" type="presParOf" srcId="{3A25B256-D0BB-49F6-B473-6BEDEFFD4907}" destId="{B42FAA07-2B64-4BA9-9C13-E1F1A59D6B79}" srcOrd="0" destOrd="0" presId="urn:microsoft.com/office/officeart/2008/layout/LinedList"/>
    <dgm:cxn modelId="{A4A18895-17B3-4781-BB8A-78291A5D9751}" type="presParOf" srcId="{3A25B256-D0BB-49F6-B473-6BEDEFFD4907}" destId="{2D1FFAC2-4098-438A-8E29-29E5203AB5C0}" srcOrd="1" destOrd="0" presId="urn:microsoft.com/office/officeart/2008/layout/LinedList"/>
    <dgm:cxn modelId="{9BBD43ED-9CD5-4ED7-A4A4-867DB664C082}" type="presParOf" srcId="{929D9322-AC7A-47B6-8621-63CEFA592299}" destId="{3668F094-6864-431F-B1F6-8616A358D8A4}" srcOrd="4" destOrd="0" presId="urn:microsoft.com/office/officeart/2008/layout/LinedList"/>
    <dgm:cxn modelId="{C901202E-EDA8-46B3-B100-C3738C35A001}" type="presParOf" srcId="{929D9322-AC7A-47B6-8621-63CEFA592299}" destId="{2678FEE3-A166-48A1-AA40-C1EB87965326}" srcOrd="5" destOrd="0" presId="urn:microsoft.com/office/officeart/2008/layout/LinedList"/>
    <dgm:cxn modelId="{E7D492BD-E850-4B8F-A0D6-744AED98D399}" type="presParOf" srcId="{2678FEE3-A166-48A1-AA40-C1EB87965326}" destId="{8FFE6736-AE77-4C47-A30C-845042C502A8}" srcOrd="0" destOrd="0" presId="urn:microsoft.com/office/officeart/2008/layout/LinedList"/>
    <dgm:cxn modelId="{DA738CF8-AFE9-47FD-8265-858D0A1ADBB4}" type="presParOf" srcId="{2678FEE3-A166-48A1-AA40-C1EB87965326}" destId="{77C5069A-A313-459A-BC37-3B216197211B}" srcOrd="1" destOrd="0" presId="urn:microsoft.com/office/officeart/2008/layout/LinedList"/>
    <dgm:cxn modelId="{B951C59B-A5C7-473E-9A4D-1CCA50951C55}" type="presParOf" srcId="{929D9322-AC7A-47B6-8621-63CEFA592299}" destId="{E2D44920-9160-44CD-B87E-6700CA7E7419}" srcOrd="6" destOrd="0" presId="urn:microsoft.com/office/officeart/2008/layout/LinedList"/>
    <dgm:cxn modelId="{58FADDFE-D556-4653-9285-CF0B2D6A89B8}" type="presParOf" srcId="{929D9322-AC7A-47B6-8621-63CEFA592299}" destId="{15FAD421-B91D-4762-8C50-14035185AC2A}" srcOrd="7" destOrd="0" presId="urn:microsoft.com/office/officeart/2008/layout/LinedList"/>
    <dgm:cxn modelId="{D38DECFE-94DF-484F-895F-A7D9AE192275}" type="presParOf" srcId="{15FAD421-B91D-4762-8C50-14035185AC2A}" destId="{72FF2B7A-B955-4904-91E7-E919936B20DC}" srcOrd="0" destOrd="0" presId="urn:microsoft.com/office/officeart/2008/layout/LinedList"/>
    <dgm:cxn modelId="{0676866F-7DB5-44DB-9374-0E051EFD93E3}" type="presParOf" srcId="{15FAD421-B91D-4762-8C50-14035185AC2A}" destId="{BE6B2101-3FA3-4D26-96FE-60A192FF02E9}" srcOrd="1" destOrd="0" presId="urn:microsoft.com/office/officeart/2008/layout/LinedList"/>
    <dgm:cxn modelId="{083783A0-CD5B-4CE0-824F-151F77BB53B7}" type="presParOf" srcId="{929D9322-AC7A-47B6-8621-63CEFA592299}" destId="{D34A28BB-B213-40B9-8F64-82DF7138A2C6}" srcOrd="8" destOrd="0" presId="urn:microsoft.com/office/officeart/2008/layout/LinedList"/>
    <dgm:cxn modelId="{703E8186-CD46-4B15-89C7-40EA688CF8FD}" type="presParOf" srcId="{929D9322-AC7A-47B6-8621-63CEFA592299}" destId="{8D442382-DBF9-440B-899D-22CB61AEB525}" srcOrd="9" destOrd="0" presId="urn:microsoft.com/office/officeart/2008/layout/LinedList"/>
    <dgm:cxn modelId="{28773B83-617F-4ABB-A5CB-50E85F4D03AE}" type="presParOf" srcId="{8D442382-DBF9-440B-899D-22CB61AEB525}" destId="{1F5F096E-8069-4225-8DC5-A5734C6784ED}" srcOrd="0" destOrd="0" presId="urn:microsoft.com/office/officeart/2008/layout/LinedList"/>
    <dgm:cxn modelId="{1FA5D28B-7ABF-4E02-AD97-5A34CDAA99F8}" type="presParOf" srcId="{8D442382-DBF9-440B-899D-22CB61AEB525}" destId="{C32BA59B-E82A-4D96-9A80-74AF2B4F7D6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49CAA3-DBC0-441A-A66D-91CE2928B1AD}"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2BD6BDFB-77AB-4562-A252-F5AC1D13CFB8}">
      <dgm:prSet/>
      <dgm:spPr/>
      <dgm:t>
        <a:bodyPr/>
        <a:lstStyle/>
        <a:p>
          <a:r>
            <a:rPr kumimoji="1" lang="ja-JP"/>
            <a:t>今回は僕が大好きな</a:t>
          </a:r>
          <a:r>
            <a:rPr kumimoji="1" lang="en-US"/>
            <a:t>DerrickRose</a:t>
          </a:r>
          <a:r>
            <a:rPr kumimoji="1" lang="ja-JP"/>
            <a:t>選手の</a:t>
          </a:r>
          <a:r>
            <a:rPr kumimoji="1" lang="en-US"/>
            <a:t>id</a:t>
          </a:r>
          <a:r>
            <a:rPr kumimoji="1" lang="ja-JP"/>
            <a:t>を取得して</a:t>
          </a:r>
          <a:r>
            <a:rPr kumimoji="1" lang="en-US"/>
            <a:t>shotdetail</a:t>
          </a:r>
          <a:r>
            <a:rPr kumimoji="1" lang="ja-JP"/>
            <a:t>を見てみる</a:t>
          </a:r>
          <a:endParaRPr lang="en-US"/>
        </a:p>
      </dgm:t>
    </dgm:pt>
    <dgm:pt modelId="{35C80688-7AEA-4C5B-8FD0-D30E21368A22}" type="parTrans" cxnId="{E42E6AB8-8968-4E65-BB49-CA75435834D7}">
      <dgm:prSet/>
      <dgm:spPr/>
      <dgm:t>
        <a:bodyPr/>
        <a:lstStyle/>
        <a:p>
          <a:endParaRPr lang="en-US"/>
        </a:p>
      </dgm:t>
    </dgm:pt>
    <dgm:pt modelId="{DAB6A75A-CB9F-44F2-9CF1-EAACBCC5BD08}" type="sibTrans" cxnId="{E42E6AB8-8968-4E65-BB49-CA75435834D7}">
      <dgm:prSet phldrT="1" phldr="0"/>
      <dgm:spPr/>
      <dgm:t>
        <a:bodyPr/>
        <a:lstStyle/>
        <a:p>
          <a:r>
            <a:rPr lang="en-US"/>
            <a:t>1</a:t>
          </a:r>
        </a:p>
      </dgm:t>
    </dgm:pt>
    <dgm:pt modelId="{366EA08B-553D-493A-A0B9-9585AA947EFE}">
      <dgm:prSet/>
      <dgm:spPr/>
      <dgm:t>
        <a:bodyPr/>
        <a:lstStyle/>
        <a:p>
          <a:r>
            <a:rPr kumimoji="1" lang="ja-JP"/>
            <a:t>その後、</a:t>
          </a:r>
          <a:r>
            <a:rPr kumimoji="1" lang="en-US"/>
            <a:t>seaborn</a:t>
          </a:r>
          <a:r>
            <a:rPr kumimoji="1" lang="ja-JP"/>
            <a:t>を使って可視化。</a:t>
          </a:r>
          <a:endParaRPr lang="en-US"/>
        </a:p>
      </dgm:t>
    </dgm:pt>
    <dgm:pt modelId="{66613C2D-8BC0-461C-BF91-0A7ACF90ED62}" type="parTrans" cxnId="{34EECF47-811F-4528-811F-338416DB57D8}">
      <dgm:prSet/>
      <dgm:spPr/>
      <dgm:t>
        <a:bodyPr/>
        <a:lstStyle/>
        <a:p>
          <a:endParaRPr lang="en-US"/>
        </a:p>
      </dgm:t>
    </dgm:pt>
    <dgm:pt modelId="{36680DEC-CDDD-47EF-BDDC-0090843B51AB}" type="sibTrans" cxnId="{34EECF47-811F-4528-811F-338416DB57D8}">
      <dgm:prSet phldrT="2" phldr="0"/>
      <dgm:spPr/>
      <dgm:t>
        <a:bodyPr/>
        <a:lstStyle/>
        <a:p>
          <a:r>
            <a:rPr lang="en-US"/>
            <a:t>2</a:t>
          </a:r>
        </a:p>
      </dgm:t>
    </dgm:pt>
    <dgm:pt modelId="{3D557E41-EA43-45BB-BF13-D25E1EF01588}">
      <dgm:prSet/>
      <dgm:spPr/>
      <dgm:t>
        <a:bodyPr/>
        <a:lstStyle/>
        <a:p>
          <a:r>
            <a:rPr kumimoji="1" lang="ja-JP"/>
            <a:t>次にバスケコートのコードをコピペしてそこにこれを重ねる</a:t>
          </a:r>
          <a:endParaRPr lang="en-US"/>
        </a:p>
      </dgm:t>
    </dgm:pt>
    <dgm:pt modelId="{5777AD05-C875-436E-885D-DC917D362F44}" type="parTrans" cxnId="{68421AB8-6347-4DD9-8F95-E89A574182BF}">
      <dgm:prSet/>
      <dgm:spPr/>
      <dgm:t>
        <a:bodyPr/>
        <a:lstStyle/>
        <a:p>
          <a:endParaRPr lang="en-US"/>
        </a:p>
      </dgm:t>
    </dgm:pt>
    <dgm:pt modelId="{AEB9CC76-412D-49E8-B6B2-3CC0EB818800}" type="sibTrans" cxnId="{68421AB8-6347-4DD9-8F95-E89A574182BF}">
      <dgm:prSet phldrT="3" phldr="0"/>
      <dgm:spPr/>
      <dgm:t>
        <a:bodyPr/>
        <a:lstStyle/>
        <a:p>
          <a:r>
            <a:rPr lang="en-US"/>
            <a:t>3</a:t>
          </a:r>
        </a:p>
      </dgm:t>
    </dgm:pt>
    <dgm:pt modelId="{3417DE88-A014-4E7D-A3A5-C198E6BBF951}" type="pres">
      <dgm:prSet presAssocID="{E449CAA3-DBC0-441A-A66D-91CE2928B1AD}" presName="Name0" presStyleCnt="0">
        <dgm:presLayoutVars>
          <dgm:animLvl val="lvl"/>
          <dgm:resizeHandles val="exact"/>
        </dgm:presLayoutVars>
      </dgm:prSet>
      <dgm:spPr/>
    </dgm:pt>
    <dgm:pt modelId="{A6BC537F-6C9F-40F4-9E5E-C5832AC174BE}" type="pres">
      <dgm:prSet presAssocID="{2BD6BDFB-77AB-4562-A252-F5AC1D13CFB8}" presName="compositeNode" presStyleCnt="0">
        <dgm:presLayoutVars>
          <dgm:bulletEnabled val="1"/>
        </dgm:presLayoutVars>
      </dgm:prSet>
      <dgm:spPr/>
    </dgm:pt>
    <dgm:pt modelId="{B787BB89-5056-418A-B052-4E1A4BAE5E88}" type="pres">
      <dgm:prSet presAssocID="{2BD6BDFB-77AB-4562-A252-F5AC1D13CFB8}" presName="bgRect" presStyleLbl="bgAccFollowNode1" presStyleIdx="0" presStyleCnt="3"/>
      <dgm:spPr/>
    </dgm:pt>
    <dgm:pt modelId="{237F29F9-EDB7-4628-B235-D22DD792AE0D}" type="pres">
      <dgm:prSet presAssocID="{DAB6A75A-CB9F-44F2-9CF1-EAACBCC5BD08}" presName="sibTransNodeCircle" presStyleLbl="alignNode1" presStyleIdx="0" presStyleCnt="6">
        <dgm:presLayoutVars>
          <dgm:chMax val="0"/>
          <dgm:bulletEnabled/>
        </dgm:presLayoutVars>
      </dgm:prSet>
      <dgm:spPr/>
    </dgm:pt>
    <dgm:pt modelId="{FE09A6E2-D5E1-4DE0-B8DF-76974E6C5C5D}" type="pres">
      <dgm:prSet presAssocID="{2BD6BDFB-77AB-4562-A252-F5AC1D13CFB8}" presName="bottomLine" presStyleLbl="alignNode1" presStyleIdx="1" presStyleCnt="6">
        <dgm:presLayoutVars/>
      </dgm:prSet>
      <dgm:spPr/>
    </dgm:pt>
    <dgm:pt modelId="{E7861890-C7EA-4EC5-9B56-23CBCF13DA1E}" type="pres">
      <dgm:prSet presAssocID="{2BD6BDFB-77AB-4562-A252-F5AC1D13CFB8}" presName="nodeText" presStyleLbl="bgAccFollowNode1" presStyleIdx="0" presStyleCnt="3">
        <dgm:presLayoutVars>
          <dgm:bulletEnabled val="1"/>
        </dgm:presLayoutVars>
      </dgm:prSet>
      <dgm:spPr/>
    </dgm:pt>
    <dgm:pt modelId="{6699EAEF-7217-4BC4-B701-97997CB270AB}" type="pres">
      <dgm:prSet presAssocID="{DAB6A75A-CB9F-44F2-9CF1-EAACBCC5BD08}" presName="sibTrans" presStyleCnt="0"/>
      <dgm:spPr/>
    </dgm:pt>
    <dgm:pt modelId="{5DF7BC6C-C35F-433C-8254-AA4511747491}" type="pres">
      <dgm:prSet presAssocID="{366EA08B-553D-493A-A0B9-9585AA947EFE}" presName="compositeNode" presStyleCnt="0">
        <dgm:presLayoutVars>
          <dgm:bulletEnabled val="1"/>
        </dgm:presLayoutVars>
      </dgm:prSet>
      <dgm:spPr/>
    </dgm:pt>
    <dgm:pt modelId="{CFD75881-79A4-4B02-8029-33AAE266FEE1}" type="pres">
      <dgm:prSet presAssocID="{366EA08B-553D-493A-A0B9-9585AA947EFE}" presName="bgRect" presStyleLbl="bgAccFollowNode1" presStyleIdx="1" presStyleCnt="3"/>
      <dgm:spPr/>
    </dgm:pt>
    <dgm:pt modelId="{84B4A95B-830A-4D60-AECF-585D50C52F14}" type="pres">
      <dgm:prSet presAssocID="{36680DEC-CDDD-47EF-BDDC-0090843B51AB}" presName="sibTransNodeCircle" presStyleLbl="alignNode1" presStyleIdx="2" presStyleCnt="6">
        <dgm:presLayoutVars>
          <dgm:chMax val="0"/>
          <dgm:bulletEnabled/>
        </dgm:presLayoutVars>
      </dgm:prSet>
      <dgm:spPr/>
    </dgm:pt>
    <dgm:pt modelId="{916DA4F3-DBD7-430C-BA02-CDEE9389AF80}" type="pres">
      <dgm:prSet presAssocID="{366EA08B-553D-493A-A0B9-9585AA947EFE}" presName="bottomLine" presStyleLbl="alignNode1" presStyleIdx="3" presStyleCnt="6">
        <dgm:presLayoutVars/>
      </dgm:prSet>
      <dgm:spPr/>
    </dgm:pt>
    <dgm:pt modelId="{07AD19BC-A321-4100-A1B3-4DC0C1229F69}" type="pres">
      <dgm:prSet presAssocID="{366EA08B-553D-493A-A0B9-9585AA947EFE}" presName="nodeText" presStyleLbl="bgAccFollowNode1" presStyleIdx="1" presStyleCnt="3">
        <dgm:presLayoutVars>
          <dgm:bulletEnabled val="1"/>
        </dgm:presLayoutVars>
      </dgm:prSet>
      <dgm:spPr/>
    </dgm:pt>
    <dgm:pt modelId="{9EA923C1-11F8-4DE4-A3E0-A6D74024C6D1}" type="pres">
      <dgm:prSet presAssocID="{36680DEC-CDDD-47EF-BDDC-0090843B51AB}" presName="sibTrans" presStyleCnt="0"/>
      <dgm:spPr/>
    </dgm:pt>
    <dgm:pt modelId="{7E1D166E-F11F-4A17-B8C8-6639269ADD21}" type="pres">
      <dgm:prSet presAssocID="{3D557E41-EA43-45BB-BF13-D25E1EF01588}" presName="compositeNode" presStyleCnt="0">
        <dgm:presLayoutVars>
          <dgm:bulletEnabled val="1"/>
        </dgm:presLayoutVars>
      </dgm:prSet>
      <dgm:spPr/>
    </dgm:pt>
    <dgm:pt modelId="{B7B4624E-949E-40B3-AFC1-BCE0D3E7A772}" type="pres">
      <dgm:prSet presAssocID="{3D557E41-EA43-45BB-BF13-D25E1EF01588}" presName="bgRect" presStyleLbl="bgAccFollowNode1" presStyleIdx="2" presStyleCnt="3"/>
      <dgm:spPr/>
    </dgm:pt>
    <dgm:pt modelId="{8EF7B285-B177-400F-A358-D61648426E62}" type="pres">
      <dgm:prSet presAssocID="{AEB9CC76-412D-49E8-B6B2-3CC0EB818800}" presName="sibTransNodeCircle" presStyleLbl="alignNode1" presStyleIdx="4" presStyleCnt="6">
        <dgm:presLayoutVars>
          <dgm:chMax val="0"/>
          <dgm:bulletEnabled/>
        </dgm:presLayoutVars>
      </dgm:prSet>
      <dgm:spPr/>
    </dgm:pt>
    <dgm:pt modelId="{5E0F9EC7-D3BD-4D5E-822A-DB666DC3EDD9}" type="pres">
      <dgm:prSet presAssocID="{3D557E41-EA43-45BB-BF13-D25E1EF01588}" presName="bottomLine" presStyleLbl="alignNode1" presStyleIdx="5" presStyleCnt="6">
        <dgm:presLayoutVars/>
      </dgm:prSet>
      <dgm:spPr/>
    </dgm:pt>
    <dgm:pt modelId="{ECAAAE05-91DB-4003-98ED-B523463CF777}" type="pres">
      <dgm:prSet presAssocID="{3D557E41-EA43-45BB-BF13-D25E1EF01588}" presName="nodeText" presStyleLbl="bgAccFollowNode1" presStyleIdx="2" presStyleCnt="3">
        <dgm:presLayoutVars>
          <dgm:bulletEnabled val="1"/>
        </dgm:presLayoutVars>
      </dgm:prSet>
      <dgm:spPr/>
    </dgm:pt>
  </dgm:ptLst>
  <dgm:cxnLst>
    <dgm:cxn modelId="{10754343-3A03-4FAE-A5A9-F214FB724EC0}" type="presOf" srcId="{366EA08B-553D-493A-A0B9-9585AA947EFE}" destId="{07AD19BC-A321-4100-A1B3-4DC0C1229F69}" srcOrd="1" destOrd="0" presId="urn:microsoft.com/office/officeart/2016/7/layout/BasicLinearProcessNumbered"/>
    <dgm:cxn modelId="{34EECF47-811F-4528-811F-338416DB57D8}" srcId="{E449CAA3-DBC0-441A-A66D-91CE2928B1AD}" destId="{366EA08B-553D-493A-A0B9-9585AA947EFE}" srcOrd="1" destOrd="0" parTransId="{66613C2D-8BC0-461C-BF91-0A7ACF90ED62}" sibTransId="{36680DEC-CDDD-47EF-BDDC-0090843B51AB}"/>
    <dgm:cxn modelId="{0734E86B-D294-41F0-AA4E-39821F7A6B88}" type="presOf" srcId="{3D557E41-EA43-45BB-BF13-D25E1EF01588}" destId="{ECAAAE05-91DB-4003-98ED-B523463CF777}" srcOrd="1" destOrd="0" presId="urn:microsoft.com/office/officeart/2016/7/layout/BasicLinearProcessNumbered"/>
    <dgm:cxn modelId="{1DC45555-02C3-4C09-9281-AA1E1314AAA2}" type="presOf" srcId="{2BD6BDFB-77AB-4562-A252-F5AC1D13CFB8}" destId="{B787BB89-5056-418A-B052-4E1A4BAE5E88}" srcOrd="0" destOrd="0" presId="urn:microsoft.com/office/officeart/2016/7/layout/BasicLinearProcessNumbered"/>
    <dgm:cxn modelId="{5286C475-0B7D-4322-8025-32FD809D2681}" type="presOf" srcId="{AEB9CC76-412D-49E8-B6B2-3CC0EB818800}" destId="{8EF7B285-B177-400F-A358-D61648426E62}" srcOrd="0" destOrd="0" presId="urn:microsoft.com/office/officeart/2016/7/layout/BasicLinearProcessNumbered"/>
    <dgm:cxn modelId="{0DCE4058-8302-4E8D-9269-82DD4BA2117B}" type="presOf" srcId="{2BD6BDFB-77AB-4562-A252-F5AC1D13CFB8}" destId="{E7861890-C7EA-4EC5-9B56-23CBCF13DA1E}" srcOrd="1" destOrd="0" presId="urn:microsoft.com/office/officeart/2016/7/layout/BasicLinearProcessNumbered"/>
    <dgm:cxn modelId="{9F1A8F87-C869-4305-96E4-AC9670E35F27}" type="presOf" srcId="{E449CAA3-DBC0-441A-A66D-91CE2928B1AD}" destId="{3417DE88-A014-4E7D-A3A5-C198E6BBF951}" srcOrd="0" destOrd="0" presId="urn:microsoft.com/office/officeart/2016/7/layout/BasicLinearProcessNumbered"/>
    <dgm:cxn modelId="{FD9E5CA2-A408-4FF0-BEC4-F2679FB82C8F}" type="presOf" srcId="{3D557E41-EA43-45BB-BF13-D25E1EF01588}" destId="{B7B4624E-949E-40B3-AFC1-BCE0D3E7A772}" srcOrd="0" destOrd="0" presId="urn:microsoft.com/office/officeart/2016/7/layout/BasicLinearProcessNumbered"/>
    <dgm:cxn modelId="{7ABB97B0-760F-45E7-B3A8-03ED15D90EE5}" type="presOf" srcId="{36680DEC-CDDD-47EF-BDDC-0090843B51AB}" destId="{84B4A95B-830A-4D60-AECF-585D50C52F14}" srcOrd="0" destOrd="0" presId="urn:microsoft.com/office/officeart/2016/7/layout/BasicLinearProcessNumbered"/>
    <dgm:cxn modelId="{68421AB8-6347-4DD9-8F95-E89A574182BF}" srcId="{E449CAA3-DBC0-441A-A66D-91CE2928B1AD}" destId="{3D557E41-EA43-45BB-BF13-D25E1EF01588}" srcOrd="2" destOrd="0" parTransId="{5777AD05-C875-436E-885D-DC917D362F44}" sibTransId="{AEB9CC76-412D-49E8-B6B2-3CC0EB818800}"/>
    <dgm:cxn modelId="{E42E6AB8-8968-4E65-BB49-CA75435834D7}" srcId="{E449CAA3-DBC0-441A-A66D-91CE2928B1AD}" destId="{2BD6BDFB-77AB-4562-A252-F5AC1D13CFB8}" srcOrd="0" destOrd="0" parTransId="{35C80688-7AEA-4C5B-8FD0-D30E21368A22}" sibTransId="{DAB6A75A-CB9F-44F2-9CF1-EAACBCC5BD08}"/>
    <dgm:cxn modelId="{120198BF-9D54-437C-BC2B-508C6CB86C22}" type="presOf" srcId="{DAB6A75A-CB9F-44F2-9CF1-EAACBCC5BD08}" destId="{237F29F9-EDB7-4628-B235-D22DD792AE0D}" srcOrd="0" destOrd="0" presId="urn:microsoft.com/office/officeart/2016/7/layout/BasicLinearProcessNumbered"/>
    <dgm:cxn modelId="{59B845D2-BF61-41AA-AFD6-B47D59DDA5F4}" type="presOf" srcId="{366EA08B-553D-493A-A0B9-9585AA947EFE}" destId="{CFD75881-79A4-4B02-8029-33AAE266FEE1}" srcOrd="0" destOrd="0" presId="urn:microsoft.com/office/officeart/2016/7/layout/BasicLinearProcessNumbered"/>
    <dgm:cxn modelId="{C35E9E1C-298F-4825-A6E8-0B487A96345B}" type="presParOf" srcId="{3417DE88-A014-4E7D-A3A5-C198E6BBF951}" destId="{A6BC537F-6C9F-40F4-9E5E-C5832AC174BE}" srcOrd="0" destOrd="0" presId="urn:microsoft.com/office/officeart/2016/7/layout/BasicLinearProcessNumbered"/>
    <dgm:cxn modelId="{416B2ACB-84FD-4D9D-97D9-1852D0451848}" type="presParOf" srcId="{A6BC537F-6C9F-40F4-9E5E-C5832AC174BE}" destId="{B787BB89-5056-418A-B052-4E1A4BAE5E88}" srcOrd="0" destOrd="0" presId="urn:microsoft.com/office/officeart/2016/7/layout/BasicLinearProcessNumbered"/>
    <dgm:cxn modelId="{1A15D0FB-1425-4347-85CB-F349BAA34DF8}" type="presParOf" srcId="{A6BC537F-6C9F-40F4-9E5E-C5832AC174BE}" destId="{237F29F9-EDB7-4628-B235-D22DD792AE0D}" srcOrd="1" destOrd="0" presId="urn:microsoft.com/office/officeart/2016/7/layout/BasicLinearProcessNumbered"/>
    <dgm:cxn modelId="{32DC91AF-8B40-4D7A-8E44-45A5FFBFAEE2}" type="presParOf" srcId="{A6BC537F-6C9F-40F4-9E5E-C5832AC174BE}" destId="{FE09A6E2-D5E1-4DE0-B8DF-76974E6C5C5D}" srcOrd="2" destOrd="0" presId="urn:microsoft.com/office/officeart/2016/7/layout/BasicLinearProcessNumbered"/>
    <dgm:cxn modelId="{4447E1F9-D803-46A8-9632-FBA4041279E0}" type="presParOf" srcId="{A6BC537F-6C9F-40F4-9E5E-C5832AC174BE}" destId="{E7861890-C7EA-4EC5-9B56-23CBCF13DA1E}" srcOrd="3" destOrd="0" presId="urn:microsoft.com/office/officeart/2016/7/layout/BasicLinearProcessNumbered"/>
    <dgm:cxn modelId="{3579D5FB-9364-43A4-B092-4B776A6A79E7}" type="presParOf" srcId="{3417DE88-A014-4E7D-A3A5-C198E6BBF951}" destId="{6699EAEF-7217-4BC4-B701-97997CB270AB}" srcOrd="1" destOrd="0" presId="urn:microsoft.com/office/officeart/2016/7/layout/BasicLinearProcessNumbered"/>
    <dgm:cxn modelId="{F11EB962-BD78-473E-BC72-48843B701C70}" type="presParOf" srcId="{3417DE88-A014-4E7D-A3A5-C198E6BBF951}" destId="{5DF7BC6C-C35F-433C-8254-AA4511747491}" srcOrd="2" destOrd="0" presId="urn:microsoft.com/office/officeart/2016/7/layout/BasicLinearProcessNumbered"/>
    <dgm:cxn modelId="{358B1E3C-8E12-4B14-8F7A-33DCB69794D9}" type="presParOf" srcId="{5DF7BC6C-C35F-433C-8254-AA4511747491}" destId="{CFD75881-79A4-4B02-8029-33AAE266FEE1}" srcOrd="0" destOrd="0" presId="urn:microsoft.com/office/officeart/2016/7/layout/BasicLinearProcessNumbered"/>
    <dgm:cxn modelId="{23596EFE-AA1C-4DB8-B137-594BCA13195D}" type="presParOf" srcId="{5DF7BC6C-C35F-433C-8254-AA4511747491}" destId="{84B4A95B-830A-4D60-AECF-585D50C52F14}" srcOrd="1" destOrd="0" presId="urn:microsoft.com/office/officeart/2016/7/layout/BasicLinearProcessNumbered"/>
    <dgm:cxn modelId="{EE0D8AA0-48BA-4D8C-9125-18B2DB930394}" type="presParOf" srcId="{5DF7BC6C-C35F-433C-8254-AA4511747491}" destId="{916DA4F3-DBD7-430C-BA02-CDEE9389AF80}" srcOrd="2" destOrd="0" presId="urn:microsoft.com/office/officeart/2016/7/layout/BasicLinearProcessNumbered"/>
    <dgm:cxn modelId="{4E87A105-7764-471B-A146-E304A671DF4B}" type="presParOf" srcId="{5DF7BC6C-C35F-433C-8254-AA4511747491}" destId="{07AD19BC-A321-4100-A1B3-4DC0C1229F69}" srcOrd="3" destOrd="0" presId="urn:microsoft.com/office/officeart/2016/7/layout/BasicLinearProcessNumbered"/>
    <dgm:cxn modelId="{9EEB7A62-729E-451D-961E-03849CEF9A35}" type="presParOf" srcId="{3417DE88-A014-4E7D-A3A5-C198E6BBF951}" destId="{9EA923C1-11F8-4DE4-A3E0-A6D74024C6D1}" srcOrd="3" destOrd="0" presId="urn:microsoft.com/office/officeart/2016/7/layout/BasicLinearProcessNumbered"/>
    <dgm:cxn modelId="{7C510399-13BE-469A-938B-DD4EE8EF0B67}" type="presParOf" srcId="{3417DE88-A014-4E7D-A3A5-C198E6BBF951}" destId="{7E1D166E-F11F-4A17-B8C8-6639269ADD21}" srcOrd="4" destOrd="0" presId="urn:microsoft.com/office/officeart/2016/7/layout/BasicLinearProcessNumbered"/>
    <dgm:cxn modelId="{541C8DA7-5EA7-48BD-8FE1-199A4AFEF528}" type="presParOf" srcId="{7E1D166E-F11F-4A17-B8C8-6639269ADD21}" destId="{B7B4624E-949E-40B3-AFC1-BCE0D3E7A772}" srcOrd="0" destOrd="0" presId="urn:microsoft.com/office/officeart/2016/7/layout/BasicLinearProcessNumbered"/>
    <dgm:cxn modelId="{3DE8124E-9E92-4BD5-81A1-E5C3C2896F3B}" type="presParOf" srcId="{7E1D166E-F11F-4A17-B8C8-6639269ADD21}" destId="{8EF7B285-B177-400F-A358-D61648426E62}" srcOrd="1" destOrd="0" presId="urn:microsoft.com/office/officeart/2016/7/layout/BasicLinearProcessNumbered"/>
    <dgm:cxn modelId="{A523E873-EFBB-4198-8990-F5E0148631E2}" type="presParOf" srcId="{7E1D166E-F11F-4A17-B8C8-6639269ADD21}" destId="{5E0F9EC7-D3BD-4D5E-822A-DB666DC3EDD9}" srcOrd="2" destOrd="0" presId="urn:microsoft.com/office/officeart/2016/7/layout/BasicLinearProcessNumbered"/>
    <dgm:cxn modelId="{129B45D4-FB32-4735-9D7F-A60DACBDE598}" type="presParOf" srcId="{7E1D166E-F11F-4A17-B8C8-6639269ADD21}" destId="{ECAAAE05-91DB-4003-98ED-B523463CF77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F766BF-88B9-4739-8C96-E052FAAD8EA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62F0B5F-2A42-4708-8E79-2B34332F4B0C}">
      <dgm:prSet/>
      <dgm:spPr/>
      <dgm:t>
        <a:bodyPr/>
        <a:lstStyle/>
        <a:p>
          <a:r>
            <a:rPr kumimoji="1" lang="ja-JP"/>
            <a:t>このデータはどのように調理するのかの研究が必要だと感じた</a:t>
          </a:r>
          <a:endParaRPr lang="en-US"/>
        </a:p>
      </dgm:t>
    </dgm:pt>
    <dgm:pt modelId="{A634B776-2B05-455F-8ED1-400369EE0807}" type="parTrans" cxnId="{9289C49F-7971-41FF-9F62-EA31F8D5E4A7}">
      <dgm:prSet/>
      <dgm:spPr/>
      <dgm:t>
        <a:bodyPr/>
        <a:lstStyle/>
        <a:p>
          <a:endParaRPr lang="en-US"/>
        </a:p>
      </dgm:t>
    </dgm:pt>
    <dgm:pt modelId="{E531AFBB-EBA6-46F8-B3A5-787CF109A318}" type="sibTrans" cxnId="{9289C49F-7971-41FF-9F62-EA31F8D5E4A7}">
      <dgm:prSet/>
      <dgm:spPr/>
      <dgm:t>
        <a:bodyPr/>
        <a:lstStyle/>
        <a:p>
          <a:endParaRPr lang="en-US"/>
        </a:p>
      </dgm:t>
    </dgm:pt>
    <dgm:pt modelId="{1203BE5B-98EB-43B7-9FFD-B0B0B454ADEE}">
      <dgm:prSet/>
      <dgm:spPr/>
      <dgm:t>
        <a:bodyPr/>
        <a:lstStyle/>
        <a:p>
          <a:r>
            <a:rPr lang="ja-JP"/>
            <a:t>また自分自身のこの</a:t>
          </a:r>
          <a:r>
            <a:rPr lang="en-US"/>
            <a:t>api</a:t>
          </a:r>
          <a:r>
            <a:rPr lang="ja-JP"/>
            <a:t>への知識がないとまともにデータすら見ることができないのでいじりながらなれるほかない。</a:t>
          </a:r>
          <a:endParaRPr lang="en-US"/>
        </a:p>
      </dgm:t>
    </dgm:pt>
    <dgm:pt modelId="{7338F704-D6FD-4365-AD0C-18E804EAE2BE}" type="parTrans" cxnId="{14D41837-518D-4571-9BC3-989542333D29}">
      <dgm:prSet/>
      <dgm:spPr/>
      <dgm:t>
        <a:bodyPr/>
        <a:lstStyle/>
        <a:p>
          <a:endParaRPr lang="en-US"/>
        </a:p>
      </dgm:t>
    </dgm:pt>
    <dgm:pt modelId="{0A120234-C117-46B0-9710-B310393704D6}" type="sibTrans" cxnId="{14D41837-518D-4571-9BC3-989542333D29}">
      <dgm:prSet/>
      <dgm:spPr/>
      <dgm:t>
        <a:bodyPr/>
        <a:lstStyle/>
        <a:p>
          <a:endParaRPr lang="en-US"/>
        </a:p>
      </dgm:t>
    </dgm:pt>
    <dgm:pt modelId="{F1A7AD2D-8BF9-4F10-829E-68870EECC152}">
      <dgm:prSet/>
      <dgm:spPr/>
      <dgm:t>
        <a:bodyPr/>
        <a:lstStyle/>
        <a:p>
          <a:r>
            <a:rPr kumimoji="1" lang="ja-JP"/>
            <a:t>→具体的なプランとしては大学院入試とインターンを平行していくために長い目で見て</a:t>
          </a:r>
          <a:r>
            <a:rPr kumimoji="1" lang="en-US"/>
            <a:t>1,2</a:t>
          </a:r>
          <a:r>
            <a:rPr kumimoji="1" lang="ja-JP"/>
            <a:t>月はこの</a:t>
          </a:r>
          <a:r>
            <a:rPr kumimoji="1" lang="en-US"/>
            <a:t>api</a:t>
          </a:r>
          <a:r>
            <a:rPr kumimoji="1" lang="ja-JP"/>
            <a:t>の操作になれることに注力＆横市の研究室訪問できちんとこのデータをどう調理するか質問できるようにする</a:t>
          </a:r>
          <a:endParaRPr lang="en-US"/>
        </a:p>
      </dgm:t>
    </dgm:pt>
    <dgm:pt modelId="{A68C17EC-1B8F-47FE-9D7E-3BFB8ABCE7BB}" type="parTrans" cxnId="{51386B34-C19D-4680-93E6-3A5550DED2F7}">
      <dgm:prSet/>
      <dgm:spPr/>
      <dgm:t>
        <a:bodyPr/>
        <a:lstStyle/>
        <a:p>
          <a:endParaRPr lang="en-US"/>
        </a:p>
      </dgm:t>
    </dgm:pt>
    <dgm:pt modelId="{FA9C30A8-3B75-46E4-A8DF-44E677319E3E}" type="sibTrans" cxnId="{51386B34-C19D-4680-93E6-3A5550DED2F7}">
      <dgm:prSet/>
      <dgm:spPr/>
      <dgm:t>
        <a:bodyPr/>
        <a:lstStyle/>
        <a:p>
          <a:endParaRPr lang="en-US"/>
        </a:p>
      </dgm:t>
    </dgm:pt>
    <dgm:pt modelId="{548BC23B-4DEE-40D2-A68E-02A5742EAF67}" type="pres">
      <dgm:prSet presAssocID="{C0F766BF-88B9-4739-8C96-E052FAAD8EA5}" presName="vert0" presStyleCnt="0">
        <dgm:presLayoutVars>
          <dgm:dir/>
          <dgm:animOne val="branch"/>
          <dgm:animLvl val="lvl"/>
        </dgm:presLayoutVars>
      </dgm:prSet>
      <dgm:spPr/>
    </dgm:pt>
    <dgm:pt modelId="{1814F416-6450-41B1-AF8D-D69A1ED86580}" type="pres">
      <dgm:prSet presAssocID="{762F0B5F-2A42-4708-8E79-2B34332F4B0C}" presName="thickLine" presStyleLbl="alignNode1" presStyleIdx="0" presStyleCnt="3"/>
      <dgm:spPr/>
    </dgm:pt>
    <dgm:pt modelId="{30ACB1E5-A205-4617-B7BA-2E14E4E553D7}" type="pres">
      <dgm:prSet presAssocID="{762F0B5F-2A42-4708-8E79-2B34332F4B0C}" presName="horz1" presStyleCnt="0"/>
      <dgm:spPr/>
    </dgm:pt>
    <dgm:pt modelId="{9FEE47DC-D5CC-4000-AE85-DDC1A71983A0}" type="pres">
      <dgm:prSet presAssocID="{762F0B5F-2A42-4708-8E79-2B34332F4B0C}" presName="tx1" presStyleLbl="revTx" presStyleIdx="0" presStyleCnt="3"/>
      <dgm:spPr/>
    </dgm:pt>
    <dgm:pt modelId="{A48E4D07-7923-4C2D-8999-0ADED4FD9224}" type="pres">
      <dgm:prSet presAssocID="{762F0B5F-2A42-4708-8E79-2B34332F4B0C}" presName="vert1" presStyleCnt="0"/>
      <dgm:spPr/>
    </dgm:pt>
    <dgm:pt modelId="{A910E9E3-32AD-4967-8E37-26BEE6332792}" type="pres">
      <dgm:prSet presAssocID="{1203BE5B-98EB-43B7-9FFD-B0B0B454ADEE}" presName="thickLine" presStyleLbl="alignNode1" presStyleIdx="1" presStyleCnt="3"/>
      <dgm:spPr/>
    </dgm:pt>
    <dgm:pt modelId="{F4A7579A-4075-41A9-924C-44960B6DDEF7}" type="pres">
      <dgm:prSet presAssocID="{1203BE5B-98EB-43B7-9FFD-B0B0B454ADEE}" presName="horz1" presStyleCnt="0"/>
      <dgm:spPr/>
    </dgm:pt>
    <dgm:pt modelId="{EB8593B7-4D09-41B2-A800-24E6E5301B16}" type="pres">
      <dgm:prSet presAssocID="{1203BE5B-98EB-43B7-9FFD-B0B0B454ADEE}" presName="tx1" presStyleLbl="revTx" presStyleIdx="1" presStyleCnt="3"/>
      <dgm:spPr/>
    </dgm:pt>
    <dgm:pt modelId="{9416F343-A12F-43A3-81AC-E42A57820BD7}" type="pres">
      <dgm:prSet presAssocID="{1203BE5B-98EB-43B7-9FFD-B0B0B454ADEE}" presName="vert1" presStyleCnt="0"/>
      <dgm:spPr/>
    </dgm:pt>
    <dgm:pt modelId="{0E1721C5-D91F-4644-9ACB-AB677042F998}" type="pres">
      <dgm:prSet presAssocID="{F1A7AD2D-8BF9-4F10-829E-68870EECC152}" presName="thickLine" presStyleLbl="alignNode1" presStyleIdx="2" presStyleCnt="3"/>
      <dgm:spPr/>
    </dgm:pt>
    <dgm:pt modelId="{702124EB-EBCD-4EB9-8A8D-D67C3269B359}" type="pres">
      <dgm:prSet presAssocID="{F1A7AD2D-8BF9-4F10-829E-68870EECC152}" presName="horz1" presStyleCnt="0"/>
      <dgm:spPr/>
    </dgm:pt>
    <dgm:pt modelId="{38C20EF3-E872-4B15-B411-E8F3B4DE097D}" type="pres">
      <dgm:prSet presAssocID="{F1A7AD2D-8BF9-4F10-829E-68870EECC152}" presName="tx1" presStyleLbl="revTx" presStyleIdx="2" presStyleCnt="3"/>
      <dgm:spPr/>
    </dgm:pt>
    <dgm:pt modelId="{FA7024D5-9C64-40C1-B0B8-7EFC469A1954}" type="pres">
      <dgm:prSet presAssocID="{F1A7AD2D-8BF9-4F10-829E-68870EECC152}" presName="vert1" presStyleCnt="0"/>
      <dgm:spPr/>
    </dgm:pt>
  </dgm:ptLst>
  <dgm:cxnLst>
    <dgm:cxn modelId="{3ACE8F1F-2C03-4878-AEAA-477987F9680E}" type="presOf" srcId="{C0F766BF-88B9-4739-8C96-E052FAAD8EA5}" destId="{548BC23B-4DEE-40D2-A68E-02A5742EAF67}" srcOrd="0" destOrd="0" presId="urn:microsoft.com/office/officeart/2008/layout/LinedList"/>
    <dgm:cxn modelId="{51386B34-C19D-4680-93E6-3A5550DED2F7}" srcId="{C0F766BF-88B9-4739-8C96-E052FAAD8EA5}" destId="{F1A7AD2D-8BF9-4F10-829E-68870EECC152}" srcOrd="2" destOrd="0" parTransId="{A68C17EC-1B8F-47FE-9D7E-3BFB8ABCE7BB}" sibTransId="{FA9C30A8-3B75-46E4-A8DF-44E677319E3E}"/>
    <dgm:cxn modelId="{14D41837-518D-4571-9BC3-989542333D29}" srcId="{C0F766BF-88B9-4739-8C96-E052FAAD8EA5}" destId="{1203BE5B-98EB-43B7-9FFD-B0B0B454ADEE}" srcOrd="1" destOrd="0" parTransId="{7338F704-D6FD-4365-AD0C-18E804EAE2BE}" sibTransId="{0A120234-C117-46B0-9710-B310393704D6}"/>
    <dgm:cxn modelId="{19F03D97-BEF3-4D74-9834-0EF8FF393002}" type="presOf" srcId="{762F0B5F-2A42-4708-8E79-2B34332F4B0C}" destId="{9FEE47DC-D5CC-4000-AE85-DDC1A71983A0}" srcOrd="0" destOrd="0" presId="urn:microsoft.com/office/officeart/2008/layout/LinedList"/>
    <dgm:cxn modelId="{9289C49F-7971-41FF-9F62-EA31F8D5E4A7}" srcId="{C0F766BF-88B9-4739-8C96-E052FAAD8EA5}" destId="{762F0B5F-2A42-4708-8E79-2B34332F4B0C}" srcOrd="0" destOrd="0" parTransId="{A634B776-2B05-455F-8ED1-400369EE0807}" sibTransId="{E531AFBB-EBA6-46F8-B3A5-787CF109A318}"/>
    <dgm:cxn modelId="{05E7CDA7-C91B-4D53-B91B-83E7656574D9}" type="presOf" srcId="{1203BE5B-98EB-43B7-9FFD-B0B0B454ADEE}" destId="{EB8593B7-4D09-41B2-A800-24E6E5301B16}" srcOrd="0" destOrd="0" presId="urn:microsoft.com/office/officeart/2008/layout/LinedList"/>
    <dgm:cxn modelId="{39A8EEDE-65F3-45B8-9559-1161A6E461A5}" type="presOf" srcId="{F1A7AD2D-8BF9-4F10-829E-68870EECC152}" destId="{38C20EF3-E872-4B15-B411-E8F3B4DE097D}" srcOrd="0" destOrd="0" presId="urn:microsoft.com/office/officeart/2008/layout/LinedList"/>
    <dgm:cxn modelId="{F72609BE-0119-4FD3-B963-D7472FE3B450}" type="presParOf" srcId="{548BC23B-4DEE-40D2-A68E-02A5742EAF67}" destId="{1814F416-6450-41B1-AF8D-D69A1ED86580}" srcOrd="0" destOrd="0" presId="urn:microsoft.com/office/officeart/2008/layout/LinedList"/>
    <dgm:cxn modelId="{E83AF5C2-B2EA-4674-B6CD-23EE6446E1D3}" type="presParOf" srcId="{548BC23B-4DEE-40D2-A68E-02A5742EAF67}" destId="{30ACB1E5-A205-4617-B7BA-2E14E4E553D7}" srcOrd="1" destOrd="0" presId="urn:microsoft.com/office/officeart/2008/layout/LinedList"/>
    <dgm:cxn modelId="{E356B78B-9DA0-4F80-96F8-29D9FE71482B}" type="presParOf" srcId="{30ACB1E5-A205-4617-B7BA-2E14E4E553D7}" destId="{9FEE47DC-D5CC-4000-AE85-DDC1A71983A0}" srcOrd="0" destOrd="0" presId="urn:microsoft.com/office/officeart/2008/layout/LinedList"/>
    <dgm:cxn modelId="{6D0E9C41-42A4-429B-AC0B-1FA814C422DB}" type="presParOf" srcId="{30ACB1E5-A205-4617-B7BA-2E14E4E553D7}" destId="{A48E4D07-7923-4C2D-8999-0ADED4FD9224}" srcOrd="1" destOrd="0" presId="urn:microsoft.com/office/officeart/2008/layout/LinedList"/>
    <dgm:cxn modelId="{A797AF5C-CA21-47EF-B47F-1F4AAFAC33FB}" type="presParOf" srcId="{548BC23B-4DEE-40D2-A68E-02A5742EAF67}" destId="{A910E9E3-32AD-4967-8E37-26BEE6332792}" srcOrd="2" destOrd="0" presId="urn:microsoft.com/office/officeart/2008/layout/LinedList"/>
    <dgm:cxn modelId="{ADA42131-3A7F-47AA-9DB0-54154904365D}" type="presParOf" srcId="{548BC23B-4DEE-40D2-A68E-02A5742EAF67}" destId="{F4A7579A-4075-41A9-924C-44960B6DDEF7}" srcOrd="3" destOrd="0" presId="urn:microsoft.com/office/officeart/2008/layout/LinedList"/>
    <dgm:cxn modelId="{63385675-B4C5-4439-9A39-231FBA15C454}" type="presParOf" srcId="{F4A7579A-4075-41A9-924C-44960B6DDEF7}" destId="{EB8593B7-4D09-41B2-A800-24E6E5301B16}" srcOrd="0" destOrd="0" presId="urn:microsoft.com/office/officeart/2008/layout/LinedList"/>
    <dgm:cxn modelId="{09E9EF23-ECBA-4122-BA55-3B20FBD141CC}" type="presParOf" srcId="{F4A7579A-4075-41A9-924C-44960B6DDEF7}" destId="{9416F343-A12F-43A3-81AC-E42A57820BD7}" srcOrd="1" destOrd="0" presId="urn:microsoft.com/office/officeart/2008/layout/LinedList"/>
    <dgm:cxn modelId="{9DC4BC40-B9E6-4FA1-99D1-5A4F8CF471A5}" type="presParOf" srcId="{548BC23B-4DEE-40D2-A68E-02A5742EAF67}" destId="{0E1721C5-D91F-4644-9ACB-AB677042F998}" srcOrd="4" destOrd="0" presId="urn:microsoft.com/office/officeart/2008/layout/LinedList"/>
    <dgm:cxn modelId="{13336C34-80CC-4F83-9AC1-A7ED85B9C8E6}" type="presParOf" srcId="{548BC23B-4DEE-40D2-A68E-02A5742EAF67}" destId="{702124EB-EBCD-4EB9-8A8D-D67C3269B359}" srcOrd="5" destOrd="0" presId="urn:microsoft.com/office/officeart/2008/layout/LinedList"/>
    <dgm:cxn modelId="{674AAAB2-335C-4E4B-84C5-B5F0EB571A40}" type="presParOf" srcId="{702124EB-EBCD-4EB9-8A8D-D67C3269B359}" destId="{38C20EF3-E872-4B15-B411-E8F3B4DE097D}" srcOrd="0" destOrd="0" presId="urn:microsoft.com/office/officeart/2008/layout/LinedList"/>
    <dgm:cxn modelId="{5B6C88C1-8B1D-498A-B866-7E202336E712}" type="presParOf" srcId="{702124EB-EBCD-4EB9-8A8D-D67C3269B359}" destId="{FA7024D5-9C64-40C1-B0B8-7EFC469A195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3A37B-B32D-45AC-A11E-67C607E3EFAB}">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024D4B-FE22-4A3B-A084-91FC504A4268}">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a:t>自己紹介</a:t>
          </a:r>
          <a:endParaRPr lang="en-US" sz="3200" kern="1200"/>
        </a:p>
      </dsp:txBody>
      <dsp:txXfrm>
        <a:off x="0" y="2703"/>
        <a:ext cx="6900512" cy="921789"/>
      </dsp:txXfrm>
    </dsp:sp>
    <dsp:sp modelId="{E3848CC1-0883-42DC-8326-F790E8F6D732}">
      <dsp:nvSpPr>
        <dsp:cNvPr id="0" name=""/>
        <dsp:cNvSpPr/>
      </dsp:nvSpPr>
      <dsp:spPr>
        <a:xfrm>
          <a:off x="0" y="92449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4CB4E-FB5A-48A3-A721-FC29AF5E32FA}">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a:t>私のしたい研究</a:t>
          </a:r>
          <a:endParaRPr lang="en-US" sz="3200" kern="1200"/>
        </a:p>
      </dsp:txBody>
      <dsp:txXfrm>
        <a:off x="0" y="924492"/>
        <a:ext cx="6900512" cy="921789"/>
      </dsp:txXfrm>
    </dsp:sp>
    <dsp:sp modelId="{3B334100-F0D8-4BC6-B138-E416A122B4A4}">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9D367F-F92A-4349-964A-AE2C74E906FE}">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a:t>データをどう持ってくるか</a:t>
          </a:r>
          <a:endParaRPr lang="en-US" sz="3200" kern="1200"/>
        </a:p>
      </dsp:txBody>
      <dsp:txXfrm>
        <a:off x="0" y="1846281"/>
        <a:ext cx="6900512" cy="921789"/>
      </dsp:txXfrm>
    </dsp:sp>
    <dsp:sp modelId="{210DBEEA-03E4-4569-8CEE-E44CE8EE3418}">
      <dsp:nvSpPr>
        <dsp:cNvPr id="0" name=""/>
        <dsp:cNvSpPr/>
      </dsp:nvSpPr>
      <dsp:spPr>
        <a:xfrm>
          <a:off x="0" y="276807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14AE02-3A17-41F3-B7B5-61C8657EA658}">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a:t>使用した</a:t>
          </a:r>
          <a:r>
            <a:rPr kumimoji="1" lang="en-US" sz="3200" kern="1200"/>
            <a:t>api</a:t>
          </a:r>
          <a:r>
            <a:rPr kumimoji="1" lang="ja-JP" sz="3200" kern="1200"/>
            <a:t>の紹介</a:t>
          </a:r>
          <a:endParaRPr lang="en-US" sz="3200" kern="1200"/>
        </a:p>
      </dsp:txBody>
      <dsp:txXfrm>
        <a:off x="0" y="2768070"/>
        <a:ext cx="6900512" cy="921789"/>
      </dsp:txXfrm>
    </dsp:sp>
    <dsp:sp modelId="{B8956E68-3ED6-4960-A7EB-CC65AC5328EA}">
      <dsp:nvSpPr>
        <dsp:cNvPr id="0" name=""/>
        <dsp:cNvSpPr/>
      </dsp:nvSpPr>
      <dsp:spPr>
        <a:xfrm>
          <a:off x="0" y="368985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70AA5-85CA-43B0-9282-5B76578ABFA1}">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a:t>データをざっくり紹介＆軽く可視化</a:t>
          </a:r>
          <a:endParaRPr lang="en-US" sz="3200" kern="1200"/>
        </a:p>
      </dsp:txBody>
      <dsp:txXfrm>
        <a:off x="0" y="3689859"/>
        <a:ext cx="6900512" cy="921789"/>
      </dsp:txXfrm>
    </dsp:sp>
    <dsp:sp modelId="{88896069-CCCE-4774-A0A7-2F652B0E155F}">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695B51-1091-44C0-8AE5-82DE4BDA1A7C}">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sz="3200" kern="1200"/>
            <a:t>最後に</a:t>
          </a:r>
          <a:endParaRPr lang="en-US" sz="3200" kern="1200"/>
        </a:p>
      </dsp:txBody>
      <dsp:txXfrm>
        <a:off x="0" y="4611648"/>
        <a:ext cx="6900512" cy="921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CD1FB-E353-4380-91EC-87DDE6DAF046}">
      <dsp:nvSpPr>
        <dsp:cNvPr id="0" name=""/>
        <dsp:cNvSpPr/>
      </dsp:nvSpPr>
      <dsp:spPr>
        <a:xfrm>
          <a:off x="0" y="2772"/>
          <a:ext cx="581112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CC12F3-0298-4B08-B7E9-549FBD907599}">
      <dsp:nvSpPr>
        <dsp:cNvPr id="0" name=""/>
        <dsp:cNvSpPr/>
      </dsp:nvSpPr>
      <dsp:spPr>
        <a:xfrm>
          <a:off x="0" y="2772"/>
          <a:ext cx="5811128" cy="1890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きっかけは今年の２月に行った滋賀大学データサイエンス学部への訪問。</a:t>
          </a:r>
          <a:endParaRPr lang="en-US" sz="2200" kern="1200"/>
        </a:p>
      </dsp:txBody>
      <dsp:txXfrm>
        <a:off x="0" y="2772"/>
        <a:ext cx="5811128" cy="1890891"/>
      </dsp:txXfrm>
    </dsp:sp>
    <dsp:sp modelId="{3126B3F8-8C54-41ED-B8A1-BFC174437158}">
      <dsp:nvSpPr>
        <dsp:cNvPr id="0" name=""/>
        <dsp:cNvSpPr/>
      </dsp:nvSpPr>
      <dsp:spPr>
        <a:xfrm>
          <a:off x="0" y="1893663"/>
          <a:ext cx="5811128"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17B8C2-A353-4125-9405-8947B1BB3F65}">
      <dsp:nvSpPr>
        <dsp:cNvPr id="0" name=""/>
        <dsp:cNvSpPr/>
      </dsp:nvSpPr>
      <dsp:spPr>
        <a:xfrm>
          <a:off x="0" y="1893663"/>
          <a:ext cx="5811128" cy="1890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幸いにもバスケットボール</a:t>
          </a:r>
          <a:r>
            <a:rPr kumimoji="1" lang="en-US" sz="2200" kern="1200"/>
            <a:t>×</a:t>
          </a:r>
          <a:r>
            <a:rPr kumimoji="1" lang="ja-JP" sz="2200" kern="1200"/>
            <a:t>データサイエンスの研究をしている先生とお話をする機会がありました。</a:t>
          </a:r>
          <a:endParaRPr lang="en-US" sz="2200" kern="1200"/>
        </a:p>
      </dsp:txBody>
      <dsp:txXfrm>
        <a:off x="0" y="1893663"/>
        <a:ext cx="5811128" cy="1890891"/>
      </dsp:txXfrm>
    </dsp:sp>
    <dsp:sp modelId="{11E3C4B0-FBB0-45A3-9E05-FFA48105B17E}">
      <dsp:nvSpPr>
        <dsp:cNvPr id="0" name=""/>
        <dsp:cNvSpPr/>
      </dsp:nvSpPr>
      <dsp:spPr>
        <a:xfrm>
          <a:off x="0" y="3784555"/>
          <a:ext cx="5811128"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9E950-B85D-48F1-96A8-BD422BD117C5}">
      <dsp:nvSpPr>
        <dsp:cNvPr id="0" name=""/>
        <dsp:cNvSpPr/>
      </dsp:nvSpPr>
      <dsp:spPr>
        <a:xfrm>
          <a:off x="0" y="3784555"/>
          <a:ext cx="5811128" cy="1890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そのそこでベイズを利用して選手一人ひとりではなく、選手同士の組み合わせで評価する指標を作る研究を知り、興味を持ちました。</a:t>
          </a:r>
          <a:endParaRPr lang="en-US" sz="2200" kern="1200"/>
        </a:p>
      </dsp:txBody>
      <dsp:txXfrm>
        <a:off x="0" y="3784555"/>
        <a:ext cx="5811128" cy="18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626EC-0AE1-4904-BC5D-C246F3069ADA}">
      <dsp:nvSpPr>
        <dsp:cNvPr id="0" name=""/>
        <dsp:cNvSpPr/>
      </dsp:nvSpPr>
      <dsp:spPr>
        <a:xfrm>
          <a:off x="0" y="0"/>
          <a:ext cx="581112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12C63-2DD3-490B-ADDD-448BAFA4BB2A}">
      <dsp:nvSpPr>
        <dsp:cNvPr id="0" name=""/>
        <dsp:cNvSpPr/>
      </dsp:nvSpPr>
      <dsp:spPr>
        <a:xfrm>
          <a:off x="0" y="0"/>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kumimoji="1" lang="ja-JP" sz="2100" kern="1200"/>
            <a:t>まずどのようなデータが利用可能なのかを探っていました。</a:t>
          </a:r>
          <a:endParaRPr lang="en-US" sz="2100" kern="1200"/>
        </a:p>
      </dsp:txBody>
      <dsp:txXfrm>
        <a:off x="0" y="0"/>
        <a:ext cx="5811128" cy="1419554"/>
      </dsp:txXfrm>
    </dsp:sp>
    <dsp:sp modelId="{4A71208D-88C6-4D6F-8EF7-DD4A4D526067}">
      <dsp:nvSpPr>
        <dsp:cNvPr id="0" name=""/>
        <dsp:cNvSpPr/>
      </dsp:nvSpPr>
      <dsp:spPr>
        <a:xfrm>
          <a:off x="0" y="1419554"/>
          <a:ext cx="5811128"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638AA-F9FD-42A2-9E85-D04BF0A421FB}">
      <dsp:nvSpPr>
        <dsp:cNvPr id="0" name=""/>
        <dsp:cNvSpPr/>
      </dsp:nvSpPr>
      <dsp:spPr>
        <a:xfrm>
          <a:off x="0" y="1419554"/>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kumimoji="1" lang="ja-JP" sz="2100" kern="1200"/>
            <a:t>とりあえず</a:t>
          </a:r>
          <a:r>
            <a:rPr kumimoji="1" lang="en-US" sz="2100" kern="1200"/>
            <a:t>nba.com</a:t>
          </a:r>
          <a:r>
            <a:rPr kumimoji="1" lang="ja-JP" sz="2100" kern="1200"/>
            <a:t>が公開しているスタッツを利用することに。</a:t>
          </a:r>
          <a:endParaRPr lang="en-US" sz="2100" kern="1200"/>
        </a:p>
      </dsp:txBody>
      <dsp:txXfrm>
        <a:off x="0" y="1419554"/>
        <a:ext cx="5811128" cy="1419554"/>
      </dsp:txXfrm>
    </dsp:sp>
    <dsp:sp modelId="{A657E1FA-62B7-48C6-9BBA-B0D70BE43A59}">
      <dsp:nvSpPr>
        <dsp:cNvPr id="0" name=""/>
        <dsp:cNvSpPr/>
      </dsp:nvSpPr>
      <dsp:spPr>
        <a:xfrm>
          <a:off x="0" y="2839109"/>
          <a:ext cx="5811128"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D5CBB3-8552-438B-8E88-6516FB4D63ED}">
      <dsp:nvSpPr>
        <dsp:cNvPr id="0" name=""/>
        <dsp:cNvSpPr/>
      </dsp:nvSpPr>
      <dsp:spPr>
        <a:xfrm>
          <a:off x="0" y="2839109"/>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kumimoji="1" lang="ja-JP" sz="2100" kern="1200"/>
            <a:t>はじめは</a:t>
          </a:r>
          <a:r>
            <a:rPr kumimoji="1" lang="en-US" sz="2100" kern="1200"/>
            <a:t>R</a:t>
          </a:r>
          <a:r>
            <a:rPr kumimoji="1" lang="ja-JP" sz="2100" kern="1200"/>
            <a:t>でスクレイピングをしようと考えて学習していたがミスってサーバーに負荷をかけてしまうなどなどなかなか進まない、、、</a:t>
          </a:r>
          <a:endParaRPr lang="en-US" sz="2100" kern="1200"/>
        </a:p>
      </dsp:txBody>
      <dsp:txXfrm>
        <a:off x="0" y="2839109"/>
        <a:ext cx="5811128" cy="1419554"/>
      </dsp:txXfrm>
    </dsp:sp>
    <dsp:sp modelId="{604DE03B-14A2-44A0-867D-C2403BB5974B}">
      <dsp:nvSpPr>
        <dsp:cNvPr id="0" name=""/>
        <dsp:cNvSpPr/>
      </dsp:nvSpPr>
      <dsp:spPr>
        <a:xfrm>
          <a:off x="0" y="4258664"/>
          <a:ext cx="5811128"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8637EA-39A2-468B-A9F9-7D0384E55C79}">
      <dsp:nvSpPr>
        <dsp:cNvPr id="0" name=""/>
        <dsp:cNvSpPr/>
      </dsp:nvSpPr>
      <dsp:spPr>
        <a:xfrm>
          <a:off x="0" y="4258664"/>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kumimoji="1" lang="ja-JP" sz="2100" kern="1200"/>
            <a:t>そんななかなんと</a:t>
          </a:r>
          <a:r>
            <a:rPr kumimoji="1" lang="en-US" sz="2100" kern="1200"/>
            <a:t>nba</a:t>
          </a:r>
          <a:r>
            <a:rPr kumimoji="1" lang="ja-JP" sz="2100" kern="1200"/>
            <a:t>の</a:t>
          </a:r>
          <a:r>
            <a:rPr kumimoji="1" lang="en-US" sz="2100" kern="1200"/>
            <a:t>api</a:t>
          </a:r>
          <a:r>
            <a:rPr kumimoji="1" lang="ja-JP" sz="2100" kern="1200"/>
            <a:t>を発見！</a:t>
          </a:r>
          <a:br>
            <a:rPr kumimoji="1" lang="en-US" sz="2100" kern="1200"/>
          </a:br>
          <a:r>
            <a:rPr kumimoji="1" lang="ja-JP" sz="2100" kern="1200"/>
            <a:t>これは使うしかない←いまここ</a:t>
          </a:r>
          <a:endParaRPr lang="en-US" sz="2100" kern="1200"/>
        </a:p>
      </dsp:txBody>
      <dsp:txXfrm>
        <a:off x="0" y="4258664"/>
        <a:ext cx="5811128" cy="14195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BCB25-DC69-475B-818A-2F413AFE230E}">
      <dsp:nvSpPr>
        <dsp:cNvPr id="0" name=""/>
        <dsp:cNvSpPr/>
      </dsp:nvSpPr>
      <dsp:spPr>
        <a:xfrm>
          <a:off x="0" y="0"/>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046BE-1F65-4833-874C-B1592FB2F895}">
      <dsp:nvSpPr>
        <dsp:cNvPr id="0" name=""/>
        <dsp:cNvSpPr/>
      </dsp:nvSpPr>
      <dsp:spPr>
        <a:xfrm>
          <a:off x="0" y="0"/>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kumimoji="1" lang="en-US" sz="1500" kern="1200"/>
            <a:t>pip install nba_api (</a:t>
          </a:r>
          <a:r>
            <a:rPr kumimoji="1" lang="en-US" sz="1500" kern="1200">
              <a:hlinkClick xmlns:r="http://schemas.openxmlformats.org/officeDocument/2006/relationships" r:id="rId1"/>
            </a:rPr>
            <a:t>https://pypi.org/project/nba-api/</a:t>
          </a:r>
          <a:r>
            <a:rPr kumimoji="1" lang="en-US" sz="1500" kern="1200"/>
            <a:t>)</a:t>
          </a:r>
          <a:r>
            <a:rPr lang="ja-JP" sz="1500" kern="1200"/>
            <a:t>で</a:t>
          </a:r>
          <a:r>
            <a:rPr kumimoji="1" lang="en-US" sz="1500" kern="1200"/>
            <a:t>pip</a:t>
          </a:r>
          <a:r>
            <a:rPr kumimoji="1" lang="ja-JP" sz="1500" kern="1200"/>
            <a:t>からインストールするだけで使用可能</a:t>
          </a:r>
          <a:endParaRPr lang="en-US" sz="1500" kern="1200"/>
        </a:p>
      </dsp:txBody>
      <dsp:txXfrm>
        <a:off x="0" y="0"/>
        <a:ext cx="5811128" cy="1419554"/>
      </dsp:txXfrm>
    </dsp:sp>
    <dsp:sp modelId="{BC68E2E9-1398-4EE6-A1D8-52FB630C9582}">
      <dsp:nvSpPr>
        <dsp:cNvPr id="0" name=""/>
        <dsp:cNvSpPr/>
      </dsp:nvSpPr>
      <dsp:spPr>
        <a:xfrm>
          <a:off x="0" y="1419554"/>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792EBA-F10A-4DC4-8596-88EBD2828F07}">
      <dsp:nvSpPr>
        <dsp:cNvPr id="0" name=""/>
        <dsp:cNvSpPr/>
      </dsp:nvSpPr>
      <dsp:spPr>
        <a:xfrm>
          <a:off x="0" y="1419554"/>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ja-JP" sz="1500" kern="1200"/>
            <a:t>そこから各種</a:t>
          </a:r>
          <a:r>
            <a:rPr lang="en-US" sz="1500" kern="1200"/>
            <a:t>library</a:t>
          </a:r>
          <a:r>
            <a:rPr lang="ja-JP" sz="1500" kern="1200"/>
            <a:t>を</a:t>
          </a:r>
          <a:r>
            <a:rPr lang="en-US" sz="1500" kern="1200"/>
            <a:t>import</a:t>
          </a:r>
          <a:r>
            <a:rPr lang="ja-JP" sz="1500" kern="1200"/>
            <a:t>するだけでチームデータや選手個人のスタッツ、平均得点の</a:t>
          </a:r>
          <a:r>
            <a:rPr lang="en-US" sz="1500" kern="1200"/>
            <a:t>TOP5</a:t>
          </a:r>
          <a:r>
            <a:rPr lang="ja-JP" sz="1500" kern="1200"/>
            <a:t>などを見ることができる。</a:t>
          </a:r>
          <a:endParaRPr lang="en-US" sz="1500" kern="1200"/>
        </a:p>
      </dsp:txBody>
      <dsp:txXfrm>
        <a:off x="0" y="1419554"/>
        <a:ext cx="5811128" cy="1419554"/>
      </dsp:txXfrm>
    </dsp:sp>
    <dsp:sp modelId="{95E5E11C-5A67-437E-B874-50E70A084C08}">
      <dsp:nvSpPr>
        <dsp:cNvPr id="0" name=""/>
        <dsp:cNvSpPr/>
      </dsp:nvSpPr>
      <dsp:spPr>
        <a:xfrm>
          <a:off x="0" y="2839109"/>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F48F9-F727-4CFE-B23B-9B15DE789B6F}">
      <dsp:nvSpPr>
        <dsp:cNvPr id="0" name=""/>
        <dsp:cNvSpPr/>
      </dsp:nvSpPr>
      <dsp:spPr>
        <a:xfrm>
          <a:off x="0" y="2839109"/>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kumimoji="1" lang="ja-JP" sz="1500" kern="1200"/>
            <a:t>とっても簡単！！（１００本ノックに飽きたらこれでやってみよう！）</a:t>
          </a:r>
          <a:endParaRPr lang="en-US" sz="1500" kern="1200"/>
        </a:p>
      </dsp:txBody>
      <dsp:txXfrm>
        <a:off x="0" y="2839109"/>
        <a:ext cx="5811128" cy="1419554"/>
      </dsp:txXfrm>
    </dsp:sp>
    <dsp:sp modelId="{1CE6584A-C548-4CBB-BF16-C55775EA84A6}">
      <dsp:nvSpPr>
        <dsp:cNvPr id="0" name=""/>
        <dsp:cNvSpPr/>
      </dsp:nvSpPr>
      <dsp:spPr>
        <a:xfrm>
          <a:off x="0" y="4258664"/>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8A726-1730-4C68-8BE0-2D1C7867F065}">
      <dsp:nvSpPr>
        <dsp:cNvPr id="0" name=""/>
        <dsp:cNvSpPr/>
      </dsp:nvSpPr>
      <dsp:spPr>
        <a:xfrm>
          <a:off x="0" y="4258664"/>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ja-JP" sz="1500" kern="1200"/>
            <a:t>参照　</a:t>
          </a:r>
          <a:r>
            <a:rPr lang="en-US" sz="1500" kern="1200"/>
            <a:t>https://github.com/swar/nba_api/tree/master/docs/nba_api</a:t>
          </a:r>
        </a:p>
      </dsp:txBody>
      <dsp:txXfrm>
        <a:off x="0" y="4258664"/>
        <a:ext cx="5811128" cy="14195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93ED3-E892-4323-9C3B-B9D540D0257E}">
      <dsp:nvSpPr>
        <dsp:cNvPr id="0" name=""/>
        <dsp:cNvSpPr/>
      </dsp:nvSpPr>
      <dsp:spPr>
        <a:xfrm>
          <a:off x="0" y="693"/>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AD8471-573E-4C15-98DB-42B709FABA0A}">
      <dsp:nvSpPr>
        <dsp:cNvPr id="0" name=""/>
        <dsp:cNvSpPr/>
      </dsp:nvSpPr>
      <dsp:spPr>
        <a:xfrm>
          <a:off x="0" y="693"/>
          <a:ext cx="5811128" cy="113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en-US" sz="2200" kern="1200"/>
            <a:t>Team</a:t>
          </a:r>
          <a:r>
            <a:rPr kumimoji="1" lang="ja-JP" sz="2200" kern="1200"/>
            <a:t>の一覧を表示してみる</a:t>
          </a:r>
          <a:endParaRPr lang="en-US" sz="2200" kern="1200"/>
        </a:p>
      </dsp:txBody>
      <dsp:txXfrm>
        <a:off x="0" y="693"/>
        <a:ext cx="5811128" cy="1135366"/>
      </dsp:txXfrm>
    </dsp:sp>
    <dsp:sp modelId="{61F0A284-5B31-46D6-B6B6-5803751A6EEE}">
      <dsp:nvSpPr>
        <dsp:cNvPr id="0" name=""/>
        <dsp:cNvSpPr/>
      </dsp:nvSpPr>
      <dsp:spPr>
        <a:xfrm>
          <a:off x="0" y="1136059"/>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2FAA07-2B64-4BA9-9C13-E1F1A59D6B79}">
      <dsp:nvSpPr>
        <dsp:cNvPr id="0" name=""/>
        <dsp:cNvSpPr/>
      </dsp:nvSpPr>
      <dsp:spPr>
        <a:xfrm>
          <a:off x="0" y="1136059"/>
          <a:ext cx="5811128" cy="113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en-US" sz="2200" kern="1200"/>
            <a:t>Player</a:t>
          </a:r>
          <a:r>
            <a:rPr kumimoji="1" lang="ja-JP" sz="2200" kern="1200"/>
            <a:t>の一覧リストを表示してみる</a:t>
          </a:r>
          <a:endParaRPr lang="en-US" sz="2200" kern="1200"/>
        </a:p>
      </dsp:txBody>
      <dsp:txXfrm>
        <a:off x="0" y="1136059"/>
        <a:ext cx="5811128" cy="1135366"/>
      </dsp:txXfrm>
    </dsp:sp>
    <dsp:sp modelId="{3668F094-6864-431F-B1F6-8616A358D8A4}">
      <dsp:nvSpPr>
        <dsp:cNvPr id="0" name=""/>
        <dsp:cNvSpPr/>
      </dsp:nvSpPr>
      <dsp:spPr>
        <a:xfrm>
          <a:off x="0" y="2271426"/>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E6736-AE77-4C47-A30C-845042C502A8}">
      <dsp:nvSpPr>
        <dsp:cNvPr id="0" name=""/>
        <dsp:cNvSpPr/>
      </dsp:nvSpPr>
      <dsp:spPr>
        <a:xfrm>
          <a:off x="0" y="2271426"/>
          <a:ext cx="5811128" cy="113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そのデータから</a:t>
          </a:r>
          <a:r>
            <a:rPr kumimoji="1" lang="en-US" sz="2200" kern="1200"/>
            <a:t>team_id</a:t>
          </a:r>
          <a:r>
            <a:rPr kumimoji="1" lang="ja-JP" sz="2200" kern="1200"/>
            <a:t>と</a:t>
          </a:r>
          <a:r>
            <a:rPr kumimoji="1" lang="en-US" sz="2200" kern="1200"/>
            <a:t>player_id</a:t>
          </a:r>
          <a:r>
            <a:rPr kumimoji="1" lang="ja-JP" sz="2200" kern="1200"/>
            <a:t>を取得する。</a:t>
          </a:r>
          <a:endParaRPr lang="en-US" sz="2200" kern="1200"/>
        </a:p>
      </dsp:txBody>
      <dsp:txXfrm>
        <a:off x="0" y="2271426"/>
        <a:ext cx="5811128" cy="1135366"/>
      </dsp:txXfrm>
    </dsp:sp>
    <dsp:sp modelId="{E2D44920-9160-44CD-B87E-6700CA7E7419}">
      <dsp:nvSpPr>
        <dsp:cNvPr id="0" name=""/>
        <dsp:cNvSpPr/>
      </dsp:nvSpPr>
      <dsp:spPr>
        <a:xfrm>
          <a:off x="0" y="3406792"/>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FF2B7A-B955-4904-91E7-E919936B20DC}">
      <dsp:nvSpPr>
        <dsp:cNvPr id="0" name=""/>
        <dsp:cNvSpPr/>
      </dsp:nvSpPr>
      <dsp:spPr>
        <a:xfrm>
          <a:off x="0" y="3406792"/>
          <a:ext cx="5811128" cy="113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その</a:t>
          </a:r>
          <a:r>
            <a:rPr kumimoji="1" lang="en-US" sz="2200" kern="1200"/>
            <a:t>id</a:t>
          </a:r>
          <a:r>
            <a:rPr kumimoji="1" lang="ja-JP" sz="2200" kern="1200"/>
            <a:t>である</a:t>
          </a:r>
          <a:r>
            <a:rPr kumimoji="1" lang="en-US" sz="2200" kern="1200"/>
            <a:t>player</a:t>
          </a:r>
          <a:r>
            <a:rPr kumimoji="1" lang="ja-JP" sz="2200" kern="1200"/>
            <a:t>の</a:t>
          </a:r>
          <a:r>
            <a:rPr kumimoji="1" lang="en-US" sz="2200" kern="1200"/>
            <a:t>shotdetail(</a:t>
          </a:r>
          <a:r>
            <a:rPr kumimoji="1" lang="ja-JP" sz="2200" kern="1200"/>
            <a:t>どの位置でシュートを打ったかを記録したもの</a:t>
          </a:r>
          <a:r>
            <a:rPr kumimoji="1" lang="en-US" sz="2200" kern="1200"/>
            <a:t>)</a:t>
          </a:r>
          <a:r>
            <a:rPr kumimoji="1" lang="ja-JP" sz="2200" kern="1200"/>
            <a:t>を取得</a:t>
          </a:r>
          <a:endParaRPr lang="en-US" sz="2200" kern="1200"/>
        </a:p>
      </dsp:txBody>
      <dsp:txXfrm>
        <a:off x="0" y="3406792"/>
        <a:ext cx="5811128" cy="1135366"/>
      </dsp:txXfrm>
    </dsp:sp>
    <dsp:sp modelId="{D34A28BB-B213-40B9-8F64-82DF7138A2C6}">
      <dsp:nvSpPr>
        <dsp:cNvPr id="0" name=""/>
        <dsp:cNvSpPr/>
      </dsp:nvSpPr>
      <dsp:spPr>
        <a:xfrm>
          <a:off x="0" y="4542159"/>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5F096E-8069-4225-8DC5-A5734C6784ED}">
      <dsp:nvSpPr>
        <dsp:cNvPr id="0" name=""/>
        <dsp:cNvSpPr/>
      </dsp:nvSpPr>
      <dsp:spPr>
        <a:xfrm>
          <a:off x="0" y="4542159"/>
          <a:ext cx="5811128" cy="113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実際にコートの上に描画してみる</a:t>
          </a:r>
          <a:endParaRPr lang="en-US" sz="2200" kern="1200"/>
        </a:p>
      </dsp:txBody>
      <dsp:txXfrm>
        <a:off x="0" y="4542159"/>
        <a:ext cx="5811128" cy="11353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7BB89-5056-418A-B052-4E1A4BAE5E88}">
      <dsp:nvSpPr>
        <dsp:cNvPr id="0" name=""/>
        <dsp:cNvSpPr/>
      </dsp:nvSpPr>
      <dsp:spPr>
        <a:xfrm>
          <a:off x="0" y="1025525"/>
          <a:ext cx="1643062" cy="23002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100" tIns="330200" rIns="128100" bIns="330200" numCol="1" spcCol="1270" anchor="t" anchorCtr="0">
          <a:noAutofit/>
        </a:bodyPr>
        <a:lstStyle/>
        <a:p>
          <a:pPr marL="0" lvl="0" indent="0" algn="l" defTabSz="488950">
            <a:lnSpc>
              <a:spcPct val="90000"/>
            </a:lnSpc>
            <a:spcBef>
              <a:spcPct val="0"/>
            </a:spcBef>
            <a:spcAft>
              <a:spcPct val="35000"/>
            </a:spcAft>
            <a:buNone/>
          </a:pPr>
          <a:r>
            <a:rPr kumimoji="1" lang="ja-JP" sz="1100" kern="1200"/>
            <a:t>今回は僕が大好きな</a:t>
          </a:r>
          <a:r>
            <a:rPr kumimoji="1" lang="en-US" sz="1100" kern="1200"/>
            <a:t>DerrickRose</a:t>
          </a:r>
          <a:r>
            <a:rPr kumimoji="1" lang="ja-JP" sz="1100" kern="1200"/>
            <a:t>選手の</a:t>
          </a:r>
          <a:r>
            <a:rPr kumimoji="1" lang="en-US" sz="1100" kern="1200"/>
            <a:t>id</a:t>
          </a:r>
          <a:r>
            <a:rPr kumimoji="1" lang="ja-JP" sz="1100" kern="1200"/>
            <a:t>を取得して</a:t>
          </a:r>
          <a:r>
            <a:rPr kumimoji="1" lang="en-US" sz="1100" kern="1200"/>
            <a:t>shotdetail</a:t>
          </a:r>
          <a:r>
            <a:rPr kumimoji="1" lang="ja-JP" sz="1100" kern="1200"/>
            <a:t>を見てみる</a:t>
          </a:r>
          <a:endParaRPr lang="en-US" sz="1100" kern="1200"/>
        </a:p>
      </dsp:txBody>
      <dsp:txXfrm>
        <a:off x="0" y="1899634"/>
        <a:ext cx="1643062" cy="1380172"/>
      </dsp:txXfrm>
    </dsp:sp>
    <dsp:sp modelId="{237F29F9-EDB7-4628-B235-D22DD792AE0D}">
      <dsp:nvSpPr>
        <dsp:cNvPr id="0" name=""/>
        <dsp:cNvSpPr/>
      </dsp:nvSpPr>
      <dsp:spPr>
        <a:xfrm>
          <a:off x="476488" y="1255554"/>
          <a:ext cx="690086" cy="69008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802" tIns="12700" rIns="53802" bIns="12700" numCol="1" spcCol="1270" anchor="ctr" anchorCtr="0">
          <a:noAutofit/>
        </a:bodyPr>
        <a:lstStyle/>
        <a:p>
          <a:pPr marL="0" lvl="0" indent="0" algn="ctr" defTabSz="1022350">
            <a:lnSpc>
              <a:spcPct val="90000"/>
            </a:lnSpc>
            <a:spcBef>
              <a:spcPct val="0"/>
            </a:spcBef>
            <a:spcAft>
              <a:spcPct val="35000"/>
            </a:spcAft>
            <a:buNone/>
          </a:pPr>
          <a:r>
            <a:rPr lang="en-US" sz="2300" kern="1200"/>
            <a:t>1</a:t>
          </a:r>
        </a:p>
      </dsp:txBody>
      <dsp:txXfrm>
        <a:off x="577549" y="1356615"/>
        <a:ext cx="487964" cy="487964"/>
      </dsp:txXfrm>
    </dsp:sp>
    <dsp:sp modelId="{FE09A6E2-D5E1-4DE0-B8DF-76974E6C5C5D}">
      <dsp:nvSpPr>
        <dsp:cNvPr id="0" name=""/>
        <dsp:cNvSpPr/>
      </dsp:nvSpPr>
      <dsp:spPr>
        <a:xfrm>
          <a:off x="0" y="3325740"/>
          <a:ext cx="164306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75881-79A4-4B02-8029-33AAE266FEE1}">
      <dsp:nvSpPr>
        <dsp:cNvPr id="0" name=""/>
        <dsp:cNvSpPr/>
      </dsp:nvSpPr>
      <dsp:spPr>
        <a:xfrm>
          <a:off x="1807368" y="1025525"/>
          <a:ext cx="1643062" cy="23002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100" tIns="330200" rIns="128100" bIns="330200" numCol="1" spcCol="1270" anchor="t" anchorCtr="0">
          <a:noAutofit/>
        </a:bodyPr>
        <a:lstStyle/>
        <a:p>
          <a:pPr marL="0" lvl="0" indent="0" algn="l" defTabSz="488950">
            <a:lnSpc>
              <a:spcPct val="90000"/>
            </a:lnSpc>
            <a:spcBef>
              <a:spcPct val="0"/>
            </a:spcBef>
            <a:spcAft>
              <a:spcPct val="35000"/>
            </a:spcAft>
            <a:buNone/>
          </a:pPr>
          <a:r>
            <a:rPr kumimoji="1" lang="ja-JP" sz="1100" kern="1200"/>
            <a:t>その後、</a:t>
          </a:r>
          <a:r>
            <a:rPr kumimoji="1" lang="en-US" sz="1100" kern="1200"/>
            <a:t>seaborn</a:t>
          </a:r>
          <a:r>
            <a:rPr kumimoji="1" lang="ja-JP" sz="1100" kern="1200"/>
            <a:t>を使って可視化。</a:t>
          </a:r>
          <a:endParaRPr lang="en-US" sz="1100" kern="1200"/>
        </a:p>
      </dsp:txBody>
      <dsp:txXfrm>
        <a:off x="1807368" y="1899634"/>
        <a:ext cx="1643062" cy="1380172"/>
      </dsp:txXfrm>
    </dsp:sp>
    <dsp:sp modelId="{84B4A95B-830A-4D60-AECF-585D50C52F14}">
      <dsp:nvSpPr>
        <dsp:cNvPr id="0" name=""/>
        <dsp:cNvSpPr/>
      </dsp:nvSpPr>
      <dsp:spPr>
        <a:xfrm>
          <a:off x="2283856" y="1255554"/>
          <a:ext cx="690086" cy="69008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802" tIns="12700" rIns="53802" bIns="12700"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2384917" y="1356615"/>
        <a:ext cx="487964" cy="487964"/>
      </dsp:txXfrm>
    </dsp:sp>
    <dsp:sp modelId="{916DA4F3-DBD7-430C-BA02-CDEE9389AF80}">
      <dsp:nvSpPr>
        <dsp:cNvPr id="0" name=""/>
        <dsp:cNvSpPr/>
      </dsp:nvSpPr>
      <dsp:spPr>
        <a:xfrm>
          <a:off x="1807368" y="3325740"/>
          <a:ext cx="164306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B4624E-949E-40B3-AFC1-BCE0D3E7A772}">
      <dsp:nvSpPr>
        <dsp:cNvPr id="0" name=""/>
        <dsp:cNvSpPr/>
      </dsp:nvSpPr>
      <dsp:spPr>
        <a:xfrm>
          <a:off x="3614737" y="1025525"/>
          <a:ext cx="1643062" cy="23002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100" tIns="330200" rIns="128100" bIns="330200" numCol="1" spcCol="1270" anchor="t" anchorCtr="0">
          <a:noAutofit/>
        </a:bodyPr>
        <a:lstStyle/>
        <a:p>
          <a:pPr marL="0" lvl="0" indent="0" algn="l" defTabSz="488950">
            <a:lnSpc>
              <a:spcPct val="90000"/>
            </a:lnSpc>
            <a:spcBef>
              <a:spcPct val="0"/>
            </a:spcBef>
            <a:spcAft>
              <a:spcPct val="35000"/>
            </a:spcAft>
            <a:buNone/>
          </a:pPr>
          <a:r>
            <a:rPr kumimoji="1" lang="ja-JP" sz="1100" kern="1200"/>
            <a:t>次にバスケコートのコードをコピペしてそこにこれを重ねる</a:t>
          </a:r>
          <a:endParaRPr lang="en-US" sz="1100" kern="1200"/>
        </a:p>
      </dsp:txBody>
      <dsp:txXfrm>
        <a:off x="3614737" y="1899634"/>
        <a:ext cx="1643062" cy="1380172"/>
      </dsp:txXfrm>
    </dsp:sp>
    <dsp:sp modelId="{8EF7B285-B177-400F-A358-D61648426E62}">
      <dsp:nvSpPr>
        <dsp:cNvPr id="0" name=""/>
        <dsp:cNvSpPr/>
      </dsp:nvSpPr>
      <dsp:spPr>
        <a:xfrm>
          <a:off x="4091225" y="1255554"/>
          <a:ext cx="690086" cy="69008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802" tIns="12700" rIns="53802" bIns="12700" numCol="1" spcCol="1270" anchor="ctr" anchorCtr="0">
          <a:noAutofit/>
        </a:bodyPr>
        <a:lstStyle/>
        <a:p>
          <a:pPr marL="0" lvl="0" indent="0" algn="ctr" defTabSz="1022350">
            <a:lnSpc>
              <a:spcPct val="90000"/>
            </a:lnSpc>
            <a:spcBef>
              <a:spcPct val="0"/>
            </a:spcBef>
            <a:spcAft>
              <a:spcPct val="35000"/>
            </a:spcAft>
            <a:buNone/>
          </a:pPr>
          <a:r>
            <a:rPr lang="en-US" sz="2300" kern="1200"/>
            <a:t>3</a:t>
          </a:r>
        </a:p>
      </dsp:txBody>
      <dsp:txXfrm>
        <a:off x="4192286" y="1356615"/>
        <a:ext cx="487964" cy="487964"/>
      </dsp:txXfrm>
    </dsp:sp>
    <dsp:sp modelId="{5E0F9EC7-D3BD-4D5E-822A-DB666DC3EDD9}">
      <dsp:nvSpPr>
        <dsp:cNvPr id="0" name=""/>
        <dsp:cNvSpPr/>
      </dsp:nvSpPr>
      <dsp:spPr>
        <a:xfrm>
          <a:off x="3614737" y="3325740"/>
          <a:ext cx="164306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4F416-6450-41B1-AF8D-D69A1ED86580}">
      <dsp:nvSpPr>
        <dsp:cNvPr id="0" name=""/>
        <dsp:cNvSpPr/>
      </dsp:nvSpPr>
      <dsp:spPr>
        <a:xfrm>
          <a:off x="0" y="2772"/>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E47DC-D5CC-4000-AE85-DDC1A71983A0}">
      <dsp:nvSpPr>
        <dsp:cNvPr id="0" name=""/>
        <dsp:cNvSpPr/>
      </dsp:nvSpPr>
      <dsp:spPr>
        <a:xfrm>
          <a:off x="0" y="2772"/>
          <a:ext cx="5811128" cy="1890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kumimoji="1" lang="ja-JP" sz="1800" kern="1200"/>
            <a:t>このデータはどのように調理するのかの研究が必要だと感じた</a:t>
          </a:r>
          <a:endParaRPr lang="en-US" sz="1800" kern="1200"/>
        </a:p>
      </dsp:txBody>
      <dsp:txXfrm>
        <a:off x="0" y="2772"/>
        <a:ext cx="5811128" cy="1890891"/>
      </dsp:txXfrm>
    </dsp:sp>
    <dsp:sp modelId="{A910E9E3-32AD-4967-8E37-26BEE6332792}">
      <dsp:nvSpPr>
        <dsp:cNvPr id="0" name=""/>
        <dsp:cNvSpPr/>
      </dsp:nvSpPr>
      <dsp:spPr>
        <a:xfrm>
          <a:off x="0" y="1893663"/>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8593B7-4D09-41B2-A800-24E6E5301B16}">
      <dsp:nvSpPr>
        <dsp:cNvPr id="0" name=""/>
        <dsp:cNvSpPr/>
      </dsp:nvSpPr>
      <dsp:spPr>
        <a:xfrm>
          <a:off x="0" y="1893663"/>
          <a:ext cx="5811128" cy="1890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ja-JP" sz="1800" kern="1200"/>
            <a:t>また自分自身のこの</a:t>
          </a:r>
          <a:r>
            <a:rPr lang="en-US" sz="1800" kern="1200"/>
            <a:t>api</a:t>
          </a:r>
          <a:r>
            <a:rPr lang="ja-JP" sz="1800" kern="1200"/>
            <a:t>への知識がないとまともにデータすら見ることができないのでいじりながらなれるほかない。</a:t>
          </a:r>
          <a:endParaRPr lang="en-US" sz="1800" kern="1200"/>
        </a:p>
      </dsp:txBody>
      <dsp:txXfrm>
        <a:off x="0" y="1893663"/>
        <a:ext cx="5811128" cy="1890891"/>
      </dsp:txXfrm>
    </dsp:sp>
    <dsp:sp modelId="{0E1721C5-D91F-4644-9ACB-AB677042F998}">
      <dsp:nvSpPr>
        <dsp:cNvPr id="0" name=""/>
        <dsp:cNvSpPr/>
      </dsp:nvSpPr>
      <dsp:spPr>
        <a:xfrm>
          <a:off x="0" y="3784555"/>
          <a:ext cx="58111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C20EF3-E872-4B15-B411-E8F3B4DE097D}">
      <dsp:nvSpPr>
        <dsp:cNvPr id="0" name=""/>
        <dsp:cNvSpPr/>
      </dsp:nvSpPr>
      <dsp:spPr>
        <a:xfrm>
          <a:off x="0" y="3784555"/>
          <a:ext cx="5811128" cy="1890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kumimoji="1" lang="ja-JP" sz="1800" kern="1200"/>
            <a:t>→具体的なプランとしては大学院入試とインターンを平行していくために長い目で見て</a:t>
          </a:r>
          <a:r>
            <a:rPr kumimoji="1" lang="en-US" sz="1800" kern="1200"/>
            <a:t>1,2</a:t>
          </a:r>
          <a:r>
            <a:rPr kumimoji="1" lang="ja-JP" sz="1800" kern="1200"/>
            <a:t>月はこの</a:t>
          </a:r>
          <a:r>
            <a:rPr kumimoji="1" lang="en-US" sz="1800" kern="1200"/>
            <a:t>api</a:t>
          </a:r>
          <a:r>
            <a:rPr kumimoji="1" lang="ja-JP" sz="1800" kern="1200"/>
            <a:t>の操作になれることに注力＆横市の研究室訪問できちんとこのデータをどう調理するか質問できるようにする</a:t>
          </a:r>
          <a:endParaRPr lang="en-US" sz="1800" kern="1200"/>
        </a:p>
      </dsp:txBody>
      <dsp:txXfrm>
        <a:off x="0" y="3784555"/>
        <a:ext cx="5811128" cy="18908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A19A3-FF77-44F1-892B-38211CAF1F8C}"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E7496-148D-4FE4-8017-B750B4C491FE}" type="slidenum">
              <a:rPr kumimoji="1" lang="ja-JP" altLang="en-US" smtClean="0"/>
              <a:t>‹#›</a:t>
            </a:fld>
            <a:endParaRPr kumimoji="1" lang="ja-JP" altLang="en-US"/>
          </a:p>
        </p:txBody>
      </p:sp>
    </p:spTree>
    <p:extLst>
      <p:ext uri="{BB962C8B-B14F-4D97-AF65-F5344CB8AC3E}">
        <p14:creationId xmlns:p14="http://schemas.microsoft.com/office/powerpoint/2010/main" val="26502155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F6D3C4-4460-46C2-88A9-8F59EC0D36A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D54B9A0-11FB-4E20-9DC0-3B84C37E85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FB0A3B8-2712-4BF3-AEA1-EC5D035535D8}"/>
              </a:ext>
            </a:extLst>
          </p:cNvPr>
          <p:cNvSpPr>
            <a:spLocks noGrp="1"/>
          </p:cNvSpPr>
          <p:nvPr>
            <p:ph type="dt" sz="half" idx="10"/>
          </p:nvPr>
        </p:nvSpPr>
        <p:spPr/>
        <p:txBody>
          <a:bodyPr/>
          <a:lstStyle/>
          <a:p>
            <a:fld id="{FED01C7B-9A05-44CD-A1C9-CFC1724AD290}" type="datetime1">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337D6545-550F-4317-BC1A-1F41BC704C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AAF273-C820-4BB4-9EE5-71AA2E1994ED}"/>
              </a:ext>
            </a:extLst>
          </p:cNvPr>
          <p:cNvSpPr>
            <a:spLocks noGrp="1"/>
          </p:cNvSpPr>
          <p:nvPr>
            <p:ph type="sldNum" sz="quarter" idx="12"/>
          </p:nvPr>
        </p:nvSpPr>
        <p:spPr/>
        <p:txBody>
          <a:body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3122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778CA3-82DA-4C7F-B6FC-5799936866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D6E241-F6B9-49E9-AD16-B8031F13572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E8C5B3-1239-408B-A738-89A5C9C7B464}"/>
              </a:ext>
            </a:extLst>
          </p:cNvPr>
          <p:cNvSpPr>
            <a:spLocks noGrp="1"/>
          </p:cNvSpPr>
          <p:nvPr>
            <p:ph type="dt" sz="half" idx="10"/>
          </p:nvPr>
        </p:nvSpPr>
        <p:spPr/>
        <p:txBody>
          <a:bodyPr/>
          <a:lstStyle/>
          <a:p>
            <a:fld id="{B60817B1-688B-46E2-9C63-850FBAD72347}" type="datetime1">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6192E523-6C0C-4FAB-B4CA-F4D02D56F2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A95F9F-ACBE-4363-929D-C0B0FA50F4C9}"/>
              </a:ext>
            </a:extLst>
          </p:cNvPr>
          <p:cNvSpPr>
            <a:spLocks noGrp="1"/>
          </p:cNvSpPr>
          <p:nvPr>
            <p:ph type="sldNum" sz="quarter" idx="12"/>
          </p:nvPr>
        </p:nvSpPr>
        <p:spPr/>
        <p:txBody>
          <a:body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135005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AC0277-538A-4937-84E0-AF50FC98331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9E2A2D-A623-485A-9180-C89F960FCF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D4E79E-941C-4A19-8104-E3CA2F615684}"/>
              </a:ext>
            </a:extLst>
          </p:cNvPr>
          <p:cNvSpPr>
            <a:spLocks noGrp="1"/>
          </p:cNvSpPr>
          <p:nvPr>
            <p:ph type="dt" sz="half" idx="10"/>
          </p:nvPr>
        </p:nvSpPr>
        <p:spPr/>
        <p:txBody>
          <a:bodyPr/>
          <a:lstStyle/>
          <a:p>
            <a:fld id="{CECF2688-9F73-4D65-874B-023AD79BDED9}" type="datetime1">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A6B40C83-BDAD-41D3-8A0C-337D62869A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69A0BF-AB86-46B9-AC10-8150B3247E3C}"/>
              </a:ext>
            </a:extLst>
          </p:cNvPr>
          <p:cNvSpPr>
            <a:spLocks noGrp="1"/>
          </p:cNvSpPr>
          <p:nvPr>
            <p:ph type="sldNum" sz="quarter" idx="12"/>
          </p:nvPr>
        </p:nvSpPr>
        <p:spPr/>
        <p:txBody>
          <a:body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362907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C1AA00-214F-41D5-90E5-38349CD3D1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41404C-16BD-4AA1-A93D-0FBE01894FE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A3AAFD-4878-45D3-BB5C-F934D07B3C58}"/>
              </a:ext>
            </a:extLst>
          </p:cNvPr>
          <p:cNvSpPr>
            <a:spLocks noGrp="1"/>
          </p:cNvSpPr>
          <p:nvPr>
            <p:ph type="dt" sz="half" idx="10"/>
          </p:nvPr>
        </p:nvSpPr>
        <p:spPr/>
        <p:txBody>
          <a:bodyPr/>
          <a:lstStyle/>
          <a:p>
            <a:fld id="{92E4A9EF-B193-4DFF-828B-4D17C9FE3A92}" type="datetime1">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4962D945-2A05-47BA-BC81-52357D4D33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7F39EF-E38F-417A-A5E4-8164172D1FF0}"/>
              </a:ext>
            </a:extLst>
          </p:cNvPr>
          <p:cNvSpPr>
            <a:spLocks noGrp="1"/>
          </p:cNvSpPr>
          <p:nvPr>
            <p:ph type="sldNum" sz="quarter" idx="12"/>
          </p:nvPr>
        </p:nvSpPr>
        <p:spPr/>
        <p:txBody>
          <a:body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95953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14A7FC-DBA7-4E09-818F-FC3E1EFF9E6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321B172-F1AF-492B-AFDF-456E69FB3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2C647A7-18ED-4C39-9023-2B310B6F2504}"/>
              </a:ext>
            </a:extLst>
          </p:cNvPr>
          <p:cNvSpPr>
            <a:spLocks noGrp="1"/>
          </p:cNvSpPr>
          <p:nvPr>
            <p:ph type="dt" sz="half" idx="10"/>
          </p:nvPr>
        </p:nvSpPr>
        <p:spPr/>
        <p:txBody>
          <a:bodyPr/>
          <a:lstStyle/>
          <a:p>
            <a:fld id="{25CEE11B-ACD5-4F76-A1CE-31169ED91A5E}" type="datetime1">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72CFB0BE-F4CE-471A-A6EC-9FB24E9B7D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C5ED0F-8E90-4DAD-8492-428AED9BF709}"/>
              </a:ext>
            </a:extLst>
          </p:cNvPr>
          <p:cNvSpPr>
            <a:spLocks noGrp="1"/>
          </p:cNvSpPr>
          <p:nvPr>
            <p:ph type="sldNum" sz="quarter" idx="12"/>
          </p:nvPr>
        </p:nvSpPr>
        <p:spPr/>
        <p:txBody>
          <a:body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9146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590F52-620B-426D-87E0-4D71B522E6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53E71B-96AD-4CEB-89D1-15F00D45E50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1088C5A-9F8B-4B9C-A0EA-300325DFAA7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25A7ADE-DF0C-46B9-BCF5-CB44AAD0947A}"/>
              </a:ext>
            </a:extLst>
          </p:cNvPr>
          <p:cNvSpPr>
            <a:spLocks noGrp="1"/>
          </p:cNvSpPr>
          <p:nvPr>
            <p:ph type="dt" sz="half" idx="10"/>
          </p:nvPr>
        </p:nvSpPr>
        <p:spPr/>
        <p:txBody>
          <a:bodyPr/>
          <a:lstStyle/>
          <a:p>
            <a:fld id="{5D1F4E06-BB77-41EE-869B-CE0807B1D075}" type="datetime1">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4C9F8330-13A8-47C9-93F6-316B338D29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7A8F13-0CC5-4EA4-B1BC-E01161FBD28E}"/>
              </a:ext>
            </a:extLst>
          </p:cNvPr>
          <p:cNvSpPr>
            <a:spLocks noGrp="1"/>
          </p:cNvSpPr>
          <p:nvPr>
            <p:ph type="sldNum" sz="quarter" idx="12"/>
          </p:nvPr>
        </p:nvSpPr>
        <p:spPr/>
        <p:txBody>
          <a:body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86922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6BFFBC-3607-4091-B2FD-40E3C1181AE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CA7FF2-9E8F-40C7-A935-D11481110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677BDED-B2F3-48D0-AA43-19B94C3FBD4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C882B00-CADD-47EE-B8A6-26B6C04E81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F37EC10-B698-4EE0-B53D-B26E7F7D77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E0444BC-9C1F-420D-89FC-E00ED49163F0}"/>
              </a:ext>
            </a:extLst>
          </p:cNvPr>
          <p:cNvSpPr>
            <a:spLocks noGrp="1"/>
          </p:cNvSpPr>
          <p:nvPr>
            <p:ph type="dt" sz="half" idx="10"/>
          </p:nvPr>
        </p:nvSpPr>
        <p:spPr/>
        <p:txBody>
          <a:bodyPr/>
          <a:lstStyle/>
          <a:p>
            <a:fld id="{9DC7F1AD-0AE8-45C8-8CDF-2EAA3071CB95}" type="datetime1">
              <a:rPr kumimoji="1" lang="ja-JP" altLang="en-US" smtClean="0"/>
              <a:t>2021/12/8</a:t>
            </a:fld>
            <a:endParaRPr kumimoji="1" lang="ja-JP" altLang="en-US"/>
          </a:p>
        </p:txBody>
      </p:sp>
      <p:sp>
        <p:nvSpPr>
          <p:cNvPr id="8" name="フッター プレースホルダー 7">
            <a:extLst>
              <a:ext uri="{FF2B5EF4-FFF2-40B4-BE49-F238E27FC236}">
                <a16:creationId xmlns:a16="http://schemas.microsoft.com/office/drawing/2014/main" id="{F22C2F9C-67D0-4565-BFBF-D28CDB0BFF7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36D8637-E893-4652-973E-9CF4A8674E4A}"/>
              </a:ext>
            </a:extLst>
          </p:cNvPr>
          <p:cNvSpPr>
            <a:spLocks noGrp="1"/>
          </p:cNvSpPr>
          <p:nvPr>
            <p:ph type="sldNum" sz="quarter" idx="12"/>
          </p:nvPr>
        </p:nvSpPr>
        <p:spPr/>
        <p:txBody>
          <a:body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179258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B2B82-51C6-45E2-A341-56E9B16E3CF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F6269E8-01B3-4BEC-AFB8-4BFF2A516157}"/>
              </a:ext>
            </a:extLst>
          </p:cNvPr>
          <p:cNvSpPr>
            <a:spLocks noGrp="1"/>
          </p:cNvSpPr>
          <p:nvPr>
            <p:ph type="dt" sz="half" idx="10"/>
          </p:nvPr>
        </p:nvSpPr>
        <p:spPr/>
        <p:txBody>
          <a:bodyPr/>
          <a:lstStyle/>
          <a:p>
            <a:fld id="{DB977DF2-0A82-4617-9A2A-98AD447D42AF}" type="datetime1">
              <a:rPr kumimoji="1" lang="ja-JP" altLang="en-US" smtClean="0"/>
              <a:t>2021/12/8</a:t>
            </a:fld>
            <a:endParaRPr kumimoji="1" lang="ja-JP" altLang="en-US"/>
          </a:p>
        </p:txBody>
      </p:sp>
      <p:sp>
        <p:nvSpPr>
          <p:cNvPr id="4" name="フッター プレースホルダー 3">
            <a:extLst>
              <a:ext uri="{FF2B5EF4-FFF2-40B4-BE49-F238E27FC236}">
                <a16:creationId xmlns:a16="http://schemas.microsoft.com/office/drawing/2014/main" id="{9B3175F4-8D56-4DC0-A80D-16CAC4E163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C13045-40E1-4496-B11A-10810D126877}"/>
              </a:ext>
            </a:extLst>
          </p:cNvPr>
          <p:cNvSpPr>
            <a:spLocks noGrp="1"/>
          </p:cNvSpPr>
          <p:nvPr>
            <p:ph type="sldNum" sz="quarter" idx="12"/>
          </p:nvPr>
        </p:nvSpPr>
        <p:spPr/>
        <p:txBody>
          <a:body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140264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D344E6-A9EA-4E3A-A54E-B399BFD93B69}"/>
              </a:ext>
            </a:extLst>
          </p:cNvPr>
          <p:cNvSpPr>
            <a:spLocks noGrp="1"/>
          </p:cNvSpPr>
          <p:nvPr>
            <p:ph type="dt" sz="half" idx="10"/>
          </p:nvPr>
        </p:nvSpPr>
        <p:spPr/>
        <p:txBody>
          <a:bodyPr/>
          <a:lstStyle/>
          <a:p>
            <a:fld id="{34AC40A4-2B29-4E1D-BBA0-BF666044340D}" type="datetime1">
              <a:rPr kumimoji="1" lang="ja-JP" altLang="en-US" smtClean="0"/>
              <a:t>2021/12/8</a:t>
            </a:fld>
            <a:endParaRPr kumimoji="1" lang="ja-JP" altLang="en-US"/>
          </a:p>
        </p:txBody>
      </p:sp>
      <p:sp>
        <p:nvSpPr>
          <p:cNvPr id="3" name="フッター プレースホルダー 2">
            <a:extLst>
              <a:ext uri="{FF2B5EF4-FFF2-40B4-BE49-F238E27FC236}">
                <a16:creationId xmlns:a16="http://schemas.microsoft.com/office/drawing/2014/main" id="{DE1E066D-4697-49FA-8924-F16D7733F0D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4BDF859-0C81-4894-928D-249B6E780B37}"/>
              </a:ext>
            </a:extLst>
          </p:cNvPr>
          <p:cNvSpPr>
            <a:spLocks noGrp="1"/>
          </p:cNvSpPr>
          <p:nvPr>
            <p:ph type="sldNum" sz="quarter" idx="12"/>
          </p:nvPr>
        </p:nvSpPr>
        <p:spPr/>
        <p:txBody>
          <a:body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382073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B9E0EF-4D72-4F07-AAB6-875E2D0E55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A57C6A-982E-4528-B4F3-1C219A42F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04250C-CD9B-4365-B86A-C59AF2235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4EDF51-18FA-4A40-8C76-591DB1979874}"/>
              </a:ext>
            </a:extLst>
          </p:cNvPr>
          <p:cNvSpPr>
            <a:spLocks noGrp="1"/>
          </p:cNvSpPr>
          <p:nvPr>
            <p:ph type="dt" sz="half" idx="10"/>
          </p:nvPr>
        </p:nvSpPr>
        <p:spPr/>
        <p:txBody>
          <a:bodyPr/>
          <a:lstStyle/>
          <a:p>
            <a:fld id="{B568A7EB-3A2E-4701-A66A-0C0526151048}" type="datetime1">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049E7F6D-4E94-4D62-8217-B6006E00495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5FA06E-2868-405E-9809-4C540EC9008B}"/>
              </a:ext>
            </a:extLst>
          </p:cNvPr>
          <p:cNvSpPr>
            <a:spLocks noGrp="1"/>
          </p:cNvSpPr>
          <p:nvPr>
            <p:ph type="sldNum" sz="quarter" idx="12"/>
          </p:nvPr>
        </p:nvSpPr>
        <p:spPr/>
        <p:txBody>
          <a:body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3872800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3F16C-0305-44F9-866A-FB52E4F686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69D9114-5864-454F-909B-5810B2B30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EF99D75-6200-4323-9E27-0DEC60018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DDCC3A9-C2D0-4414-9350-4F44BF7F0076}"/>
              </a:ext>
            </a:extLst>
          </p:cNvPr>
          <p:cNvSpPr>
            <a:spLocks noGrp="1"/>
          </p:cNvSpPr>
          <p:nvPr>
            <p:ph type="dt" sz="half" idx="10"/>
          </p:nvPr>
        </p:nvSpPr>
        <p:spPr/>
        <p:txBody>
          <a:bodyPr/>
          <a:lstStyle/>
          <a:p>
            <a:fld id="{0AE54C4C-E287-4754-89DB-512362188DDE}" type="datetime1">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4842A117-186D-4738-9536-9D431428D0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39C67A-6110-4964-ACFF-77D27D3E0D39}"/>
              </a:ext>
            </a:extLst>
          </p:cNvPr>
          <p:cNvSpPr>
            <a:spLocks noGrp="1"/>
          </p:cNvSpPr>
          <p:nvPr>
            <p:ph type="sldNum" sz="quarter" idx="12"/>
          </p:nvPr>
        </p:nvSpPr>
        <p:spPr/>
        <p:txBody>
          <a:body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60690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A46A105-A0C8-47C3-85D8-DEFB02636B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F6FB04-7813-47D4-8209-ED418507E0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844E7B-1D33-4848-BFC0-CA753DFA1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6EBA2-A05D-4206-8788-542734B13636}" type="datetime1">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E72FBA13-965B-4832-895C-6A83316B2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58BF034-7E53-4467-99A9-2C295E5A9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0DFE1-D681-4741-A36C-91AA00CC550F}" type="slidenum">
              <a:rPr kumimoji="1" lang="ja-JP" altLang="en-US" smtClean="0"/>
              <a:t>‹#›</a:t>
            </a:fld>
            <a:endParaRPr kumimoji="1" lang="ja-JP" altLang="en-US"/>
          </a:p>
        </p:txBody>
      </p:sp>
    </p:spTree>
    <p:extLst>
      <p:ext uri="{BB962C8B-B14F-4D97-AF65-F5344CB8AC3E}">
        <p14:creationId xmlns:p14="http://schemas.microsoft.com/office/powerpoint/2010/main" val="1489325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hyperlink" Target="https://ichi.pro/python-o-shiyoshita-nba-shotto-cha-to-no-sakusei-101538722011397" TargetMode="External"/><Relationship Id="rId2" Type="http://schemas.openxmlformats.org/officeDocument/2006/relationships/hyperlink" Target="https://notebook.community/bradleyfay/py-Goldsberry/docs/Visualizing%20NBA%20Shots%20with%20py-Goldsberr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05D4CA5-3188-43B2-B6B2-1BEA9D1C0C5E}"/>
              </a:ext>
            </a:extLst>
          </p:cNvPr>
          <p:cNvSpPr>
            <a:spLocks noGrp="1"/>
          </p:cNvSpPr>
          <p:nvPr>
            <p:ph type="ctrTitle"/>
          </p:nvPr>
        </p:nvSpPr>
        <p:spPr>
          <a:xfrm>
            <a:off x="4853988" y="320041"/>
            <a:ext cx="6707084" cy="3892668"/>
          </a:xfrm>
        </p:spPr>
        <p:txBody>
          <a:bodyPr>
            <a:normAutofit/>
          </a:bodyPr>
          <a:lstStyle/>
          <a:p>
            <a:pPr algn="l"/>
            <a:r>
              <a:rPr kumimoji="1" lang="ja-JP" altLang="en-US" sz="6600"/>
              <a:t>中間発表</a:t>
            </a:r>
          </a:p>
        </p:txBody>
      </p:sp>
      <p:sp>
        <p:nvSpPr>
          <p:cNvPr id="3" name="字幕 2">
            <a:extLst>
              <a:ext uri="{FF2B5EF4-FFF2-40B4-BE49-F238E27FC236}">
                <a16:creationId xmlns:a16="http://schemas.microsoft.com/office/drawing/2014/main" id="{AC8BDD52-ADB1-4A29-BF69-1240CB26DCD1}"/>
              </a:ext>
            </a:extLst>
          </p:cNvPr>
          <p:cNvSpPr>
            <a:spLocks noGrp="1"/>
          </p:cNvSpPr>
          <p:nvPr>
            <p:ph type="subTitle" idx="1"/>
          </p:nvPr>
        </p:nvSpPr>
        <p:spPr>
          <a:xfrm>
            <a:off x="4853699" y="4631161"/>
            <a:ext cx="6707366" cy="1569486"/>
          </a:xfrm>
        </p:spPr>
        <p:txBody>
          <a:bodyPr>
            <a:normAutofit/>
          </a:bodyPr>
          <a:lstStyle/>
          <a:p>
            <a:pPr algn="l"/>
            <a:r>
              <a:rPr kumimoji="1" lang="ja-JP" altLang="en-US"/>
              <a:t>大藤研　</a:t>
            </a:r>
            <a:r>
              <a:rPr kumimoji="1" lang="en-US" altLang="ja-JP"/>
              <a:t>3</a:t>
            </a:r>
            <a:r>
              <a:rPr kumimoji="1" lang="ja-JP" altLang="en-US"/>
              <a:t>学年　</a:t>
            </a:r>
            <a:r>
              <a:rPr kumimoji="1" lang="en-US" altLang="ja-JP"/>
              <a:t>s1270161 </a:t>
            </a:r>
            <a:r>
              <a:rPr kumimoji="1" lang="ja-JP" altLang="en-US"/>
              <a:t>塚田真輝</a:t>
            </a:r>
          </a:p>
        </p:txBody>
      </p:sp>
      <p:pic>
        <p:nvPicPr>
          <p:cNvPr id="8" name="Graphic 7" descr="メガホン">
            <a:extLst>
              <a:ext uri="{FF2B5EF4-FFF2-40B4-BE49-F238E27FC236}">
                <a16:creationId xmlns:a16="http://schemas.microsoft.com/office/drawing/2014/main" id="{6EC4A493-855C-46D5-B0C2-A79ED1A535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a:extLst>
              <a:ext uri="{FF2B5EF4-FFF2-40B4-BE49-F238E27FC236}">
                <a16:creationId xmlns:a16="http://schemas.microsoft.com/office/drawing/2014/main" id="{9229A686-29F7-48FB-AD3D-83F29C12952C}"/>
              </a:ext>
            </a:extLst>
          </p:cNvPr>
          <p:cNvSpPr>
            <a:spLocks noGrp="1"/>
          </p:cNvSpPr>
          <p:nvPr>
            <p:ph type="sldNum" sz="quarter" idx="12"/>
          </p:nvPr>
        </p:nvSpPr>
        <p:spPr>
          <a:xfrm>
            <a:off x="8610600" y="6356350"/>
            <a:ext cx="2743200" cy="365125"/>
          </a:xfrm>
        </p:spPr>
        <p:txBody>
          <a:bodyPr>
            <a:normAutofit/>
          </a:bodyPr>
          <a:lstStyle/>
          <a:p>
            <a:pPr>
              <a:spcAft>
                <a:spcPts val="600"/>
              </a:spcAft>
            </a:pPr>
            <a:fld id="{A040DFE1-D681-4741-A36C-91AA00CC550F}" type="slidenum">
              <a:rPr kumimoji="1" lang="ja-JP" altLang="en-US" smtClean="0"/>
              <a:pPr>
                <a:spcAft>
                  <a:spcPts val="600"/>
                </a:spcAft>
              </a:pPr>
              <a:t>1</a:t>
            </a:fld>
            <a:endParaRPr kumimoji="1" lang="ja-JP" altLang="en-US"/>
          </a:p>
        </p:txBody>
      </p:sp>
    </p:spTree>
    <p:extLst>
      <p:ext uri="{BB962C8B-B14F-4D97-AF65-F5344CB8AC3E}">
        <p14:creationId xmlns:p14="http://schemas.microsoft.com/office/powerpoint/2010/main" val="65866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C81C5-9C30-4A25-B281-DAC106519E5F}"/>
              </a:ext>
            </a:extLst>
          </p:cNvPr>
          <p:cNvSpPr>
            <a:spLocks noGrp="1"/>
          </p:cNvSpPr>
          <p:nvPr>
            <p:ph type="title"/>
          </p:nvPr>
        </p:nvSpPr>
        <p:spPr/>
        <p:txBody>
          <a:bodyPr/>
          <a:lstStyle/>
          <a:p>
            <a:r>
              <a:rPr lang="en-US" altLang="ja-JP" dirty="0" err="1"/>
              <a:t>d</a:t>
            </a:r>
            <a:r>
              <a:rPr kumimoji="1" lang="en-US" altLang="ja-JP" dirty="0" err="1"/>
              <a:t>f_team</a:t>
            </a:r>
            <a:r>
              <a:rPr kumimoji="1" lang="ja-JP" altLang="en-US" dirty="0"/>
              <a:t>の</a:t>
            </a:r>
            <a:r>
              <a:rPr kumimoji="1" lang="en-US" altLang="ja-JP" dirty="0"/>
              <a:t>column</a:t>
            </a:r>
            <a:r>
              <a:rPr kumimoji="1" lang="ja-JP" altLang="en-US" dirty="0"/>
              <a:t>の説明</a:t>
            </a:r>
          </a:p>
        </p:txBody>
      </p:sp>
      <p:graphicFrame>
        <p:nvGraphicFramePr>
          <p:cNvPr id="6" name="表 6">
            <a:extLst>
              <a:ext uri="{FF2B5EF4-FFF2-40B4-BE49-F238E27FC236}">
                <a16:creationId xmlns:a16="http://schemas.microsoft.com/office/drawing/2014/main" id="{CACD12D5-0013-4AFD-9A75-5C4EDED5CD43}"/>
              </a:ext>
            </a:extLst>
          </p:cNvPr>
          <p:cNvGraphicFramePr>
            <a:graphicFrameLocks noGrp="1"/>
          </p:cNvGraphicFramePr>
          <p:nvPr>
            <p:extLst>
              <p:ext uri="{D42A27DB-BD31-4B8C-83A1-F6EECF244321}">
                <p14:modId xmlns:p14="http://schemas.microsoft.com/office/powerpoint/2010/main" val="1715313771"/>
              </p:ext>
            </p:extLst>
          </p:nvPr>
        </p:nvGraphicFramePr>
        <p:xfrm>
          <a:off x="604518" y="1557124"/>
          <a:ext cx="10982964" cy="4008784"/>
        </p:xfrm>
        <a:graphic>
          <a:graphicData uri="http://schemas.openxmlformats.org/drawingml/2006/table">
            <a:tbl>
              <a:tblPr firstRow="1" bandRow="1">
                <a:tableStyleId>{5C22544A-7EE6-4342-B048-85BDC9FD1C3A}</a:tableStyleId>
              </a:tblPr>
              <a:tblGrid>
                <a:gridCol w="5491482">
                  <a:extLst>
                    <a:ext uri="{9D8B030D-6E8A-4147-A177-3AD203B41FA5}">
                      <a16:colId xmlns:a16="http://schemas.microsoft.com/office/drawing/2014/main" val="2127526027"/>
                    </a:ext>
                  </a:extLst>
                </a:gridCol>
                <a:gridCol w="5491482">
                  <a:extLst>
                    <a:ext uri="{9D8B030D-6E8A-4147-A177-3AD203B41FA5}">
                      <a16:colId xmlns:a16="http://schemas.microsoft.com/office/drawing/2014/main" val="4246768646"/>
                    </a:ext>
                  </a:extLst>
                </a:gridCol>
              </a:tblGrid>
              <a:tr h="501098">
                <a:tc>
                  <a:txBody>
                    <a:bodyPr/>
                    <a:lstStyle/>
                    <a:p>
                      <a:r>
                        <a:rPr kumimoji="1" lang="en-US" altLang="ja-JP" sz="2400" dirty="0"/>
                        <a:t>Column</a:t>
                      </a:r>
                      <a:r>
                        <a:rPr kumimoji="1" lang="ja-JP" altLang="en-US" sz="2400" dirty="0"/>
                        <a:t>名</a:t>
                      </a:r>
                    </a:p>
                  </a:txBody>
                  <a:tcPr marL="123558" marR="123558" marT="61779" marB="61779"/>
                </a:tc>
                <a:tc>
                  <a:txBody>
                    <a:bodyPr/>
                    <a:lstStyle/>
                    <a:p>
                      <a:r>
                        <a:rPr kumimoji="1" lang="ja-JP" altLang="en-US" sz="2400" dirty="0"/>
                        <a:t>意味</a:t>
                      </a:r>
                    </a:p>
                  </a:txBody>
                  <a:tcPr marL="123558" marR="123558" marT="61779" marB="61779"/>
                </a:tc>
                <a:extLst>
                  <a:ext uri="{0D108BD9-81ED-4DB2-BD59-A6C34878D82A}">
                    <a16:rowId xmlns:a16="http://schemas.microsoft.com/office/drawing/2014/main" val="314374888"/>
                  </a:ext>
                </a:extLst>
              </a:tr>
              <a:tr h="501098">
                <a:tc>
                  <a:txBody>
                    <a:bodyPr/>
                    <a:lstStyle/>
                    <a:p>
                      <a:r>
                        <a:rPr kumimoji="1" lang="en-US" altLang="ja-JP" sz="2400" dirty="0"/>
                        <a:t>id</a:t>
                      </a:r>
                      <a:endParaRPr kumimoji="1" lang="ja-JP" altLang="en-US" sz="2400" dirty="0"/>
                    </a:p>
                  </a:txBody>
                  <a:tcPr marL="123558" marR="123558" marT="61779" marB="61779"/>
                </a:tc>
                <a:tc>
                  <a:txBody>
                    <a:bodyPr/>
                    <a:lstStyle/>
                    <a:p>
                      <a:r>
                        <a:rPr kumimoji="1" lang="ja-JP" altLang="en-US" sz="2400" dirty="0"/>
                        <a:t>各</a:t>
                      </a:r>
                      <a:r>
                        <a:rPr kumimoji="1" lang="en-US" altLang="ja-JP" sz="2400" dirty="0"/>
                        <a:t>team</a:t>
                      </a:r>
                      <a:r>
                        <a:rPr kumimoji="1" lang="ja-JP" altLang="en-US" sz="2400" dirty="0"/>
                        <a:t>の</a:t>
                      </a:r>
                      <a:r>
                        <a:rPr kumimoji="1" lang="en-US" altLang="ja-JP" sz="2400" dirty="0"/>
                        <a:t>id</a:t>
                      </a:r>
                      <a:endParaRPr kumimoji="1" lang="ja-JP" altLang="en-US" sz="2400" dirty="0"/>
                    </a:p>
                  </a:txBody>
                  <a:tcPr marL="123558" marR="123558" marT="61779" marB="61779"/>
                </a:tc>
                <a:extLst>
                  <a:ext uri="{0D108BD9-81ED-4DB2-BD59-A6C34878D82A}">
                    <a16:rowId xmlns:a16="http://schemas.microsoft.com/office/drawing/2014/main" val="325838078"/>
                  </a:ext>
                </a:extLst>
              </a:tr>
              <a:tr h="501098">
                <a:tc>
                  <a:txBody>
                    <a:bodyPr/>
                    <a:lstStyle/>
                    <a:p>
                      <a:r>
                        <a:rPr kumimoji="1" lang="en-US" altLang="ja-JP" sz="2400" dirty="0" err="1"/>
                        <a:t>Full_name</a:t>
                      </a:r>
                      <a:endParaRPr kumimoji="1" lang="ja-JP" altLang="en-US" sz="2400" dirty="0"/>
                    </a:p>
                  </a:txBody>
                  <a:tcPr marL="123558" marR="123558" marT="61779" marB="61779"/>
                </a:tc>
                <a:tc>
                  <a:txBody>
                    <a:bodyPr/>
                    <a:lstStyle/>
                    <a:p>
                      <a:r>
                        <a:rPr kumimoji="1" lang="ja-JP" altLang="en-US" sz="2400" dirty="0"/>
                        <a:t>各</a:t>
                      </a:r>
                      <a:r>
                        <a:rPr kumimoji="1" lang="en-US" altLang="ja-JP" sz="2400" dirty="0"/>
                        <a:t>team</a:t>
                      </a:r>
                      <a:r>
                        <a:rPr kumimoji="1" lang="ja-JP" altLang="en-US" sz="2400" dirty="0"/>
                        <a:t>の正式名称</a:t>
                      </a:r>
                    </a:p>
                  </a:txBody>
                  <a:tcPr marL="123558" marR="123558" marT="61779" marB="61779"/>
                </a:tc>
                <a:extLst>
                  <a:ext uri="{0D108BD9-81ED-4DB2-BD59-A6C34878D82A}">
                    <a16:rowId xmlns:a16="http://schemas.microsoft.com/office/drawing/2014/main" val="2576703967"/>
                  </a:ext>
                </a:extLst>
              </a:tr>
              <a:tr h="501098">
                <a:tc>
                  <a:txBody>
                    <a:bodyPr/>
                    <a:lstStyle/>
                    <a:p>
                      <a:r>
                        <a:rPr kumimoji="1" lang="en-US" altLang="ja-JP" sz="2400" dirty="0"/>
                        <a:t>abbreviation</a:t>
                      </a:r>
                      <a:endParaRPr kumimoji="1" lang="ja-JP" altLang="en-US" sz="2400" dirty="0"/>
                    </a:p>
                  </a:txBody>
                  <a:tcPr marL="123558" marR="123558" marT="61779" marB="61779"/>
                </a:tc>
                <a:tc>
                  <a:txBody>
                    <a:bodyPr/>
                    <a:lstStyle/>
                    <a:p>
                      <a:r>
                        <a:rPr kumimoji="1" lang="ja-JP" altLang="en-US" sz="2400" dirty="0"/>
                        <a:t>各</a:t>
                      </a:r>
                      <a:r>
                        <a:rPr kumimoji="1" lang="en-US" altLang="ja-JP" sz="2400" dirty="0"/>
                        <a:t>team</a:t>
                      </a:r>
                      <a:r>
                        <a:rPr kumimoji="1" lang="ja-JP" altLang="en-US" sz="2400" dirty="0"/>
                        <a:t>の略称</a:t>
                      </a:r>
                    </a:p>
                  </a:txBody>
                  <a:tcPr marL="123558" marR="123558" marT="61779" marB="61779"/>
                </a:tc>
                <a:extLst>
                  <a:ext uri="{0D108BD9-81ED-4DB2-BD59-A6C34878D82A}">
                    <a16:rowId xmlns:a16="http://schemas.microsoft.com/office/drawing/2014/main" val="633928474"/>
                  </a:ext>
                </a:extLst>
              </a:tr>
              <a:tr h="501098">
                <a:tc>
                  <a:txBody>
                    <a:bodyPr/>
                    <a:lstStyle/>
                    <a:p>
                      <a:pPr algn="l" fontAlgn="ctr"/>
                      <a:r>
                        <a:rPr lang="en-US" b="1" dirty="0">
                          <a:effectLst/>
                        </a:rPr>
                        <a:t>nickname</a:t>
                      </a:r>
                    </a:p>
                  </a:txBody>
                  <a:tcPr anchor="ctr"/>
                </a:tc>
                <a:tc>
                  <a:txBody>
                    <a:bodyPr/>
                    <a:lstStyle/>
                    <a:p>
                      <a:r>
                        <a:rPr kumimoji="1" lang="ja-JP" altLang="en-US" sz="2400" dirty="0"/>
                        <a:t>各</a:t>
                      </a:r>
                      <a:r>
                        <a:rPr kumimoji="1" lang="en-US" altLang="ja-JP" sz="2400" dirty="0"/>
                        <a:t>team</a:t>
                      </a:r>
                      <a:r>
                        <a:rPr kumimoji="1" lang="ja-JP" altLang="en-US" sz="2400" dirty="0"/>
                        <a:t>の愛称</a:t>
                      </a:r>
                    </a:p>
                  </a:txBody>
                  <a:tcPr marL="123558" marR="123558" marT="61779" marB="61779"/>
                </a:tc>
                <a:extLst>
                  <a:ext uri="{0D108BD9-81ED-4DB2-BD59-A6C34878D82A}">
                    <a16:rowId xmlns:a16="http://schemas.microsoft.com/office/drawing/2014/main" val="1288617171"/>
                  </a:ext>
                </a:extLst>
              </a:tr>
              <a:tr h="501098">
                <a:tc>
                  <a:txBody>
                    <a:bodyPr/>
                    <a:lstStyle/>
                    <a:p>
                      <a:r>
                        <a:rPr kumimoji="1" lang="en-US" altLang="ja-JP" sz="2400" dirty="0"/>
                        <a:t>city</a:t>
                      </a:r>
                      <a:endParaRPr kumimoji="1" lang="ja-JP" altLang="en-US" sz="2400" dirty="0"/>
                    </a:p>
                  </a:txBody>
                  <a:tcPr marL="123558" marR="123558" marT="61779" marB="61779"/>
                </a:tc>
                <a:tc>
                  <a:txBody>
                    <a:bodyPr/>
                    <a:lstStyle/>
                    <a:p>
                      <a:r>
                        <a:rPr kumimoji="1" lang="ja-JP" altLang="en-US" sz="2400" dirty="0"/>
                        <a:t>各</a:t>
                      </a:r>
                      <a:r>
                        <a:rPr kumimoji="1" lang="en-US" altLang="ja-JP" sz="2400" dirty="0"/>
                        <a:t>team</a:t>
                      </a:r>
                      <a:r>
                        <a:rPr kumimoji="1" lang="ja-JP" altLang="en-US" sz="2400" dirty="0"/>
                        <a:t>のホームタウン</a:t>
                      </a:r>
                    </a:p>
                  </a:txBody>
                  <a:tcPr marL="123558" marR="123558" marT="61779" marB="61779"/>
                </a:tc>
                <a:extLst>
                  <a:ext uri="{0D108BD9-81ED-4DB2-BD59-A6C34878D82A}">
                    <a16:rowId xmlns:a16="http://schemas.microsoft.com/office/drawing/2014/main" val="1676457686"/>
                  </a:ext>
                </a:extLst>
              </a:tr>
              <a:tr h="501098">
                <a:tc>
                  <a:txBody>
                    <a:bodyPr/>
                    <a:lstStyle/>
                    <a:p>
                      <a:r>
                        <a:rPr kumimoji="1" lang="en-US" altLang="ja-JP" sz="2400" dirty="0"/>
                        <a:t>state</a:t>
                      </a:r>
                      <a:endParaRPr kumimoji="1" lang="ja-JP" altLang="en-US" sz="2400" dirty="0"/>
                    </a:p>
                  </a:txBody>
                  <a:tcPr marL="123558" marR="123558" marT="61779" marB="61779"/>
                </a:tc>
                <a:tc>
                  <a:txBody>
                    <a:bodyPr/>
                    <a:lstStyle/>
                    <a:p>
                      <a:r>
                        <a:rPr kumimoji="1" lang="ja-JP" altLang="en-US" sz="2400" dirty="0"/>
                        <a:t>そのホームタウンがある州</a:t>
                      </a:r>
                    </a:p>
                  </a:txBody>
                  <a:tcPr marL="123558" marR="123558" marT="61779" marB="61779"/>
                </a:tc>
                <a:extLst>
                  <a:ext uri="{0D108BD9-81ED-4DB2-BD59-A6C34878D82A}">
                    <a16:rowId xmlns:a16="http://schemas.microsoft.com/office/drawing/2014/main" val="2492156424"/>
                  </a:ext>
                </a:extLst>
              </a:tr>
              <a:tr h="501098">
                <a:tc>
                  <a:txBody>
                    <a:bodyPr/>
                    <a:lstStyle/>
                    <a:p>
                      <a:r>
                        <a:rPr kumimoji="1" lang="en-US" altLang="ja-JP" sz="2400" dirty="0" err="1"/>
                        <a:t>year_found</a:t>
                      </a:r>
                      <a:endParaRPr kumimoji="1" lang="ja-JP" altLang="en-US" sz="2400" dirty="0"/>
                    </a:p>
                  </a:txBody>
                  <a:tcPr marL="123558" marR="123558" marT="61779" marB="61779"/>
                </a:tc>
                <a:tc>
                  <a:txBody>
                    <a:bodyPr/>
                    <a:lstStyle/>
                    <a:p>
                      <a:r>
                        <a:rPr kumimoji="1" lang="ja-JP" altLang="en-US" sz="2400" dirty="0"/>
                        <a:t>各</a:t>
                      </a:r>
                      <a:r>
                        <a:rPr kumimoji="1" lang="en-US" altLang="ja-JP" sz="2400" dirty="0"/>
                        <a:t>team</a:t>
                      </a:r>
                      <a:r>
                        <a:rPr kumimoji="1" lang="ja-JP" altLang="en-US" sz="2400" dirty="0"/>
                        <a:t>ができた年</a:t>
                      </a:r>
                    </a:p>
                  </a:txBody>
                  <a:tcPr marL="123558" marR="123558" marT="61779" marB="61779"/>
                </a:tc>
                <a:extLst>
                  <a:ext uri="{0D108BD9-81ED-4DB2-BD59-A6C34878D82A}">
                    <a16:rowId xmlns:a16="http://schemas.microsoft.com/office/drawing/2014/main" val="3965320951"/>
                  </a:ext>
                </a:extLst>
              </a:tr>
            </a:tbl>
          </a:graphicData>
        </a:graphic>
      </p:graphicFrame>
      <p:sp>
        <p:nvSpPr>
          <p:cNvPr id="3" name="スライド番号プレースホルダー 2">
            <a:extLst>
              <a:ext uri="{FF2B5EF4-FFF2-40B4-BE49-F238E27FC236}">
                <a16:creationId xmlns:a16="http://schemas.microsoft.com/office/drawing/2014/main" id="{8B90FC92-AC24-49CE-B800-01223F4B7196}"/>
              </a:ext>
            </a:extLst>
          </p:cNvPr>
          <p:cNvSpPr>
            <a:spLocks noGrp="1"/>
          </p:cNvSpPr>
          <p:nvPr>
            <p:ph type="sldNum" sz="quarter" idx="12"/>
          </p:nvPr>
        </p:nvSpPr>
        <p:spPr/>
        <p:txBody>
          <a:bodyPr/>
          <a:lstStyle/>
          <a:p>
            <a:fld id="{A040DFE1-D681-4741-A36C-91AA00CC550F}" type="slidenum">
              <a:rPr kumimoji="1" lang="ja-JP" altLang="en-US" smtClean="0"/>
              <a:t>10</a:t>
            </a:fld>
            <a:endParaRPr kumimoji="1" lang="ja-JP" altLang="en-US"/>
          </a:p>
        </p:txBody>
      </p:sp>
    </p:spTree>
    <p:extLst>
      <p:ext uri="{BB962C8B-B14F-4D97-AF65-F5344CB8AC3E}">
        <p14:creationId xmlns:p14="http://schemas.microsoft.com/office/powerpoint/2010/main" val="71315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BCFFF1-A062-4CEE-A3B1-54FC12475691}"/>
              </a:ext>
            </a:extLst>
          </p:cNvPr>
          <p:cNvSpPr>
            <a:spLocks noGrp="1"/>
          </p:cNvSpPr>
          <p:nvPr>
            <p:ph type="title"/>
          </p:nvPr>
        </p:nvSpPr>
        <p:spPr>
          <a:xfrm>
            <a:off x="648929" y="629266"/>
            <a:ext cx="3505495" cy="1622321"/>
          </a:xfrm>
        </p:spPr>
        <p:txBody>
          <a:bodyPr>
            <a:normAutofit/>
          </a:bodyPr>
          <a:lstStyle/>
          <a:p>
            <a:r>
              <a:rPr kumimoji="1" lang="en-US" altLang="ja-JP" dirty="0"/>
              <a:t>Player</a:t>
            </a:r>
            <a:r>
              <a:rPr kumimoji="1" lang="ja-JP" altLang="en-US" dirty="0"/>
              <a:t>の一覧リスト</a:t>
            </a:r>
          </a:p>
        </p:txBody>
      </p:sp>
      <p:sp>
        <p:nvSpPr>
          <p:cNvPr id="3" name="コンテンツ プレースホルダー 2">
            <a:extLst>
              <a:ext uri="{FF2B5EF4-FFF2-40B4-BE49-F238E27FC236}">
                <a16:creationId xmlns:a16="http://schemas.microsoft.com/office/drawing/2014/main" id="{D9C5D3B4-3924-41AC-93E5-E94861CFDC5A}"/>
              </a:ext>
            </a:extLst>
          </p:cNvPr>
          <p:cNvSpPr>
            <a:spLocks noGrp="1"/>
          </p:cNvSpPr>
          <p:nvPr>
            <p:ph idx="1"/>
          </p:nvPr>
        </p:nvSpPr>
        <p:spPr>
          <a:xfrm>
            <a:off x="648931" y="2438400"/>
            <a:ext cx="3505494" cy="3785419"/>
          </a:xfrm>
        </p:spPr>
        <p:txBody>
          <a:bodyPr>
            <a:normAutofit/>
          </a:bodyPr>
          <a:lstStyle/>
          <a:p>
            <a:pPr marL="0" indent="0">
              <a:buNone/>
            </a:pPr>
            <a:r>
              <a:rPr kumimoji="1" lang="en-US" altLang="ja-JP" sz="2000" dirty="0"/>
              <a:t># find player Ids </a:t>
            </a:r>
          </a:p>
          <a:p>
            <a:pPr marL="0" indent="0">
              <a:buNone/>
            </a:pPr>
            <a:r>
              <a:rPr kumimoji="1" lang="en-US" altLang="ja-JP" sz="2000" dirty="0"/>
              <a:t>from </a:t>
            </a:r>
            <a:r>
              <a:rPr kumimoji="1" lang="en-US" altLang="ja-JP" sz="2000" dirty="0" err="1"/>
              <a:t>nba_api.stats.static</a:t>
            </a:r>
            <a:r>
              <a:rPr kumimoji="1" lang="en-US" altLang="ja-JP" sz="2000" dirty="0"/>
              <a:t> import players</a:t>
            </a:r>
          </a:p>
          <a:p>
            <a:pPr marL="0" indent="0">
              <a:buNone/>
            </a:pPr>
            <a:r>
              <a:rPr kumimoji="1" lang="en-US" altLang="ja-JP" sz="2000" dirty="0" err="1"/>
              <a:t>player_dict</a:t>
            </a:r>
            <a:r>
              <a:rPr kumimoji="1" lang="en-US" altLang="ja-JP" sz="2000" dirty="0"/>
              <a:t> = </a:t>
            </a:r>
            <a:r>
              <a:rPr kumimoji="1" lang="en-US" altLang="ja-JP" sz="2000" dirty="0" err="1"/>
              <a:t>players.get_players</a:t>
            </a:r>
            <a:r>
              <a:rPr kumimoji="1" lang="en-US" altLang="ja-JP" sz="2000" dirty="0"/>
              <a:t>()</a:t>
            </a:r>
          </a:p>
          <a:p>
            <a:pPr marL="0" indent="0">
              <a:buNone/>
            </a:pPr>
            <a:r>
              <a:rPr kumimoji="1" lang="en-US" altLang="ja-JP" sz="2000" dirty="0" err="1"/>
              <a:t>df_player_dict</a:t>
            </a:r>
            <a:r>
              <a:rPr kumimoji="1" lang="en-US" altLang="ja-JP" sz="2000" dirty="0"/>
              <a:t> = </a:t>
            </a:r>
            <a:r>
              <a:rPr kumimoji="1" lang="en-US" altLang="ja-JP" sz="2000" dirty="0" err="1"/>
              <a:t>pd.DataFrame</a:t>
            </a:r>
            <a:r>
              <a:rPr kumimoji="1" lang="en-US" altLang="ja-JP" sz="2000" dirty="0"/>
              <a:t>(</a:t>
            </a:r>
            <a:r>
              <a:rPr kumimoji="1" lang="en-US" altLang="ja-JP" sz="2000" dirty="0" err="1"/>
              <a:t>player_dict</a:t>
            </a:r>
            <a:r>
              <a:rPr kumimoji="1" lang="en-US" altLang="ja-JP" sz="2000" dirty="0"/>
              <a:t>)</a:t>
            </a:r>
          </a:p>
          <a:p>
            <a:pPr marL="0" indent="0">
              <a:buNone/>
            </a:pPr>
            <a:r>
              <a:rPr kumimoji="1" lang="en-US" altLang="ja-JP" sz="2000" dirty="0" err="1"/>
              <a:t>df_player_dict</a:t>
            </a:r>
            <a:endParaRPr kumimoji="1" lang="en-US" altLang="ja-JP" sz="2000" dirty="0"/>
          </a:p>
          <a:p>
            <a:pPr marL="0" indent="0">
              <a:buNone/>
            </a:pPr>
            <a:r>
              <a:rPr lang="en-US" altLang="ja-JP" sz="2000" dirty="0"/>
              <a:t>#</a:t>
            </a:r>
            <a:r>
              <a:rPr lang="ja-JP" altLang="en-US" sz="2000" u="sng" dirty="0"/>
              <a:t>ちなみに</a:t>
            </a:r>
            <a:r>
              <a:rPr lang="en-US" altLang="ja-JP" sz="2000" u="sng" dirty="0" err="1"/>
              <a:t>is_acitve</a:t>
            </a:r>
            <a:r>
              <a:rPr lang="ja-JP" altLang="en-US" sz="2000" u="sng" dirty="0"/>
              <a:t>は</a:t>
            </a:r>
            <a:r>
              <a:rPr lang="en-US" altLang="ja-JP" sz="2000" u="sng" dirty="0"/>
              <a:t>True</a:t>
            </a:r>
            <a:r>
              <a:rPr lang="ja-JP" altLang="en-US" sz="2000" u="sng" dirty="0"/>
              <a:t>だと現役、</a:t>
            </a:r>
            <a:r>
              <a:rPr lang="en-US" altLang="ja-JP" sz="2000" u="sng" dirty="0" err="1"/>
              <a:t>Flase</a:t>
            </a:r>
            <a:r>
              <a:rPr lang="ja-JP" altLang="en-US" sz="2000" u="sng" dirty="0"/>
              <a:t>だと引退済み</a:t>
            </a:r>
            <a:endParaRPr kumimoji="1" lang="ja-JP" altLang="en-US" sz="2000" u="sng"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 3">
            <a:extLst>
              <a:ext uri="{FF2B5EF4-FFF2-40B4-BE49-F238E27FC236}">
                <a16:creationId xmlns:a16="http://schemas.microsoft.com/office/drawing/2014/main" id="{E940FD3D-0F30-416C-AD3D-8AE64EE13832}"/>
              </a:ext>
            </a:extLst>
          </p:cNvPr>
          <p:cNvGraphicFramePr>
            <a:graphicFrameLocks noGrp="1"/>
          </p:cNvGraphicFramePr>
          <p:nvPr>
            <p:extLst>
              <p:ext uri="{D42A27DB-BD31-4B8C-83A1-F6EECF244321}">
                <p14:modId xmlns:p14="http://schemas.microsoft.com/office/powerpoint/2010/main" val="3208536220"/>
              </p:ext>
            </p:extLst>
          </p:nvPr>
        </p:nvGraphicFramePr>
        <p:xfrm>
          <a:off x="5405862" y="1091053"/>
          <a:ext cx="6019334" cy="4672655"/>
        </p:xfrm>
        <a:graphic>
          <a:graphicData uri="http://schemas.openxmlformats.org/drawingml/2006/table">
            <a:tbl>
              <a:tblPr/>
              <a:tblGrid>
                <a:gridCol w="955483">
                  <a:extLst>
                    <a:ext uri="{9D8B030D-6E8A-4147-A177-3AD203B41FA5}">
                      <a16:colId xmlns:a16="http://schemas.microsoft.com/office/drawing/2014/main" val="3525695462"/>
                    </a:ext>
                  </a:extLst>
                </a:gridCol>
                <a:gridCol w="997301">
                  <a:extLst>
                    <a:ext uri="{9D8B030D-6E8A-4147-A177-3AD203B41FA5}">
                      <a16:colId xmlns:a16="http://schemas.microsoft.com/office/drawing/2014/main" val="4147422505"/>
                    </a:ext>
                  </a:extLst>
                </a:gridCol>
                <a:gridCol w="1061466">
                  <a:extLst>
                    <a:ext uri="{9D8B030D-6E8A-4147-A177-3AD203B41FA5}">
                      <a16:colId xmlns:a16="http://schemas.microsoft.com/office/drawing/2014/main" val="2919375044"/>
                    </a:ext>
                  </a:extLst>
                </a:gridCol>
                <a:gridCol w="1033967">
                  <a:extLst>
                    <a:ext uri="{9D8B030D-6E8A-4147-A177-3AD203B41FA5}">
                      <a16:colId xmlns:a16="http://schemas.microsoft.com/office/drawing/2014/main" val="1250312419"/>
                    </a:ext>
                  </a:extLst>
                </a:gridCol>
                <a:gridCol w="1015634">
                  <a:extLst>
                    <a:ext uri="{9D8B030D-6E8A-4147-A177-3AD203B41FA5}">
                      <a16:colId xmlns:a16="http://schemas.microsoft.com/office/drawing/2014/main" val="2581326939"/>
                    </a:ext>
                  </a:extLst>
                </a:gridCol>
                <a:gridCol w="955483">
                  <a:extLst>
                    <a:ext uri="{9D8B030D-6E8A-4147-A177-3AD203B41FA5}">
                      <a16:colId xmlns:a16="http://schemas.microsoft.com/office/drawing/2014/main" val="3713654479"/>
                    </a:ext>
                  </a:extLst>
                </a:gridCol>
              </a:tblGrid>
              <a:tr h="290391">
                <a:tc>
                  <a:txBody>
                    <a:bodyPr/>
                    <a:lstStyle/>
                    <a:p>
                      <a:pPr algn="r" fontAlgn="ctr">
                        <a:spcBef>
                          <a:spcPts val="0"/>
                        </a:spcBef>
                        <a:spcAft>
                          <a:spcPts val="0"/>
                        </a:spcAft>
                      </a:pPr>
                      <a:r>
                        <a:rPr lang="en-US" sz="1300" b="1" i="0" u="none" strike="noStrike">
                          <a:effectLst/>
                          <a:latin typeface="Arial" panose="020B0604020202020204" pitchFamily="34" charset="0"/>
                        </a:rPr>
                        <a:t>id</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1" i="0" u="none" strike="noStrike">
                          <a:effectLst/>
                          <a:latin typeface="Arial" panose="020B0604020202020204" pitchFamily="34" charset="0"/>
                        </a:rPr>
                        <a:t>full_name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1" i="0" u="none" strike="noStrike">
                          <a:effectLst/>
                          <a:latin typeface="Arial" panose="020B0604020202020204" pitchFamily="34" charset="0"/>
                        </a:rPr>
                        <a:t>first_name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1" i="0" u="none" strike="noStrike">
                          <a:effectLst/>
                          <a:latin typeface="Arial" panose="020B0604020202020204" pitchFamily="34" charset="0"/>
                        </a:rPr>
                        <a:t>last_name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1" i="0" u="none" strike="noStrike">
                          <a:effectLst/>
                          <a:latin typeface="Arial" panose="020B0604020202020204" pitchFamily="34" charset="0"/>
                        </a:rPr>
                        <a:t>is_active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l" fontAlgn="t">
                        <a:spcBef>
                          <a:spcPts val="0"/>
                        </a:spcBef>
                        <a:spcAft>
                          <a:spcPts val="0"/>
                        </a:spcAft>
                      </a:pPr>
                      <a:endParaRPr lang="ja-JP" altLang="en-US" sz="1300" b="0" i="0" u="none" strike="noStrike">
                        <a:effectLst/>
                        <a:latin typeface="Arial" panose="020B0604020202020204" pitchFamily="34" charset="0"/>
                      </a:endParaRPr>
                    </a:p>
                  </a:txBody>
                  <a:tcPr marL="65998" marR="65998" marT="32999" marB="32999">
                    <a:lnL>
                      <a:noFill/>
                    </a:lnL>
                    <a:lnR>
                      <a:noFill/>
                    </a:lnR>
                    <a:lnT>
                      <a:noFill/>
                    </a:lnT>
                    <a:lnB>
                      <a:noFill/>
                    </a:lnB>
                  </a:tcPr>
                </a:tc>
                <a:extLst>
                  <a:ext uri="{0D108BD9-81ED-4DB2-BD59-A6C34878D82A}">
                    <a16:rowId xmlns:a16="http://schemas.microsoft.com/office/drawing/2014/main" val="11558985"/>
                  </a:ext>
                </a:extLst>
              </a:tr>
              <a:tr h="488385">
                <a:tc>
                  <a:txBody>
                    <a:bodyPr/>
                    <a:lstStyle/>
                    <a:p>
                      <a:pPr algn="r" fontAlgn="ctr">
                        <a:spcBef>
                          <a:spcPts val="0"/>
                        </a:spcBef>
                        <a:spcAft>
                          <a:spcPts val="0"/>
                        </a:spcAft>
                      </a:pPr>
                      <a:r>
                        <a:rPr lang="en-US" sz="1300" b="1" i="0" u="none" strike="noStrike">
                          <a:effectLst/>
                          <a:latin typeface="Arial" panose="020B0604020202020204" pitchFamily="34" charset="0"/>
                        </a:rPr>
                        <a:t>0</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76001</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Alaa Abdelnaby</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Alaa</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Abdelnaby</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False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extLst>
                  <a:ext uri="{0D108BD9-81ED-4DB2-BD59-A6C34878D82A}">
                    <a16:rowId xmlns:a16="http://schemas.microsoft.com/office/drawing/2014/main" val="1107289683"/>
                  </a:ext>
                </a:extLst>
              </a:tr>
              <a:tr h="488385">
                <a:tc>
                  <a:txBody>
                    <a:bodyPr/>
                    <a:lstStyle/>
                    <a:p>
                      <a:pPr algn="r" fontAlgn="ctr">
                        <a:spcBef>
                          <a:spcPts val="0"/>
                        </a:spcBef>
                        <a:spcAft>
                          <a:spcPts val="0"/>
                        </a:spcAft>
                      </a:pPr>
                      <a:r>
                        <a:rPr lang="en-US" sz="1300" b="1" i="0" u="none" strike="noStrike">
                          <a:effectLst/>
                          <a:latin typeface="Arial" panose="020B0604020202020204" pitchFamily="34" charset="0"/>
                        </a:rPr>
                        <a:t>1</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76002</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Zaid Abdul-Aziz</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Zaid</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Abdul-Aziz</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False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extLst>
                  <a:ext uri="{0D108BD9-81ED-4DB2-BD59-A6C34878D82A}">
                    <a16:rowId xmlns:a16="http://schemas.microsoft.com/office/drawing/2014/main" val="3285225312"/>
                  </a:ext>
                </a:extLst>
              </a:tr>
              <a:tr h="686378">
                <a:tc>
                  <a:txBody>
                    <a:bodyPr/>
                    <a:lstStyle/>
                    <a:p>
                      <a:pPr algn="r" fontAlgn="ctr">
                        <a:spcBef>
                          <a:spcPts val="0"/>
                        </a:spcBef>
                        <a:spcAft>
                          <a:spcPts val="0"/>
                        </a:spcAft>
                      </a:pPr>
                      <a:r>
                        <a:rPr lang="en-US" sz="1300" b="1" i="0" u="none" strike="noStrike">
                          <a:effectLst/>
                          <a:latin typeface="Arial" panose="020B0604020202020204" pitchFamily="34" charset="0"/>
                        </a:rPr>
                        <a:t>2</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76003</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Kareem Abdul-Jabbar</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Kareem</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Abdul-Jabbar</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False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extLst>
                  <a:ext uri="{0D108BD9-81ED-4DB2-BD59-A6C34878D82A}">
                    <a16:rowId xmlns:a16="http://schemas.microsoft.com/office/drawing/2014/main" val="2181172820"/>
                  </a:ext>
                </a:extLst>
              </a:tr>
              <a:tr h="488385">
                <a:tc>
                  <a:txBody>
                    <a:bodyPr/>
                    <a:lstStyle/>
                    <a:p>
                      <a:pPr algn="r" fontAlgn="ctr">
                        <a:spcBef>
                          <a:spcPts val="0"/>
                        </a:spcBef>
                        <a:spcAft>
                          <a:spcPts val="0"/>
                        </a:spcAft>
                      </a:pPr>
                      <a:r>
                        <a:rPr lang="en-US" sz="1300" b="1" i="0" u="none" strike="noStrike">
                          <a:effectLst/>
                          <a:latin typeface="Arial" panose="020B0604020202020204" pitchFamily="34" charset="0"/>
                        </a:rPr>
                        <a:t>3</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51</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Mahmoud Abdul-Rauf</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Mahmoud</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Abdul-Rauf</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False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extLst>
                  <a:ext uri="{0D108BD9-81ED-4DB2-BD59-A6C34878D82A}">
                    <a16:rowId xmlns:a16="http://schemas.microsoft.com/office/drawing/2014/main" val="2107044487"/>
                  </a:ext>
                </a:extLst>
              </a:tr>
              <a:tr h="488385">
                <a:tc>
                  <a:txBody>
                    <a:bodyPr/>
                    <a:lstStyle/>
                    <a:p>
                      <a:pPr algn="r" fontAlgn="ctr">
                        <a:spcBef>
                          <a:spcPts val="0"/>
                        </a:spcBef>
                        <a:spcAft>
                          <a:spcPts val="0"/>
                        </a:spcAft>
                      </a:pPr>
                      <a:r>
                        <a:rPr lang="en-US" sz="1300" b="1" i="0" u="none" strike="noStrike">
                          <a:effectLst/>
                          <a:latin typeface="Arial" panose="020B0604020202020204" pitchFamily="34" charset="0"/>
                        </a:rPr>
                        <a:t>4</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1505</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Tariq Abdul-Wahad</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Tariq</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Abdul-Wahad</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False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extLst>
                  <a:ext uri="{0D108BD9-81ED-4DB2-BD59-A6C34878D82A}">
                    <a16:rowId xmlns:a16="http://schemas.microsoft.com/office/drawing/2014/main" val="2376869746"/>
                  </a:ext>
                </a:extLst>
              </a:tr>
              <a:tr h="290391">
                <a:tc>
                  <a:txBody>
                    <a:bodyPr/>
                    <a:lstStyle/>
                    <a:p>
                      <a:pPr algn="r" fontAlgn="ctr">
                        <a:spcBef>
                          <a:spcPts val="0"/>
                        </a:spcBef>
                        <a:spcAft>
                          <a:spcPts val="0"/>
                        </a:spcAft>
                      </a:pPr>
                      <a:r>
                        <a:rPr lang="en-US" sz="1300" b="1" i="0" u="none" strike="noStrike">
                          <a:effectLst/>
                          <a:latin typeface="Arial" panose="020B0604020202020204" pitchFamily="34" charset="0"/>
                        </a:rPr>
                        <a:t>...</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extLst>
                  <a:ext uri="{0D108BD9-81ED-4DB2-BD59-A6C34878D82A}">
                    <a16:rowId xmlns:a16="http://schemas.microsoft.com/office/drawing/2014/main" val="43060803"/>
                  </a:ext>
                </a:extLst>
              </a:tr>
              <a:tr h="290391">
                <a:tc>
                  <a:txBody>
                    <a:bodyPr/>
                    <a:lstStyle/>
                    <a:p>
                      <a:pPr algn="r" fontAlgn="ctr">
                        <a:spcBef>
                          <a:spcPts val="0"/>
                        </a:spcBef>
                        <a:spcAft>
                          <a:spcPts val="0"/>
                        </a:spcAft>
                      </a:pPr>
                      <a:r>
                        <a:rPr lang="en-US" sz="1300" b="1" i="0" u="none" strike="noStrike">
                          <a:effectLst/>
                          <a:latin typeface="Arial" panose="020B0604020202020204" pitchFamily="34" charset="0"/>
                        </a:rPr>
                        <a:t>4718</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1627790</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Ante Zizic</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Ante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Zizic</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False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extLst>
                  <a:ext uri="{0D108BD9-81ED-4DB2-BD59-A6C34878D82A}">
                    <a16:rowId xmlns:a16="http://schemas.microsoft.com/office/drawing/2014/main" val="2386863643"/>
                  </a:ext>
                </a:extLst>
              </a:tr>
              <a:tr h="290391">
                <a:tc>
                  <a:txBody>
                    <a:bodyPr/>
                    <a:lstStyle/>
                    <a:p>
                      <a:pPr algn="r" fontAlgn="ctr">
                        <a:spcBef>
                          <a:spcPts val="0"/>
                        </a:spcBef>
                        <a:spcAft>
                          <a:spcPts val="0"/>
                        </a:spcAft>
                      </a:pPr>
                      <a:r>
                        <a:rPr lang="en-US" sz="1300" b="1" i="0" u="none" strike="noStrike">
                          <a:effectLst/>
                          <a:latin typeface="Arial" panose="020B0604020202020204" pitchFamily="34" charset="0"/>
                        </a:rPr>
                        <a:t>4719</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78647</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Jim Zoet</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Jim</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Zoet</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False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extLst>
                  <a:ext uri="{0D108BD9-81ED-4DB2-BD59-A6C34878D82A}">
                    <a16:rowId xmlns:a16="http://schemas.microsoft.com/office/drawing/2014/main" val="392862699"/>
                  </a:ext>
                </a:extLst>
              </a:tr>
              <a:tr h="290391">
                <a:tc>
                  <a:txBody>
                    <a:bodyPr/>
                    <a:lstStyle/>
                    <a:p>
                      <a:pPr algn="r" fontAlgn="ctr">
                        <a:spcBef>
                          <a:spcPts val="0"/>
                        </a:spcBef>
                        <a:spcAft>
                          <a:spcPts val="0"/>
                        </a:spcAft>
                      </a:pPr>
                      <a:r>
                        <a:rPr lang="en-US" sz="1300" b="1" i="0" u="none" strike="noStrike">
                          <a:effectLst/>
                          <a:latin typeface="Arial" panose="020B0604020202020204" pitchFamily="34" charset="0"/>
                        </a:rPr>
                        <a:t>4720</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78648</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Bill Zopf</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Bill</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Zopf</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tc>
                  <a:txBody>
                    <a:bodyPr/>
                    <a:lstStyle/>
                    <a:p>
                      <a:pPr algn="r" fontAlgn="ctr">
                        <a:spcBef>
                          <a:spcPts val="0"/>
                        </a:spcBef>
                        <a:spcAft>
                          <a:spcPts val="0"/>
                        </a:spcAft>
                      </a:pPr>
                      <a:r>
                        <a:rPr lang="en-US" sz="1300" b="0" i="0" u="none" strike="noStrike">
                          <a:effectLst/>
                          <a:latin typeface="Arial" panose="020B0604020202020204" pitchFamily="34" charset="0"/>
                        </a:rPr>
                        <a:t>False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solidFill>
                      <a:srgbClr val="F5F5F5"/>
                    </a:solidFill>
                  </a:tcPr>
                </a:tc>
                <a:extLst>
                  <a:ext uri="{0D108BD9-81ED-4DB2-BD59-A6C34878D82A}">
                    <a16:rowId xmlns:a16="http://schemas.microsoft.com/office/drawing/2014/main" val="2557939579"/>
                  </a:ext>
                </a:extLst>
              </a:tr>
              <a:tr h="290391">
                <a:tc>
                  <a:txBody>
                    <a:bodyPr/>
                    <a:lstStyle/>
                    <a:p>
                      <a:pPr algn="r" fontAlgn="ctr">
                        <a:spcBef>
                          <a:spcPts val="0"/>
                        </a:spcBef>
                        <a:spcAft>
                          <a:spcPts val="0"/>
                        </a:spcAft>
                      </a:pPr>
                      <a:r>
                        <a:rPr lang="en-US" sz="1300" b="1" i="0" u="none" strike="noStrike">
                          <a:effectLst/>
                          <a:latin typeface="Arial" panose="020B0604020202020204" pitchFamily="34" charset="0"/>
                        </a:rPr>
                        <a:t>4721</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1627826</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Ivica Zubac</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Ivica</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Zubac</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True</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extLst>
                  <a:ext uri="{0D108BD9-81ED-4DB2-BD59-A6C34878D82A}">
                    <a16:rowId xmlns:a16="http://schemas.microsoft.com/office/drawing/2014/main" val="3608359242"/>
                  </a:ext>
                </a:extLst>
              </a:tr>
              <a:tr h="290391">
                <a:tc>
                  <a:txBody>
                    <a:bodyPr/>
                    <a:lstStyle/>
                    <a:p>
                      <a:pPr algn="r" fontAlgn="ctr">
                        <a:spcBef>
                          <a:spcPts val="0"/>
                        </a:spcBef>
                        <a:spcAft>
                          <a:spcPts val="0"/>
                        </a:spcAft>
                      </a:pPr>
                      <a:r>
                        <a:rPr lang="en-US" sz="1300" b="1" i="0" u="none" strike="noStrike">
                          <a:effectLst/>
                          <a:latin typeface="Arial" panose="020B0604020202020204" pitchFamily="34" charset="0"/>
                        </a:rPr>
                        <a:t>4722</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78650</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Matt Zunic</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Matt</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a:effectLst/>
                          <a:latin typeface="Arial" panose="020B0604020202020204" pitchFamily="34" charset="0"/>
                        </a:rPr>
                        <a:t>Zunic</a:t>
                      </a:r>
                      <a:endParaRPr lang="en-US" altLang="ja-JP" sz="1300" b="0" i="0" u="none" strike="noStrike">
                        <a:effectLst/>
                        <a:latin typeface="Arial" panose="020B0604020202020204" pitchFamily="34" charset="0"/>
                      </a:endParaRPr>
                    </a:p>
                  </a:txBody>
                  <a:tcPr marL="65998" marR="65998" marT="32999" marB="32999" anchor="ctr">
                    <a:lnL>
                      <a:noFill/>
                    </a:lnL>
                    <a:lnR>
                      <a:noFill/>
                    </a:lnR>
                    <a:lnT>
                      <a:noFill/>
                    </a:lnT>
                    <a:lnB>
                      <a:noFill/>
                    </a:lnB>
                  </a:tcPr>
                </a:tc>
                <a:tc>
                  <a:txBody>
                    <a:bodyPr/>
                    <a:lstStyle/>
                    <a:p>
                      <a:pPr algn="r" fontAlgn="ctr">
                        <a:spcBef>
                          <a:spcPts val="0"/>
                        </a:spcBef>
                        <a:spcAft>
                          <a:spcPts val="0"/>
                        </a:spcAft>
                      </a:pPr>
                      <a:r>
                        <a:rPr lang="en-US" sz="1300" b="0" i="0" u="none" strike="noStrike" dirty="0">
                          <a:effectLst/>
                          <a:latin typeface="Arial" panose="020B0604020202020204" pitchFamily="34" charset="0"/>
                        </a:rPr>
                        <a:t>False</a:t>
                      </a:r>
                      <a:endParaRPr lang="en-US" altLang="ja-JP" sz="1300" b="0" i="0" u="none" strike="noStrike" dirty="0">
                        <a:effectLst/>
                        <a:latin typeface="Arial" panose="020B0604020202020204" pitchFamily="34" charset="0"/>
                      </a:endParaRPr>
                    </a:p>
                  </a:txBody>
                  <a:tcPr marL="65998" marR="65998" marT="32999" marB="32999" anchor="ctr">
                    <a:lnL>
                      <a:noFill/>
                    </a:lnL>
                    <a:lnR>
                      <a:noFill/>
                    </a:lnR>
                    <a:lnT>
                      <a:noFill/>
                    </a:lnT>
                    <a:lnB>
                      <a:noFill/>
                    </a:lnB>
                  </a:tcPr>
                </a:tc>
                <a:extLst>
                  <a:ext uri="{0D108BD9-81ED-4DB2-BD59-A6C34878D82A}">
                    <a16:rowId xmlns:a16="http://schemas.microsoft.com/office/drawing/2014/main" val="1080902630"/>
                  </a:ext>
                </a:extLst>
              </a:tr>
            </a:tbl>
          </a:graphicData>
        </a:graphic>
      </p:graphicFrame>
      <p:sp>
        <p:nvSpPr>
          <p:cNvPr id="5" name="スライド番号プレースホルダー 4">
            <a:extLst>
              <a:ext uri="{FF2B5EF4-FFF2-40B4-BE49-F238E27FC236}">
                <a16:creationId xmlns:a16="http://schemas.microsoft.com/office/drawing/2014/main" id="{A3988E84-801C-4408-B932-B0AA4B208D3B}"/>
              </a:ext>
            </a:extLst>
          </p:cNvPr>
          <p:cNvSpPr>
            <a:spLocks noGrp="1"/>
          </p:cNvSpPr>
          <p:nvPr>
            <p:ph type="sldNum" sz="quarter" idx="12"/>
          </p:nvPr>
        </p:nvSpPr>
        <p:spPr/>
        <p:txBody>
          <a:bodyPr/>
          <a:lstStyle/>
          <a:p>
            <a:fld id="{A040DFE1-D681-4741-A36C-91AA00CC550F}" type="slidenum">
              <a:rPr kumimoji="1" lang="ja-JP" altLang="en-US" smtClean="0"/>
              <a:t>11</a:t>
            </a:fld>
            <a:endParaRPr kumimoji="1" lang="ja-JP" altLang="en-US"/>
          </a:p>
        </p:txBody>
      </p:sp>
    </p:spTree>
    <p:extLst>
      <p:ext uri="{BB962C8B-B14F-4D97-AF65-F5344CB8AC3E}">
        <p14:creationId xmlns:p14="http://schemas.microsoft.com/office/powerpoint/2010/main" val="2228036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9F1B8C-BBB7-456B-93BE-69C33768802D}"/>
              </a:ext>
            </a:extLst>
          </p:cNvPr>
          <p:cNvSpPr>
            <a:spLocks noGrp="1"/>
          </p:cNvSpPr>
          <p:nvPr>
            <p:ph type="title"/>
          </p:nvPr>
        </p:nvSpPr>
        <p:spPr/>
        <p:txBody>
          <a:bodyPr>
            <a:noAutofit/>
          </a:bodyPr>
          <a:lstStyle/>
          <a:p>
            <a:r>
              <a:rPr lang="ja-JP" altLang="en-US" sz="3200" dirty="0"/>
              <a:t>その</a:t>
            </a:r>
            <a:r>
              <a:rPr lang="en-US" altLang="ja-JP" sz="3200" dirty="0"/>
              <a:t>id</a:t>
            </a:r>
            <a:r>
              <a:rPr lang="ja-JP" altLang="en-US" sz="3200" dirty="0"/>
              <a:t>である</a:t>
            </a:r>
            <a:r>
              <a:rPr lang="en-US" altLang="ja-JP" sz="3200" dirty="0"/>
              <a:t>player</a:t>
            </a:r>
            <a:r>
              <a:rPr lang="ja-JP" altLang="en-US" sz="3200" dirty="0"/>
              <a:t>の</a:t>
            </a:r>
            <a:r>
              <a:rPr lang="en-US" altLang="ja-JP" sz="3200" dirty="0" err="1"/>
              <a:t>shotdetail</a:t>
            </a:r>
            <a:r>
              <a:rPr lang="en-US" altLang="ja-JP" sz="3200" dirty="0"/>
              <a:t>(</a:t>
            </a:r>
            <a:r>
              <a:rPr lang="ja-JP" altLang="en-US" sz="3200" dirty="0"/>
              <a:t>どの位置でシュートを打ったかを記録したもの</a:t>
            </a:r>
            <a:r>
              <a:rPr lang="en-US" altLang="ja-JP" sz="3200" dirty="0"/>
              <a:t>)</a:t>
            </a:r>
            <a:r>
              <a:rPr lang="ja-JP" altLang="en-US" sz="3200" dirty="0"/>
              <a:t>を取得</a:t>
            </a:r>
            <a:endParaRPr kumimoji="1" lang="ja-JP" altLang="en-US" sz="3200" dirty="0"/>
          </a:p>
        </p:txBody>
      </p:sp>
      <p:graphicFrame>
        <p:nvGraphicFramePr>
          <p:cNvPr id="3076" name="コンテンツ プレースホルダー 2">
            <a:extLst>
              <a:ext uri="{FF2B5EF4-FFF2-40B4-BE49-F238E27FC236}">
                <a16:creationId xmlns:a16="http://schemas.microsoft.com/office/drawing/2014/main" id="{E1E4B8B7-64D0-49F1-B111-5CC3BF0A3129}"/>
              </a:ext>
            </a:extLst>
          </p:cNvPr>
          <p:cNvGraphicFramePr>
            <a:graphicFrameLocks noGrp="1"/>
          </p:cNvGraphicFramePr>
          <p:nvPr>
            <p:ph idx="1"/>
          </p:nvPr>
        </p:nvGraphicFramePr>
        <p:xfrm>
          <a:off x="838201" y="1825625"/>
          <a:ext cx="5257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a:extLst>
              <a:ext uri="{FF2B5EF4-FFF2-40B4-BE49-F238E27FC236}">
                <a16:creationId xmlns:a16="http://schemas.microsoft.com/office/drawing/2014/main" id="{B43D6448-80E0-403E-AEAC-70A91BB2E6F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601" r="26770"/>
          <a:stretch/>
        </p:blipFill>
        <p:spPr bwMode="auto">
          <a:xfrm>
            <a:off x="7356297" y="1690688"/>
            <a:ext cx="3595955" cy="35718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68235B18-9E81-42E9-B43C-00C595638D9A}"/>
              </a:ext>
            </a:extLst>
          </p:cNvPr>
          <p:cNvSpPr txBox="1"/>
          <p:nvPr/>
        </p:nvSpPr>
        <p:spPr>
          <a:xfrm>
            <a:off x="6934200" y="5576798"/>
            <a:ext cx="5257800" cy="1200329"/>
          </a:xfrm>
          <a:prstGeom prst="rect">
            <a:avLst/>
          </a:prstGeom>
          <a:noFill/>
        </p:spPr>
        <p:txBody>
          <a:bodyPr wrap="square" rtlCol="0">
            <a:spAutoFit/>
          </a:bodyPr>
          <a:lstStyle/>
          <a:p>
            <a:r>
              <a:rPr kumimoji="1" lang="en-US" altLang="ja-JP" dirty="0"/>
              <a:t>Rose</a:t>
            </a:r>
            <a:r>
              <a:rPr kumimoji="1" lang="ja-JP" altLang="en-US" dirty="0"/>
              <a:t>選手（</a:t>
            </a:r>
            <a:r>
              <a:rPr kumimoji="1" lang="en-US" altLang="ja-JP" dirty="0"/>
              <a:t>21-22</a:t>
            </a:r>
            <a:r>
              <a:rPr kumimoji="1" lang="ja-JP" altLang="en-US" dirty="0"/>
              <a:t>シーズン）</a:t>
            </a:r>
            <a:endParaRPr kumimoji="1" lang="en-US" altLang="ja-JP" dirty="0"/>
          </a:p>
          <a:p>
            <a:r>
              <a:rPr lang="ja-JP" altLang="en-US" dirty="0"/>
              <a:t>引用</a:t>
            </a:r>
            <a:r>
              <a:rPr lang="en-US" altLang="ja-JP" dirty="0"/>
              <a:t>https://www.amny.com/sports/divine-coincidence-or-not-derrick-rose-ready-for-new-role-as-mentor-with-knicks/</a:t>
            </a:r>
            <a:endParaRPr kumimoji="1" lang="ja-JP" altLang="en-US" dirty="0"/>
          </a:p>
        </p:txBody>
      </p:sp>
      <p:sp>
        <p:nvSpPr>
          <p:cNvPr id="3" name="スライド番号プレースホルダー 2">
            <a:extLst>
              <a:ext uri="{FF2B5EF4-FFF2-40B4-BE49-F238E27FC236}">
                <a16:creationId xmlns:a16="http://schemas.microsoft.com/office/drawing/2014/main" id="{DF6A5980-B8BF-436B-9187-60131C3C170A}"/>
              </a:ext>
            </a:extLst>
          </p:cNvPr>
          <p:cNvSpPr>
            <a:spLocks noGrp="1"/>
          </p:cNvSpPr>
          <p:nvPr>
            <p:ph type="sldNum" sz="quarter" idx="12"/>
          </p:nvPr>
        </p:nvSpPr>
        <p:spPr/>
        <p:txBody>
          <a:bodyPr/>
          <a:lstStyle/>
          <a:p>
            <a:fld id="{A040DFE1-D681-4741-A36C-91AA00CC550F}" type="slidenum">
              <a:rPr kumimoji="1" lang="ja-JP" altLang="en-US" smtClean="0"/>
              <a:t>12</a:t>
            </a:fld>
            <a:endParaRPr kumimoji="1" lang="ja-JP" altLang="en-US"/>
          </a:p>
        </p:txBody>
      </p:sp>
    </p:spTree>
    <p:extLst>
      <p:ext uri="{BB962C8B-B14F-4D97-AF65-F5344CB8AC3E}">
        <p14:creationId xmlns:p14="http://schemas.microsoft.com/office/powerpoint/2010/main" val="239721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837046D-7C44-4738-BA1F-23D45071870D}"/>
              </a:ext>
            </a:extLst>
          </p:cNvPr>
          <p:cNvSpPr>
            <a:spLocks noGrp="1"/>
          </p:cNvSpPr>
          <p:nvPr>
            <p:ph type="title"/>
          </p:nvPr>
        </p:nvSpPr>
        <p:spPr>
          <a:xfrm>
            <a:off x="572493" y="238539"/>
            <a:ext cx="11018520" cy="1434415"/>
          </a:xfrm>
        </p:spPr>
        <p:txBody>
          <a:bodyPr anchor="b">
            <a:normAutofit/>
          </a:bodyPr>
          <a:lstStyle/>
          <a:p>
            <a:r>
              <a:rPr kumimoji="1" lang="ja-JP" altLang="en-US" sz="5400"/>
              <a:t>実際に可視化</a:t>
            </a:r>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4D8DA95F-7650-4FE3-9CD7-97DE79B493E1}"/>
              </a:ext>
            </a:extLst>
          </p:cNvPr>
          <p:cNvSpPr>
            <a:spLocks noGrp="1"/>
          </p:cNvSpPr>
          <p:nvPr>
            <p:ph idx="1"/>
          </p:nvPr>
        </p:nvSpPr>
        <p:spPr>
          <a:xfrm>
            <a:off x="572493" y="2071316"/>
            <a:ext cx="6713552" cy="4119172"/>
          </a:xfrm>
        </p:spPr>
        <p:txBody>
          <a:bodyPr anchor="t">
            <a:normAutofit/>
          </a:bodyPr>
          <a:lstStyle/>
          <a:p>
            <a:r>
              <a:rPr kumimoji="1" lang="ja-JP" altLang="en-US" sz="2200" dirty="0"/>
              <a:t>やはり外からのシュート</a:t>
            </a:r>
            <a:r>
              <a:rPr lang="ja-JP" altLang="en-US" sz="2200" dirty="0"/>
              <a:t>を得意としているので打つ位置はバラバラ</a:t>
            </a:r>
            <a:endParaRPr lang="en-US" altLang="ja-JP" sz="2200" dirty="0"/>
          </a:p>
          <a:p>
            <a:r>
              <a:rPr kumimoji="1" lang="ja-JP" altLang="en-US" sz="2200" dirty="0"/>
              <a:t>今回は</a:t>
            </a:r>
            <a:r>
              <a:rPr kumimoji="1" lang="en-US" altLang="ja-JP" sz="2200" dirty="0"/>
              <a:t>18-19</a:t>
            </a:r>
            <a:r>
              <a:rPr kumimoji="1" lang="ja-JP" altLang="en-US" sz="2200" dirty="0"/>
              <a:t>シーズンのプレーオフでやったが、ほかのシーズンとの比較も面白そう</a:t>
            </a:r>
          </a:p>
        </p:txBody>
      </p:sp>
      <p:pic>
        <p:nvPicPr>
          <p:cNvPr id="4098" name="Picture 2" descr="ダイアグラム, 設計図&#10;&#10;自動的に生成された説明">
            <a:extLst>
              <a:ext uri="{FF2B5EF4-FFF2-40B4-BE49-F238E27FC236}">
                <a16:creationId xmlns:a16="http://schemas.microsoft.com/office/drawing/2014/main" id="{0F63BF01-F136-4922-AA32-633D2E9EF4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44" r="7016" b="-4"/>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a:extLst>
              <a:ext uri="{FF2B5EF4-FFF2-40B4-BE49-F238E27FC236}">
                <a16:creationId xmlns:a16="http://schemas.microsoft.com/office/drawing/2014/main" id="{1F1F8EFD-8E59-4734-93F7-38D8E3000FC0}"/>
              </a:ext>
            </a:extLst>
          </p:cNvPr>
          <p:cNvSpPr>
            <a:spLocks noGrp="1"/>
          </p:cNvSpPr>
          <p:nvPr>
            <p:ph type="sldNum" sz="quarter" idx="12"/>
          </p:nvPr>
        </p:nvSpPr>
        <p:spPr>
          <a:xfrm>
            <a:off x="8610600" y="6356350"/>
            <a:ext cx="2743200" cy="365125"/>
          </a:xfrm>
        </p:spPr>
        <p:txBody>
          <a:bodyPr>
            <a:normAutofit/>
          </a:bodyPr>
          <a:lstStyle/>
          <a:p>
            <a:pPr>
              <a:spcAft>
                <a:spcPts val="600"/>
              </a:spcAft>
            </a:pPr>
            <a:fld id="{A040DFE1-D681-4741-A36C-91AA00CC550F}" type="slidenum">
              <a:rPr kumimoji="1" lang="ja-JP" altLang="en-US" smtClean="0"/>
              <a:pPr>
                <a:spcAft>
                  <a:spcPts val="600"/>
                </a:spcAft>
              </a:pPr>
              <a:t>13</a:t>
            </a:fld>
            <a:endParaRPr kumimoji="1" lang="ja-JP" altLang="en-US"/>
          </a:p>
        </p:txBody>
      </p:sp>
    </p:spTree>
    <p:extLst>
      <p:ext uri="{BB962C8B-B14F-4D97-AF65-F5344CB8AC3E}">
        <p14:creationId xmlns:p14="http://schemas.microsoft.com/office/powerpoint/2010/main" val="386299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4E44A565-DABE-463F-A208-A506670BA208}"/>
              </a:ext>
            </a:extLst>
          </p:cNvPr>
          <p:cNvSpPr>
            <a:spLocks noGrp="1"/>
          </p:cNvSpPr>
          <p:nvPr>
            <p:ph type="title"/>
          </p:nvPr>
        </p:nvSpPr>
        <p:spPr>
          <a:xfrm>
            <a:off x="838200" y="673770"/>
            <a:ext cx="3220329" cy="2027227"/>
          </a:xfrm>
        </p:spPr>
        <p:txBody>
          <a:bodyPr anchor="t">
            <a:normAutofit/>
          </a:bodyPr>
          <a:lstStyle/>
          <a:p>
            <a:r>
              <a:rPr kumimoji="1" lang="ja-JP" altLang="en-US" sz="5400">
                <a:solidFill>
                  <a:srgbClr val="FFFFFF"/>
                </a:solidFill>
              </a:rPr>
              <a:t>最後に</a:t>
            </a:r>
          </a:p>
        </p:txBody>
      </p:sp>
      <p:sp>
        <p:nvSpPr>
          <p:cNvPr id="4" name="スライド番号プレースホルダー 3">
            <a:extLst>
              <a:ext uri="{FF2B5EF4-FFF2-40B4-BE49-F238E27FC236}">
                <a16:creationId xmlns:a16="http://schemas.microsoft.com/office/drawing/2014/main" id="{4054EFC1-7A1E-46B0-96BF-6C2AE1C6C7C4}"/>
              </a:ext>
            </a:extLst>
          </p:cNvPr>
          <p:cNvSpPr>
            <a:spLocks noGrp="1"/>
          </p:cNvSpPr>
          <p:nvPr>
            <p:ph type="sldNum" sz="quarter" idx="12"/>
          </p:nvPr>
        </p:nvSpPr>
        <p:spPr>
          <a:xfrm>
            <a:off x="8610600" y="6356350"/>
            <a:ext cx="2743200" cy="365125"/>
          </a:xfrm>
        </p:spPr>
        <p:txBody>
          <a:bodyPr>
            <a:normAutofit/>
          </a:bodyPr>
          <a:lstStyle/>
          <a:p>
            <a:pPr>
              <a:spcAft>
                <a:spcPts val="600"/>
              </a:spcAft>
            </a:pPr>
            <a:fld id="{A040DFE1-D681-4741-A36C-91AA00CC550F}" type="slidenum">
              <a:rPr kumimoji="1" lang="ja-JP" altLang="en-US" smtClean="0"/>
              <a:pPr>
                <a:spcAft>
                  <a:spcPts val="600"/>
                </a:spcAft>
              </a:pPr>
              <a:t>14</a:t>
            </a:fld>
            <a:endParaRPr kumimoji="1" lang="ja-JP" altLang="en-US"/>
          </a:p>
        </p:txBody>
      </p:sp>
      <p:graphicFrame>
        <p:nvGraphicFramePr>
          <p:cNvPr id="6" name="コンテンツ プレースホルダー 2">
            <a:extLst>
              <a:ext uri="{FF2B5EF4-FFF2-40B4-BE49-F238E27FC236}">
                <a16:creationId xmlns:a16="http://schemas.microsoft.com/office/drawing/2014/main" id="{F718F77A-10DD-4C4E-A529-CA86071BD415}"/>
              </a:ext>
            </a:extLst>
          </p:cNvPr>
          <p:cNvGraphicFramePr>
            <a:graphicFrameLocks noGrp="1"/>
          </p:cNvGraphicFramePr>
          <p:nvPr>
            <p:ph idx="1"/>
            <p:extLst>
              <p:ext uri="{D42A27DB-BD31-4B8C-83A1-F6EECF244321}">
                <p14:modId xmlns:p14="http://schemas.microsoft.com/office/powerpoint/2010/main" val="948944218"/>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90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AEBBDD-83C7-4AC3-A524-9F4A0A4E70CF}"/>
              </a:ext>
            </a:extLst>
          </p:cNvPr>
          <p:cNvSpPr>
            <a:spLocks noGrp="1"/>
          </p:cNvSpPr>
          <p:nvPr>
            <p:ph type="title"/>
          </p:nvPr>
        </p:nvSpPr>
        <p:spPr/>
        <p:txBody>
          <a:bodyPr/>
          <a:lstStyle/>
          <a:p>
            <a:r>
              <a:rPr kumimoji="1" lang="ja-JP" altLang="en-US" dirty="0"/>
              <a:t>参考、引用</a:t>
            </a:r>
          </a:p>
        </p:txBody>
      </p:sp>
      <p:sp>
        <p:nvSpPr>
          <p:cNvPr id="3" name="コンテンツ プレースホルダー 2">
            <a:extLst>
              <a:ext uri="{FF2B5EF4-FFF2-40B4-BE49-F238E27FC236}">
                <a16:creationId xmlns:a16="http://schemas.microsoft.com/office/drawing/2014/main" id="{B97FE4CB-4151-4097-A729-B49BAB541339}"/>
              </a:ext>
            </a:extLst>
          </p:cNvPr>
          <p:cNvSpPr>
            <a:spLocks noGrp="1"/>
          </p:cNvSpPr>
          <p:nvPr>
            <p:ph idx="1"/>
          </p:nvPr>
        </p:nvSpPr>
        <p:spPr/>
        <p:txBody>
          <a:bodyPr/>
          <a:lstStyle/>
          <a:p>
            <a:r>
              <a:rPr kumimoji="1" lang="en-US" altLang="ja-JP" dirty="0">
                <a:hlinkClick r:id="rId2"/>
              </a:rPr>
              <a:t>https://notebook.community/bradleyfay/py-Goldsberry/docs/Visualizing%20NBA%20Shots%20with%20py-Goldsberry</a:t>
            </a:r>
            <a:endParaRPr kumimoji="1" lang="en-US" altLang="ja-JP" dirty="0"/>
          </a:p>
          <a:p>
            <a:r>
              <a:rPr kumimoji="1" lang="en-US" altLang="ja-JP" dirty="0">
                <a:hlinkClick r:id="rId3"/>
              </a:rPr>
              <a:t>https://ichi.pro/python-o-shiyoshita-nba-shotto-cha-to-no-sakusei-101538722011397</a:t>
            </a:r>
            <a:endParaRPr kumimoji="1" lang="en-US" altLang="ja-JP" dirty="0"/>
          </a:p>
          <a:p>
            <a:r>
              <a:rPr kumimoji="1" lang="en-US" altLang="ja-JP" dirty="0"/>
              <a:t>https://www.amny.com/sports/divine-coincidence-or-not-derrick-rose-ready-for-new-role-as-mentor-with-knicks/</a:t>
            </a:r>
            <a:endParaRPr kumimoji="1" lang="ja-JP" altLang="en-US" dirty="0"/>
          </a:p>
        </p:txBody>
      </p:sp>
      <p:sp>
        <p:nvSpPr>
          <p:cNvPr id="4" name="スライド番号プレースホルダー 3">
            <a:extLst>
              <a:ext uri="{FF2B5EF4-FFF2-40B4-BE49-F238E27FC236}">
                <a16:creationId xmlns:a16="http://schemas.microsoft.com/office/drawing/2014/main" id="{6E0E4042-52D4-4B52-9FF6-326E7DD31575}"/>
              </a:ext>
            </a:extLst>
          </p:cNvPr>
          <p:cNvSpPr>
            <a:spLocks noGrp="1"/>
          </p:cNvSpPr>
          <p:nvPr>
            <p:ph type="sldNum" sz="quarter" idx="12"/>
          </p:nvPr>
        </p:nvSpPr>
        <p:spPr/>
        <p:txBody>
          <a:bodyPr/>
          <a:lstStyle/>
          <a:p>
            <a:fld id="{A040DFE1-D681-4741-A36C-91AA00CC550F}" type="slidenum">
              <a:rPr kumimoji="1" lang="ja-JP" altLang="en-US" smtClean="0"/>
              <a:t>15</a:t>
            </a:fld>
            <a:endParaRPr kumimoji="1" lang="ja-JP" altLang="en-US"/>
          </a:p>
        </p:txBody>
      </p:sp>
    </p:spTree>
    <p:extLst>
      <p:ext uri="{BB962C8B-B14F-4D97-AF65-F5344CB8AC3E}">
        <p14:creationId xmlns:p14="http://schemas.microsoft.com/office/powerpoint/2010/main" val="366213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BDACD6B-4ACE-4C08-919F-6160FD55B8B9}"/>
              </a:ext>
            </a:extLst>
          </p:cNvPr>
          <p:cNvSpPr>
            <a:spLocks noGrp="1"/>
          </p:cNvSpPr>
          <p:nvPr>
            <p:ph type="title"/>
          </p:nvPr>
        </p:nvSpPr>
        <p:spPr>
          <a:xfrm>
            <a:off x="635000" y="640823"/>
            <a:ext cx="3418659" cy="5583148"/>
          </a:xfrm>
        </p:spPr>
        <p:txBody>
          <a:bodyPr anchor="ctr">
            <a:normAutofit/>
          </a:bodyPr>
          <a:lstStyle/>
          <a:p>
            <a:r>
              <a:rPr kumimoji="1" lang="ja-JP" altLang="en-US" sz="5400"/>
              <a:t>目次</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a:extLst>
              <a:ext uri="{FF2B5EF4-FFF2-40B4-BE49-F238E27FC236}">
                <a16:creationId xmlns:a16="http://schemas.microsoft.com/office/drawing/2014/main" id="{75DF693B-8CC3-46F7-90DD-6D0EE45DAA2B}"/>
              </a:ext>
            </a:extLst>
          </p:cNvPr>
          <p:cNvSpPr>
            <a:spLocks noGrp="1"/>
          </p:cNvSpPr>
          <p:nvPr>
            <p:ph type="sldNum" sz="quarter" idx="12"/>
          </p:nvPr>
        </p:nvSpPr>
        <p:spPr>
          <a:xfrm>
            <a:off x="8610600" y="6356350"/>
            <a:ext cx="2743200" cy="365125"/>
          </a:xfrm>
        </p:spPr>
        <p:txBody>
          <a:bodyPr>
            <a:normAutofit/>
          </a:bodyPr>
          <a:lstStyle/>
          <a:p>
            <a:pPr>
              <a:spcAft>
                <a:spcPts val="600"/>
              </a:spcAft>
            </a:pPr>
            <a:fld id="{A040DFE1-D681-4741-A36C-91AA00CC550F}" type="slidenum">
              <a:rPr kumimoji="1" lang="ja-JP" altLang="en-US" smtClean="0"/>
              <a:pPr>
                <a:spcAft>
                  <a:spcPts val="600"/>
                </a:spcAft>
              </a:pPr>
              <a:t>2</a:t>
            </a:fld>
            <a:endParaRPr kumimoji="1" lang="ja-JP" altLang="en-US"/>
          </a:p>
        </p:txBody>
      </p:sp>
      <p:graphicFrame>
        <p:nvGraphicFramePr>
          <p:cNvPr id="6" name="コンテンツ プレースホルダー 2">
            <a:extLst>
              <a:ext uri="{FF2B5EF4-FFF2-40B4-BE49-F238E27FC236}">
                <a16:creationId xmlns:a16="http://schemas.microsoft.com/office/drawing/2014/main" id="{77B520CB-BBFB-4B73-A8D1-4D0A0ECC9C6E}"/>
              </a:ext>
            </a:extLst>
          </p:cNvPr>
          <p:cNvGraphicFramePr>
            <a:graphicFrameLocks noGrp="1"/>
          </p:cNvGraphicFramePr>
          <p:nvPr>
            <p:ph idx="1"/>
            <p:extLst>
              <p:ext uri="{D42A27DB-BD31-4B8C-83A1-F6EECF244321}">
                <p14:modId xmlns:p14="http://schemas.microsoft.com/office/powerpoint/2010/main" val="104455649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927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79E769E-9D3E-4C12-89EC-91FA03BCB7CE}"/>
              </a:ext>
            </a:extLst>
          </p:cNvPr>
          <p:cNvSpPr>
            <a:spLocks noGrp="1"/>
          </p:cNvSpPr>
          <p:nvPr>
            <p:ph type="title"/>
          </p:nvPr>
        </p:nvSpPr>
        <p:spPr>
          <a:xfrm>
            <a:off x="572493" y="238539"/>
            <a:ext cx="11018520" cy="1434415"/>
          </a:xfrm>
        </p:spPr>
        <p:txBody>
          <a:bodyPr anchor="b">
            <a:normAutofit/>
          </a:bodyPr>
          <a:lstStyle/>
          <a:p>
            <a:r>
              <a:rPr kumimoji="1" lang="ja-JP" altLang="en-US" sz="5400"/>
              <a:t>自己紹介</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9A78F900-5FB2-40DB-9288-CD77C42281D7}"/>
              </a:ext>
            </a:extLst>
          </p:cNvPr>
          <p:cNvSpPr>
            <a:spLocks noGrp="1"/>
          </p:cNvSpPr>
          <p:nvPr>
            <p:ph idx="1"/>
          </p:nvPr>
        </p:nvSpPr>
        <p:spPr>
          <a:xfrm>
            <a:off x="572493" y="2071316"/>
            <a:ext cx="6713552" cy="4119172"/>
          </a:xfrm>
        </p:spPr>
        <p:txBody>
          <a:bodyPr anchor="t">
            <a:normAutofit/>
          </a:bodyPr>
          <a:lstStyle/>
          <a:p>
            <a:r>
              <a:rPr kumimoji="1" lang="ja-JP" altLang="en-US" sz="2200"/>
              <a:t>名前：塚田真輝（ツカダマサキ）</a:t>
            </a:r>
            <a:endParaRPr kumimoji="1" lang="en-US" altLang="ja-JP" sz="2200"/>
          </a:p>
          <a:p>
            <a:r>
              <a:rPr kumimoji="1" lang="ja-JP" altLang="en-US" sz="2200"/>
              <a:t>出身：神奈川県横浜市</a:t>
            </a:r>
            <a:endParaRPr kumimoji="1" lang="en-US" altLang="ja-JP" sz="2200"/>
          </a:p>
          <a:p>
            <a:r>
              <a:rPr kumimoji="1" lang="ja-JP" altLang="en-US" sz="2200"/>
              <a:t>趣味：スポーツ観戦（主にバスケとサッカー）</a:t>
            </a:r>
            <a:endParaRPr kumimoji="1" lang="en-US" altLang="ja-JP" sz="2200"/>
          </a:p>
          <a:p>
            <a:r>
              <a:rPr lang="ja-JP" altLang="en-US" sz="2200"/>
              <a:t>やりたい研究：</a:t>
            </a:r>
            <a:r>
              <a:rPr lang="en-US" altLang="ja-JP" sz="2200"/>
              <a:t>nba</a:t>
            </a:r>
            <a:r>
              <a:rPr lang="ja-JP" altLang="en-US" sz="2200"/>
              <a:t>のスタッツをもとにした評価指標の作成</a:t>
            </a:r>
            <a:endParaRPr kumimoji="1" lang="en-US" altLang="ja-JP" sz="2200"/>
          </a:p>
          <a:p>
            <a:endParaRPr kumimoji="1" lang="en-US" altLang="ja-JP" sz="2200"/>
          </a:p>
          <a:p>
            <a:endParaRPr kumimoji="1" lang="ja-JP" altLang="en-US" sz="2200"/>
          </a:p>
        </p:txBody>
      </p:sp>
      <p:pic>
        <p:nvPicPr>
          <p:cNvPr id="5" name="図 4" descr="人, 屋内, 少年, 少し が含まれている画像&#10;&#10;自動的に生成された説明">
            <a:extLst>
              <a:ext uri="{FF2B5EF4-FFF2-40B4-BE49-F238E27FC236}">
                <a16:creationId xmlns:a16="http://schemas.microsoft.com/office/drawing/2014/main" id="{EA87A6F4-8348-4763-B221-7BFE818E6C60}"/>
              </a:ext>
            </a:extLst>
          </p:cNvPr>
          <p:cNvPicPr>
            <a:picLocks noChangeAspect="1"/>
          </p:cNvPicPr>
          <p:nvPr/>
        </p:nvPicPr>
        <p:blipFill rotWithShape="1">
          <a:blip r:embed="rId2">
            <a:extLst>
              <a:ext uri="{28A0092B-C50C-407E-A947-70E740481C1C}">
                <a14:useLocalDpi xmlns:a14="http://schemas.microsoft.com/office/drawing/2010/main" val="0"/>
              </a:ext>
            </a:extLst>
          </a:blip>
          <a:srcRect r="1" b="22042"/>
          <a:stretch/>
        </p:blipFill>
        <p:spPr>
          <a:xfrm>
            <a:off x="7675658" y="2093976"/>
            <a:ext cx="3941064" cy="4096512"/>
          </a:xfrm>
          <a:prstGeom prst="rect">
            <a:avLst/>
          </a:prstGeom>
        </p:spPr>
      </p:pic>
      <p:sp>
        <p:nvSpPr>
          <p:cNvPr id="4" name="スライド番号プレースホルダー 3">
            <a:extLst>
              <a:ext uri="{FF2B5EF4-FFF2-40B4-BE49-F238E27FC236}">
                <a16:creationId xmlns:a16="http://schemas.microsoft.com/office/drawing/2014/main" id="{B7AB9A10-2E50-492C-9041-1BAE19E45439}"/>
              </a:ext>
            </a:extLst>
          </p:cNvPr>
          <p:cNvSpPr>
            <a:spLocks noGrp="1"/>
          </p:cNvSpPr>
          <p:nvPr>
            <p:ph type="sldNum" sz="quarter" idx="12"/>
          </p:nvPr>
        </p:nvSpPr>
        <p:spPr>
          <a:xfrm>
            <a:off x="8610600" y="6356350"/>
            <a:ext cx="2743200" cy="365125"/>
          </a:xfrm>
        </p:spPr>
        <p:txBody>
          <a:bodyPr>
            <a:normAutofit/>
          </a:bodyPr>
          <a:lstStyle/>
          <a:p>
            <a:pPr>
              <a:spcAft>
                <a:spcPts val="600"/>
              </a:spcAft>
            </a:pPr>
            <a:fld id="{A040DFE1-D681-4741-A36C-91AA00CC550F}" type="slidenum">
              <a:rPr kumimoji="1" lang="ja-JP" altLang="en-US" smtClean="0"/>
              <a:pPr>
                <a:spcAft>
                  <a:spcPts val="600"/>
                </a:spcAft>
              </a:pPr>
              <a:t>3</a:t>
            </a:fld>
            <a:endParaRPr kumimoji="1" lang="ja-JP" altLang="en-US"/>
          </a:p>
        </p:txBody>
      </p:sp>
    </p:spTree>
    <p:extLst>
      <p:ext uri="{BB962C8B-B14F-4D97-AF65-F5344CB8AC3E}">
        <p14:creationId xmlns:p14="http://schemas.microsoft.com/office/powerpoint/2010/main" val="171245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7F7DCEF2-C3EF-4F44-8544-BF0F69F51245}"/>
              </a:ext>
            </a:extLst>
          </p:cNvPr>
          <p:cNvSpPr>
            <a:spLocks noGrp="1"/>
          </p:cNvSpPr>
          <p:nvPr>
            <p:ph type="title"/>
          </p:nvPr>
        </p:nvSpPr>
        <p:spPr>
          <a:xfrm>
            <a:off x="283394" y="673770"/>
            <a:ext cx="4226960" cy="2027227"/>
          </a:xfrm>
        </p:spPr>
        <p:txBody>
          <a:bodyPr anchor="t">
            <a:normAutofit/>
          </a:bodyPr>
          <a:lstStyle/>
          <a:p>
            <a:r>
              <a:rPr lang="ja-JP" altLang="en-US" dirty="0">
                <a:solidFill>
                  <a:srgbClr val="FFFFFF"/>
                </a:solidFill>
              </a:rPr>
              <a:t>私のしたい研究</a:t>
            </a:r>
            <a:endParaRPr kumimoji="1" lang="ja-JP" altLang="en-US" dirty="0">
              <a:solidFill>
                <a:srgbClr val="FFFFFF"/>
              </a:solidFill>
            </a:endParaRPr>
          </a:p>
        </p:txBody>
      </p:sp>
      <p:sp>
        <p:nvSpPr>
          <p:cNvPr id="4" name="スライド番号プレースホルダー 3">
            <a:extLst>
              <a:ext uri="{FF2B5EF4-FFF2-40B4-BE49-F238E27FC236}">
                <a16:creationId xmlns:a16="http://schemas.microsoft.com/office/drawing/2014/main" id="{25A4D79D-13B9-4DAB-944C-0E210A026914}"/>
              </a:ext>
            </a:extLst>
          </p:cNvPr>
          <p:cNvSpPr>
            <a:spLocks noGrp="1"/>
          </p:cNvSpPr>
          <p:nvPr>
            <p:ph type="sldNum" sz="quarter" idx="12"/>
          </p:nvPr>
        </p:nvSpPr>
        <p:spPr>
          <a:xfrm>
            <a:off x="8610600" y="6356350"/>
            <a:ext cx="2743200" cy="365125"/>
          </a:xfrm>
        </p:spPr>
        <p:txBody>
          <a:bodyPr>
            <a:normAutofit/>
          </a:bodyPr>
          <a:lstStyle/>
          <a:p>
            <a:pPr>
              <a:spcAft>
                <a:spcPts val="600"/>
              </a:spcAft>
            </a:pPr>
            <a:fld id="{A040DFE1-D681-4741-A36C-91AA00CC550F}" type="slidenum">
              <a:rPr kumimoji="1" lang="ja-JP" altLang="en-US" smtClean="0"/>
              <a:pPr>
                <a:spcAft>
                  <a:spcPts val="600"/>
                </a:spcAft>
              </a:pPr>
              <a:t>4</a:t>
            </a:fld>
            <a:endParaRPr kumimoji="1" lang="ja-JP" altLang="en-US"/>
          </a:p>
        </p:txBody>
      </p:sp>
      <p:graphicFrame>
        <p:nvGraphicFramePr>
          <p:cNvPr id="13" name="コンテンツ プレースホルダー 2">
            <a:extLst>
              <a:ext uri="{FF2B5EF4-FFF2-40B4-BE49-F238E27FC236}">
                <a16:creationId xmlns:a16="http://schemas.microsoft.com/office/drawing/2014/main" id="{02597319-B5A4-46E6-8F5D-EE0873864C7D}"/>
              </a:ext>
            </a:extLst>
          </p:cNvPr>
          <p:cNvGraphicFramePr>
            <a:graphicFrameLocks noGrp="1"/>
          </p:cNvGraphicFramePr>
          <p:nvPr>
            <p:ph idx="1"/>
            <p:extLst>
              <p:ext uri="{D42A27DB-BD31-4B8C-83A1-F6EECF244321}">
                <p14:modId xmlns:p14="http://schemas.microsoft.com/office/powerpoint/2010/main" val="3089539847"/>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30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4C3F4368-9C8F-4A16-8B38-E42DFA1E3D92}"/>
              </a:ext>
            </a:extLst>
          </p:cNvPr>
          <p:cNvSpPr>
            <a:spLocks noGrp="1"/>
          </p:cNvSpPr>
          <p:nvPr>
            <p:ph type="title"/>
          </p:nvPr>
        </p:nvSpPr>
        <p:spPr>
          <a:xfrm>
            <a:off x="838200" y="673770"/>
            <a:ext cx="3220329" cy="2027227"/>
          </a:xfrm>
        </p:spPr>
        <p:txBody>
          <a:bodyPr anchor="t">
            <a:normAutofit/>
          </a:bodyPr>
          <a:lstStyle/>
          <a:p>
            <a:r>
              <a:rPr kumimoji="1" lang="ja-JP" altLang="en-US" sz="4600">
                <a:solidFill>
                  <a:srgbClr val="FFFFFF"/>
                </a:solidFill>
              </a:rPr>
              <a:t>データをどう持ってくるか</a:t>
            </a:r>
          </a:p>
        </p:txBody>
      </p:sp>
      <p:sp>
        <p:nvSpPr>
          <p:cNvPr id="4" name="スライド番号プレースホルダー 3">
            <a:extLst>
              <a:ext uri="{FF2B5EF4-FFF2-40B4-BE49-F238E27FC236}">
                <a16:creationId xmlns:a16="http://schemas.microsoft.com/office/drawing/2014/main" id="{2B4B42B1-E3BF-45A2-964F-210462389CE6}"/>
              </a:ext>
            </a:extLst>
          </p:cNvPr>
          <p:cNvSpPr>
            <a:spLocks noGrp="1"/>
          </p:cNvSpPr>
          <p:nvPr>
            <p:ph type="sldNum" sz="quarter" idx="12"/>
          </p:nvPr>
        </p:nvSpPr>
        <p:spPr>
          <a:xfrm>
            <a:off x="8610600" y="6356350"/>
            <a:ext cx="2743200" cy="365125"/>
          </a:xfrm>
        </p:spPr>
        <p:txBody>
          <a:bodyPr>
            <a:normAutofit/>
          </a:bodyPr>
          <a:lstStyle/>
          <a:p>
            <a:pPr>
              <a:spcAft>
                <a:spcPts val="600"/>
              </a:spcAft>
            </a:pPr>
            <a:fld id="{A040DFE1-D681-4741-A36C-91AA00CC550F}" type="slidenum">
              <a:rPr kumimoji="1" lang="ja-JP" altLang="en-US" smtClean="0"/>
              <a:pPr>
                <a:spcAft>
                  <a:spcPts val="600"/>
                </a:spcAft>
              </a:pPr>
              <a:t>5</a:t>
            </a:fld>
            <a:endParaRPr kumimoji="1" lang="ja-JP" altLang="en-US"/>
          </a:p>
        </p:txBody>
      </p:sp>
      <p:graphicFrame>
        <p:nvGraphicFramePr>
          <p:cNvPr id="13" name="コンテンツ プレースホルダー 2">
            <a:extLst>
              <a:ext uri="{FF2B5EF4-FFF2-40B4-BE49-F238E27FC236}">
                <a16:creationId xmlns:a16="http://schemas.microsoft.com/office/drawing/2014/main" id="{FC119FCC-4D50-42C0-808B-068980B484AC}"/>
              </a:ext>
            </a:extLst>
          </p:cNvPr>
          <p:cNvGraphicFramePr>
            <a:graphicFrameLocks noGrp="1"/>
          </p:cNvGraphicFramePr>
          <p:nvPr>
            <p:ph idx="1"/>
            <p:extLst>
              <p:ext uri="{D42A27DB-BD31-4B8C-83A1-F6EECF244321}">
                <p14:modId xmlns:p14="http://schemas.microsoft.com/office/powerpoint/2010/main" val="4007885602"/>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12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93FAB67E-D8E6-45DF-BAD8-41F3CBD10ECD}"/>
              </a:ext>
            </a:extLst>
          </p:cNvPr>
          <p:cNvSpPr>
            <a:spLocks noGrp="1"/>
          </p:cNvSpPr>
          <p:nvPr>
            <p:ph type="title"/>
          </p:nvPr>
        </p:nvSpPr>
        <p:spPr>
          <a:xfrm>
            <a:off x="838200" y="673770"/>
            <a:ext cx="3220329" cy="2027227"/>
          </a:xfrm>
        </p:spPr>
        <p:txBody>
          <a:bodyPr anchor="t">
            <a:normAutofit/>
          </a:bodyPr>
          <a:lstStyle/>
          <a:p>
            <a:r>
              <a:rPr lang="en-US" altLang="ja-JP" sz="5400">
                <a:solidFill>
                  <a:srgbClr val="FFFFFF"/>
                </a:solidFill>
              </a:rPr>
              <a:t>a</a:t>
            </a:r>
            <a:r>
              <a:rPr kumimoji="1" lang="en-US" altLang="ja-JP" sz="5400">
                <a:solidFill>
                  <a:srgbClr val="FFFFFF"/>
                </a:solidFill>
              </a:rPr>
              <a:t>pi</a:t>
            </a:r>
            <a:r>
              <a:rPr kumimoji="1" lang="ja-JP" altLang="en-US" sz="5400">
                <a:solidFill>
                  <a:srgbClr val="FFFFFF"/>
                </a:solidFill>
              </a:rPr>
              <a:t>の紹介</a:t>
            </a:r>
          </a:p>
        </p:txBody>
      </p:sp>
      <p:sp>
        <p:nvSpPr>
          <p:cNvPr id="4" name="スライド番号プレースホルダー 3">
            <a:extLst>
              <a:ext uri="{FF2B5EF4-FFF2-40B4-BE49-F238E27FC236}">
                <a16:creationId xmlns:a16="http://schemas.microsoft.com/office/drawing/2014/main" id="{10DEDF54-AD04-40F0-B879-71AC80738AE6}"/>
              </a:ext>
            </a:extLst>
          </p:cNvPr>
          <p:cNvSpPr>
            <a:spLocks noGrp="1"/>
          </p:cNvSpPr>
          <p:nvPr>
            <p:ph type="sldNum" sz="quarter" idx="12"/>
          </p:nvPr>
        </p:nvSpPr>
        <p:spPr>
          <a:xfrm>
            <a:off x="8610600" y="6356350"/>
            <a:ext cx="2743200" cy="365125"/>
          </a:xfrm>
        </p:spPr>
        <p:txBody>
          <a:bodyPr>
            <a:normAutofit/>
          </a:bodyPr>
          <a:lstStyle/>
          <a:p>
            <a:pPr>
              <a:spcAft>
                <a:spcPts val="600"/>
              </a:spcAft>
            </a:pPr>
            <a:fld id="{A040DFE1-D681-4741-A36C-91AA00CC550F}" type="slidenum">
              <a:rPr kumimoji="1" lang="ja-JP" altLang="en-US" smtClean="0"/>
              <a:pPr>
                <a:spcAft>
                  <a:spcPts val="600"/>
                </a:spcAft>
              </a:pPr>
              <a:t>6</a:t>
            </a:fld>
            <a:endParaRPr kumimoji="1" lang="ja-JP" altLang="en-US"/>
          </a:p>
        </p:txBody>
      </p:sp>
      <p:graphicFrame>
        <p:nvGraphicFramePr>
          <p:cNvPr id="6" name="コンテンツ プレースホルダー 2">
            <a:extLst>
              <a:ext uri="{FF2B5EF4-FFF2-40B4-BE49-F238E27FC236}">
                <a16:creationId xmlns:a16="http://schemas.microsoft.com/office/drawing/2014/main" id="{F71F2D1A-0F47-4DCA-8B45-A5C0D8BDCEDB}"/>
              </a:ext>
            </a:extLst>
          </p:cNvPr>
          <p:cNvGraphicFramePr>
            <a:graphicFrameLocks noGrp="1"/>
          </p:cNvGraphicFramePr>
          <p:nvPr>
            <p:ph idx="1"/>
            <p:extLst>
              <p:ext uri="{D42A27DB-BD31-4B8C-83A1-F6EECF244321}">
                <p14:modId xmlns:p14="http://schemas.microsoft.com/office/powerpoint/2010/main" val="536924832"/>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168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35DFAFC6-3179-4B93-8D8F-3AD24EC5F784}"/>
              </a:ext>
            </a:extLst>
          </p:cNvPr>
          <p:cNvSpPr>
            <a:spLocks noGrp="1"/>
          </p:cNvSpPr>
          <p:nvPr>
            <p:ph type="title"/>
          </p:nvPr>
        </p:nvSpPr>
        <p:spPr>
          <a:xfrm>
            <a:off x="838200" y="673770"/>
            <a:ext cx="3220329" cy="2027227"/>
          </a:xfrm>
        </p:spPr>
        <p:txBody>
          <a:bodyPr anchor="t">
            <a:normAutofit/>
          </a:bodyPr>
          <a:lstStyle/>
          <a:p>
            <a:r>
              <a:rPr kumimoji="1" lang="ja-JP" altLang="en-US" sz="2200">
                <a:solidFill>
                  <a:srgbClr val="FFFFFF"/>
                </a:solidFill>
              </a:rPr>
              <a:t>データをざっくり紹介</a:t>
            </a:r>
            <a:br>
              <a:rPr kumimoji="1" lang="en-US" altLang="ja-JP" sz="2200">
                <a:solidFill>
                  <a:srgbClr val="FFFFFF"/>
                </a:solidFill>
              </a:rPr>
            </a:br>
            <a:r>
              <a:rPr kumimoji="1" lang="ja-JP" altLang="en-US" sz="2200">
                <a:solidFill>
                  <a:srgbClr val="FFFFFF"/>
                </a:solidFill>
              </a:rPr>
              <a:t>～自分でもやってみたかったら僕の</a:t>
            </a:r>
            <a:r>
              <a:rPr kumimoji="1" lang="en-US" altLang="ja-JP" sz="2200">
                <a:solidFill>
                  <a:srgbClr val="FFFFFF"/>
                </a:solidFill>
              </a:rPr>
              <a:t>git(mtsuka1999)</a:t>
            </a:r>
            <a:r>
              <a:rPr kumimoji="1" lang="ja-JP" altLang="en-US" sz="2200">
                <a:solidFill>
                  <a:srgbClr val="FFFFFF"/>
                </a:solidFill>
              </a:rPr>
              <a:t>を</a:t>
            </a:r>
            <a:r>
              <a:rPr kumimoji="1" lang="en-US" altLang="ja-JP" sz="2200">
                <a:solidFill>
                  <a:srgbClr val="FFFFFF"/>
                </a:solidFill>
              </a:rPr>
              <a:t>clone</a:t>
            </a:r>
            <a:r>
              <a:rPr kumimoji="1" lang="ja-JP" altLang="en-US" sz="2200">
                <a:solidFill>
                  <a:srgbClr val="FFFFFF"/>
                </a:solidFill>
              </a:rPr>
              <a:t>してね！！～</a:t>
            </a:r>
          </a:p>
        </p:txBody>
      </p:sp>
      <p:sp>
        <p:nvSpPr>
          <p:cNvPr id="4" name="スライド番号プレースホルダー 3">
            <a:extLst>
              <a:ext uri="{FF2B5EF4-FFF2-40B4-BE49-F238E27FC236}">
                <a16:creationId xmlns:a16="http://schemas.microsoft.com/office/drawing/2014/main" id="{33CAEBDF-F9B4-41A4-9F57-971D2C8A98E9}"/>
              </a:ext>
            </a:extLst>
          </p:cNvPr>
          <p:cNvSpPr>
            <a:spLocks noGrp="1"/>
          </p:cNvSpPr>
          <p:nvPr>
            <p:ph type="sldNum" sz="quarter" idx="12"/>
          </p:nvPr>
        </p:nvSpPr>
        <p:spPr>
          <a:xfrm>
            <a:off x="8610600" y="6356350"/>
            <a:ext cx="2743200" cy="365125"/>
          </a:xfrm>
        </p:spPr>
        <p:txBody>
          <a:bodyPr>
            <a:normAutofit/>
          </a:bodyPr>
          <a:lstStyle/>
          <a:p>
            <a:pPr>
              <a:spcAft>
                <a:spcPts val="600"/>
              </a:spcAft>
            </a:pPr>
            <a:fld id="{A040DFE1-D681-4741-A36C-91AA00CC550F}" type="slidenum">
              <a:rPr kumimoji="1" lang="ja-JP" altLang="en-US" smtClean="0"/>
              <a:pPr>
                <a:spcAft>
                  <a:spcPts val="600"/>
                </a:spcAft>
              </a:pPr>
              <a:t>7</a:t>
            </a:fld>
            <a:endParaRPr kumimoji="1" lang="ja-JP" altLang="en-US"/>
          </a:p>
        </p:txBody>
      </p:sp>
      <p:graphicFrame>
        <p:nvGraphicFramePr>
          <p:cNvPr id="6" name="コンテンツ プレースホルダー 2">
            <a:extLst>
              <a:ext uri="{FF2B5EF4-FFF2-40B4-BE49-F238E27FC236}">
                <a16:creationId xmlns:a16="http://schemas.microsoft.com/office/drawing/2014/main" id="{B2EDCE5C-2F22-4A71-8AC8-705BF0084D72}"/>
              </a:ext>
            </a:extLst>
          </p:cNvPr>
          <p:cNvGraphicFramePr>
            <a:graphicFrameLocks noGrp="1"/>
          </p:cNvGraphicFramePr>
          <p:nvPr>
            <p:ph idx="1"/>
            <p:extLst>
              <p:ext uri="{D42A27DB-BD31-4B8C-83A1-F6EECF244321}">
                <p14:modId xmlns:p14="http://schemas.microsoft.com/office/powerpoint/2010/main" val="3172152741"/>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30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7B1C2-4543-4ED3-9FD1-187C9DC96452}"/>
              </a:ext>
            </a:extLst>
          </p:cNvPr>
          <p:cNvSpPr>
            <a:spLocks noGrp="1"/>
          </p:cNvSpPr>
          <p:nvPr>
            <p:ph type="title"/>
          </p:nvPr>
        </p:nvSpPr>
        <p:spPr/>
        <p:txBody>
          <a:bodyPr/>
          <a:lstStyle/>
          <a:p>
            <a:r>
              <a:rPr kumimoji="1" lang="ja-JP" altLang="en-US" dirty="0"/>
              <a:t>まずは基本的な</a:t>
            </a:r>
            <a:r>
              <a:rPr kumimoji="1" lang="en-US" altLang="ja-JP" dirty="0"/>
              <a:t>library</a:t>
            </a:r>
            <a:r>
              <a:rPr kumimoji="1" lang="ja-JP" altLang="en-US" dirty="0"/>
              <a:t>の</a:t>
            </a:r>
            <a:r>
              <a:rPr kumimoji="1" lang="en-US" altLang="ja-JP" dirty="0"/>
              <a:t>import</a:t>
            </a:r>
            <a:endParaRPr kumimoji="1" lang="ja-JP" altLang="en-US" dirty="0"/>
          </a:p>
        </p:txBody>
      </p:sp>
      <p:sp>
        <p:nvSpPr>
          <p:cNvPr id="3" name="コンテンツ プレースホルダー 2">
            <a:extLst>
              <a:ext uri="{FF2B5EF4-FFF2-40B4-BE49-F238E27FC236}">
                <a16:creationId xmlns:a16="http://schemas.microsoft.com/office/drawing/2014/main" id="{217C107B-06B2-4BBB-99B8-ADC5DF51C167}"/>
              </a:ext>
            </a:extLst>
          </p:cNvPr>
          <p:cNvSpPr>
            <a:spLocks noGrp="1"/>
          </p:cNvSpPr>
          <p:nvPr>
            <p:ph idx="1"/>
          </p:nvPr>
        </p:nvSpPr>
        <p:spPr/>
        <p:txBody>
          <a:bodyPr/>
          <a:lstStyle/>
          <a:p>
            <a:pPr marL="0" indent="0">
              <a:buNone/>
            </a:pPr>
            <a:r>
              <a:rPr kumimoji="1" lang="en-US" altLang="ja-JP" dirty="0"/>
              <a:t>import pandas as pd #pandas</a:t>
            </a:r>
            <a:r>
              <a:rPr kumimoji="1" lang="ja-JP" altLang="en-US" dirty="0"/>
              <a:t>を</a:t>
            </a:r>
            <a:r>
              <a:rPr lang="en-US" altLang="ja-JP" dirty="0"/>
              <a:t>import</a:t>
            </a:r>
            <a:endParaRPr kumimoji="1" lang="en-US" altLang="ja-JP" dirty="0"/>
          </a:p>
          <a:p>
            <a:pPr marL="0" indent="0">
              <a:buNone/>
            </a:pPr>
            <a:r>
              <a:rPr kumimoji="1" lang="en-US" altLang="ja-JP" dirty="0"/>
              <a:t>import </a:t>
            </a:r>
            <a:r>
              <a:rPr kumimoji="1" lang="en-US" altLang="ja-JP" dirty="0" err="1"/>
              <a:t>numpy</a:t>
            </a:r>
            <a:r>
              <a:rPr kumimoji="1" lang="en-US" altLang="ja-JP" dirty="0"/>
              <a:t> as np</a:t>
            </a:r>
            <a:r>
              <a:rPr lang="ja-JP" altLang="en-US" dirty="0"/>
              <a:t> </a:t>
            </a:r>
            <a:r>
              <a:rPr lang="en-US" altLang="ja-JP" dirty="0"/>
              <a:t>#numpy</a:t>
            </a:r>
            <a:r>
              <a:rPr lang="ja-JP" altLang="en-US" dirty="0"/>
              <a:t>を</a:t>
            </a:r>
            <a:r>
              <a:rPr lang="en-US" altLang="ja-JP" dirty="0"/>
              <a:t>import</a:t>
            </a:r>
            <a:endParaRPr kumimoji="1" lang="en-US" altLang="ja-JP" dirty="0"/>
          </a:p>
          <a:p>
            <a:pPr marL="0" indent="0">
              <a:buNone/>
            </a:pPr>
            <a:r>
              <a:rPr kumimoji="1" lang="en-US" altLang="ja-JP" dirty="0"/>
              <a:t>from matplotlib import </a:t>
            </a:r>
            <a:r>
              <a:rPr kumimoji="1" lang="en-US" altLang="ja-JP" dirty="0" err="1"/>
              <a:t>pyplot</a:t>
            </a:r>
            <a:r>
              <a:rPr kumimoji="1" lang="en-US" altLang="ja-JP" dirty="0"/>
              <a:t> as </a:t>
            </a:r>
            <a:r>
              <a:rPr kumimoji="1" lang="en-US" altLang="ja-JP" dirty="0" err="1"/>
              <a:t>plt</a:t>
            </a:r>
            <a:r>
              <a:rPr kumimoji="1" lang="ja-JP" altLang="en-US" dirty="0"/>
              <a:t>　</a:t>
            </a:r>
            <a:r>
              <a:rPr kumimoji="1" lang="en-US" altLang="ja-JP" dirty="0"/>
              <a:t>#matplotlib</a:t>
            </a:r>
            <a:r>
              <a:rPr kumimoji="1" lang="ja-JP" altLang="en-US" dirty="0"/>
              <a:t>を</a:t>
            </a:r>
            <a:r>
              <a:rPr kumimoji="1" lang="en-US" altLang="ja-JP" dirty="0"/>
              <a:t>import</a:t>
            </a:r>
            <a:endParaRPr kumimoji="1" lang="ja-JP" altLang="en-US" dirty="0"/>
          </a:p>
        </p:txBody>
      </p:sp>
      <p:sp>
        <p:nvSpPr>
          <p:cNvPr id="4" name="スライド番号プレースホルダー 3">
            <a:extLst>
              <a:ext uri="{FF2B5EF4-FFF2-40B4-BE49-F238E27FC236}">
                <a16:creationId xmlns:a16="http://schemas.microsoft.com/office/drawing/2014/main" id="{752D0B78-8D5E-446F-8657-0708D9A458F7}"/>
              </a:ext>
            </a:extLst>
          </p:cNvPr>
          <p:cNvSpPr>
            <a:spLocks noGrp="1"/>
          </p:cNvSpPr>
          <p:nvPr>
            <p:ph type="sldNum" sz="quarter" idx="12"/>
          </p:nvPr>
        </p:nvSpPr>
        <p:spPr/>
        <p:txBody>
          <a:bodyPr/>
          <a:lstStyle/>
          <a:p>
            <a:fld id="{A040DFE1-D681-4741-A36C-91AA00CC550F}" type="slidenum">
              <a:rPr kumimoji="1" lang="ja-JP" altLang="en-US" smtClean="0"/>
              <a:t>8</a:t>
            </a:fld>
            <a:endParaRPr kumimoji="1" lang="ja-JP" altLang="en-US"/>
          </a:p>
        </p:txBody>
      </p:sp>
    </p:spTree>
    <p:extLst>
      <p:ext uri="{BB962C8B-B14F-4D97-AF65-F5344CB8AC3E}">
        <p14:creationId xmlns:p14="http://schemas.microsoft.com/office/powerpoint/2010/main" val="22169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96CA7-9949-4E67-BF8C-379D9D60EE92}"/>
              </a:ext>
            </a:extLst>
          </p:cNvPr>
          <p:cNvSpPr>
            <a:spLocks noGrp="1"/>
          </p:cNvSpPr>
          <p:nvPr>
            <p:ph type="title"/>
          </p:nvPr>
        </p:nvSpPr>
        <p:spPr>
          <a:xfrm>
            <a:off x="648929" y="629266"/>
            <a:ext cx="3505495" cy="1622321"/>
          </a:xfrm>
        </p:spPr>
        <p:txBody>
          <a:bodyPr>
            <a:normAutofit/>
          </a:bodyPr>
          <a:lstStyle/>
          <a:p>
            <a:r>
              <a:rPr lang="en-US" altLang="ja-JP" sz="3700"/>
              <a:t>Team</a:t>
            </a:r>
            <a:r>
              <a:rPr lang="ja-JP" altLang="en-US" sz="3700"/>
              <a:t>の一覧を表示してみる</a:t>
            </a:r>
            <a:endParaRPr kumimoji="1" lang="ja-JP" altLang="en-US" sz="3700"/>
          </a:p>
        </p:txBody>
      </p:sp>
      <p:sp>
        <p:nvSpPr>
          <p:cNvPr id="3" name="コンテンツ プレースホルダー 2">
            <a:extLst>
              <a:ext uri="{FF2B5EF4-FFF2-40B4-BE49-F238E27FC236}">
                <a16:creationId xmlns:a16="http://schemas.microsoft.com/office/drawing/2014/main" id="{FF57627D-1C62-4DC2-82A4-D957476F9FE5}"/>
              </a:ext>
            </a:extLst>
          </p:cNvPr>
          <p:cNvSpPr>
            <a:spLocks noGrp="1"/>
          </p:cNvSpPr>
          <p:nvPr>
            <p:ph idx="1"/>
          </p:nvPr>
        </p:nvSpPr>
        <p:spPr>
          <a:xfrm>
            <a:off x="648931" y="2438400"/>
            <a:ext cx="3505494" cy="3785419"/>
          </a:xfrm>
        </p:spPr>
        <p:txBody>
          <a:bodyPr>
            <a:normAutofit/>
          </a:bodyPr>
          <a:lstStyle/>
          <a:p>
            <a:pPr marL="0" indent="0">
              <a:buNone/>
            </a:pPr>
            <a:r>
              <a:rPr kumimoji="1" lang="en-US" altLang="ja-JP" sz="2000" dirty="0"/>
              <a:t>from </a:t>
            </a:r>
            <a:r>
              <a:rPr kumimoji="1" lang="en-US" altLang="ja-JP" sz="2000"/>
              <a:t>nba_api.stats.static</a:t>
            </a:r>
            <a:r>
              <a:rPr kumimoji="1" lang="en-US" altLang="ja-JP" sz="2000" dirty="0"/>
              <a:t> import teams #nba_api</a:t>
            </a:r>
            <a:r>
              <a:rPr kumimoji="1" lang="ja-JP" altLang="en-US" sz="2000" dirty="0"/>
              <a:t>の</a:t>
            </a:r>
            <a:r>
              <a:rPr kumimoji="1" lang="en-US" altLang="ja-JP" sz="2000" dirty="0"/>
              <a:t>stats</a:t>
            </a:r>
            <a:r>
              <a:rPr kumimoji="1" lang="ja-JP" altLang="en-US" sz="2000" dirty="0"/>
              <a:t>から</a:t>
            </a:r>
            <a:r>
              <a:rPr kumimoji="1" lang="en-US" altLang="ja-JP" sz="2000" dirty="0"/>
              <a:t>team</a:t>
            </a:r>
            <a:r>
              <a:rPr kumimoji="1" lang="ja-JP" altLang="en-US" sz="2000" dirty="0"/>
              <a:t>をインポート</a:t>
            </a:r>
          </a:p>
          <a:p>
            <a:pPr marL="0" indent="0">
              <a:buNone/>
            </a:pPr>
            <a:r>
              <a:rPr kumimoji="1" lang="en-US" altLang="ja-JP" sz="2000"/>
              <a:t>teams_data</a:t>
            </a:r>
            <a:r>
              <a:rPr kumimoji="1" lang="en-US" altLang="ja-JP" sz="2000" dirty="0"/>
              <a:t> = </a:t>
            </a:r>
            <a:r>
              <a:rPr kumimoji="1" lang="en-US" altLang="ja-JP" sz="2000"/>
              <a:t>teams.get_teams</a:t>
            </a:r>
            <a:r>
              <a:rPr kumimoji="1" lang="en-US" altLang="ja-JP" sz="2000" dirty="0"/>
              <a:t>()</a:t>
            </a:r>
          </a:p>
          <a:p>
            <a:pPr marL="0" indent="0">
              <a:buNone/>
            </a:pPr>
            <a:r>
              <a:rPr kumimoji="1" lang="en-US" altLang="ja-JP" sz="2000"/>
              <a:t>df_team</a:t>
            </a:r>
            <a:r>
              <a:rPr kumimoji="1" lang="en-US" altLang="ja-JP" sz="2000" dirty="0"/>
              <a:t> = </a:t>
            </a:r>
            <a:r>
              <a:rPr kumimoji="1" lang="en-US" altLang="ja-JP" sz="2000"/>
              <a:t>pd.DataFrame</a:t>
            </a:r>
            <a:r>
              <a:rPr kumimoji="1" lang="en-US" altLang="ja-JP" sz="2000" dirty="0"/>
              <a:t>(</a:t>
            </a:r>
            <a:r>
              <a:rPr kumimoji="1" lang="en-US" altLang="ja-JP" sz="2000"/>
              <a:t>teams_data</a:t>
            </a:r>
            <a:r>
              <a:rPr kumimoji="1" lang="en-US" altLang="ja-JP" sz="2000" dirty="0"/>
              <a:t>)</a:t>
            </a:r>
          </a:p>
          <a:p>
            <a:pPr marL="0" indent="0">
              <a:buNone/>
            </a:pPr>
            <a:r>
              <a:rPr kumimoji="1" lang="en-US" altLang="ja-JP" sz="2000"/>
              <a:t>df_team</a:t>
            </a:r>
            <a:endParaRPr kumimoji="1" lang="en-US" altLang="ja-JP" sz="2000" dirty="0"/>
          </a:p>
          <a:p>
            <a:pPr marL="0" indent="0">
              <a:buNone/>
            </a:pPr>
            <a:endParaRPr kumimoji="1" lang="ja-JP" altLang="en-US" sz="2000" dirty="0"/>
          </a:p>
        </p:txBody>
      </p:sp>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表 4">
            <a:extLst>
              <a:ext uri="{FF2B5EF4-FFF2-40B4-BE49-F238E27FC236}">
                <a16:creationId xmlns:a16="http://schemas.microsoft.com/office/drawing/2014/main" id="{384F128C-3699-48DC-AD68-02F7150B506E}"/>
              </a:ext>
            </a:extLst>
          </p:cNvPr>
          <p:cNvGraphicFramePr>
            <a:graphicFrameLocks noGrp="1"/>
          </p:cNvGraphicFramePr>
          <p:nvPr>
            <p:extLst>
              <p:ext uri="{D42A27DB-BD31-4B8C-83A1-F6EECF244321}">
                <p14:modId xmlns:p14="http://schemas.microsoft.com/office/powerpoint/2010/main" val="1858298086"/>
              </p:ext>
            </p:extLst>
          </p:nvPr>
        </p:nvGraphicFramePr>
        <p:xfrm>
          <a:off x="5491995" y="807593"/>
          <a:ext cx="5847067" cy="5239589"/>
        </p:xfrm>
        <a:graphic>
          <a:graphicData uri="http://schemas.openxmlformats.org/drawingml/2006/table">
            <a:tbl>
              <a:tblPr firstRow="1" bandRow="1"/>
              <a:tblGrid>
                <a:gridCol w="234509">
                  <a:extLst>
                    <a:ext uri="{9D8B030D-6E8A-4147-A177-3AD203B41FA5}">
                      <a16:colId xmlns:a16="http://schemas.microsoft.com/office/drawing/2014/main" val="3210886469"/>
                    </a:ext>
                  </a:extLst>
                </a:gridCol>
                <a:gridCol w="685523">
                  <a:extLst>
                    <a:ext uri="{9D8B030D-6E8A-4147-A177-3AD203B41FA5}">
                      <a16:colId xmlns:a16="http://schemas.microsoft.com/office/drawing/2014/main" val="3774815766"/>
                    </a:ext>
                  </a:extLst>
                </a:gridCol>
                <a:gridCol w="1316682">
                  <a:extLst>
                    <a:ext uri="{9D8B030D-6E8A-4147-A177-3AD203B41FA5}">
                      <a16:colId xmlns:a16="http://schemas.microsoft.com/office/drawing/2014/main" val="645981968"/>
                    </a:ext>
                  </a:extLst>
                </a:gridCol>
                <a:gridCol w="605170">
                  <a:extLst>
                    <a:ext uri="{9D8B030D-6E8A-4147-A177-3AD203B41FA5}">
                      <a16:colId xmlns:a16="http://schemas.microsoft.com/office/drawing/2014/main" val="924079328"/>
                    </a:ext>
                  </a:extLst>
                </a:gridCol>
                <a:gridCol w="780132">
                  <a:extLst>
                    <a:ext uri="{9D8B030D-6E8A-4147-A177-3AD203B41FA5}">
                      <a16:colId xmlns:a16="http://schemas.microsoft.com/office/drawing/2014/main" val="4047260071"/>
                    </a:ext>
                  </a:extLst>
                </a:gridCol>
                <a:gridCol w="812533">
                  <a:extLst>
                    <a:ext uri="{9D8B030D-6E8A-4147-A177-3AD203B41FA5}">
                      <a16:colId xmlns:a16="http://schemas.microsoft.com/office/drawing/2014/main" val="2844617273"/>
                    </a:ext>
                  </a:extLst>
                </a:gridCol>
                <a:gridCol w="1069143">
                  <a:extLst>
                    <a:ext uri="{9D8B030D-6E8A-4147-A177-3AD203B41FA5}">
                      <a16:colId xmlns:a16="http://schemas.microsoft.com/office/drawing/2014/main" val="668953581"/>
                    </a:ext>
                  </a:extLst>
                </a:gridCol>
                <a:gridCol w="343375">
                  <a:extLst>
                    <a:ext uri="{9D8B030D-6E8A-4147-A177-3AD203B41FA5}">
                      <a16:colId xmlns:a16="http://schemas.microsoft.com/office/drawing/2014/main" val="70102575"/>
                    </a:ext>
                  </a:extLst>
                </a:gridCol>
              </a:tblGrid>
              <a:tr h="169019">
                <a:tc>
                  <a:txBody>
                    <a:bodyPr/>
                    <a:lstStyle/>
                    <a:p>
                      <a:pPr algn="r" fontAlgn="ctr"/>
                      <a:r>
                        <a:rPr lang="en-US" sz="800" b="1">
                          <a:effectLst/>
                        </a:rPr>
                        <a:t>id</a:t>
                      </a:r>
                    </a:p>
                  </a:txBody>
                  <a:tcPr marL="14740" marR="14740" marT="7370" marB="7370" anchor="ctr">
                    <a:lnL>
                      <a:noFill/>
                    </a:lnL>
                    <a:lnR>
                      <a:noFill/>
                    </a:lnR>
                    <a:lnT>
                      <a:noFill/>
                    </a:lnT>
                    <a:lnB>
                      <a:noFill/>
                    </a:lnB>
                  </a:tcPr>
                </a:tc>
                <a:tc>
                  <a:txBody>
                    <a:bodyPr/>
                    <a:lstStyle/>
                    <a:p>
                      <a:pPr algn="r" fontAlgn="ctr"/>
                      <a:r>
                        <a:rPr lang="en-US" sz="800" b="1">
                          <a:effectLst/>
                        </a:rPr>
                        <a:t>full_name</a:t>
                      </a:r>
                    </a:p>
                  </a:txBody>
                  <a:tcPr marL="14740" marR="14740" marT="7370" marB="7370" anchor="ctr">
                    <a:lnL>
                      <a:noFill/>
                    </a:lnL>
                    <a:lnR>
                      <a:noFill/>
                    </a:lnR>
                    <a:lnT>
                      <a:noFill/>
                    </a:lnT>
                    <a:lnB>
                      <a:noFill/>
                    </a:lnB>
                  </a:tcPr>
                </a:tc>
                <a:tc>
                  <a:txBody>
                    <a:bodyPr/>
                    <a:lstStyle/>
                    <a:p>
                      <a:pPr algn="r" fontAlgn="ctr"/>
                      <a:r>
                        <a:rPr lang="en-US" sz="800" b="1">
                          <a:effectLst/>
                        </a:rPr>
                        <a:t>abbreviation</a:t>
                      </a:r>
                    </a:p>
                  </a:txBody>
                  <a:tcPr marL="14740" marR="14740" marT="7370" marB="7370" anchor="ctr">
                    <a:lnL>
                      <a:noFill/>
                    </a:lnL>
                    <a:lnR>
                      <a:noFill/>
                    </a:lnR>
                    <a:lnT>
                      <a:noFill/>
                    </a:lnT>
                    <a:lnB>
                      <a:noFill/>
                    </a:lnB>
                  </a:tcPr>
                </a:tc>
                <a:tc>
                  <a:txBody>
                    <a:bodyPr/>
                    <a:lstStyle/>
                    <a:p>
                      <a:pPr algn="r" fontAlgn="ctr"/>
                      <a:r>
                        <a:rPr lang="en-US" sz="800" b="1">
                          <a:effectLst/>
                        </a:rPr>
                        <a:t>nickname</a:t>
                      </a:r>
                    </a:p>
                  </a:txBody>
                  <a:tcPr marL="14740" marR="14740" marT="7370" marB="7370" anchor="ctr">
                    <a:lnL>
                      <a:noFill/>
                    </a:lnL>
                    <a:lnR>
                      <a:noFill/>
                    </a:lnR>
                    <a:lnT>
                      <a:noFill/>
                    </a:lnT>
                    <a:lnB>
                      <a:noFill/>
                    </a:lnB>
                  </a:tcPr>
                </a:tc>
                <a:tc>
                  <a:txBody>
                    <a:bodyPr/>
                    <a:lstStyle/>
                    <a:p>
                      <a:pPr algn="r" fontAlgn="ctr"/>
                      <a:r>
                        <a:rPr lang="en-US" sz="800" b="1">
                          <a:effectLst/>
                        </a:rPr>
                        <a:t>city</a:t>
                      </a:r>
                    </a:p>
                  </a:txBody>
                  <a:tcPr marL="14740" marR="14740" marT="7370" marB="7370" anchor="ctr">
                    <a:lnL>
                      <a:noFill/>
                    </a:lnL>
                    <a:lnR>
                      <a:noFill/>
                    </a:lnR>
                    <a:lnT>
                      <a:noFill/>
                    </a:lnT>
                    <a:lnB>
                      <a:noFill/>
                    </a:lnB>
                  </a:tcPr>
                </a:tc>
                <a:tc>
                  <a:txBody>
                    <a:bodyPr/>
                    <a:lstStyle/>
                    <a:p>
                      <a:pPr algn="r" fontAlgn="ctr"/>
                      <a:r>
                        <a:rPr lang="en-US" sz="800" b="1">
                          <a:effectLst/>
                        </a:rPr>
                        <a:t>state</a:t>
                      </a:r>
                    </a:p>
                  </a:txBody>
                  <a:tcPr marL="14740" marR="14740" marT="7370" marB="7370" anchor="ctr">
                    <a:lnL>
                      <a:noFill/>
                    </a:lnL>
                    <a:lnR>
                      <a:noFill/>
                    </a:lnR>
                    <a:lnT>
                      <a:noFill/>
                    </a:lnT>
                    <a:lnB>
                      <a:noFill/>
                    </a:lnB>
                  </a:tcPr>
                </a:tc>
                <a:tc>
                  <a:txBody>
                    <a:bodyPr/>
                    <a:lstStyle/>
                    <a:p>
                      <a:pPr algn="r" fontAlgn="ctr"/>
                      <a:r>
                        <a:rPr lang="en-US" sz="800" b="1">
                          <a:effectLst/>
                        </a:rPr>
                        <a:t>year_founded</a:t>
                      </a:r>
                    </a:p>
                  </a:txBody>
                  <a:tcPr marL="14740" marR="14740" marT="7370" marB="7370" anchor="ctr">
                    <a:lnL>
                      <a:noFill/>
                    </a:lnL>
                    <a:lnR>
                      <a:noFill/>
                    </a:lnR>
                    <a:lnT>
                      <a:noFill/>
                    </a:lnT>
                    <a:lnB>
                      <a:noFill/>
                    </a:lnB>
                  </a:tcPr>
                </a:tc>
                <a:tc>
                  <a:txBody>
                    <a:bodyPr/>
                    <a:lstStyle/>
                    <a:p>
                      <a:endParaRPr kumimoji="1" lang="ja-JP" altLang="en-US" sz="800" dirty="0"/>
                    </a:p>
                  </a:txBody>
                  <a:tcPr marL="14740" marR="14740" marT="7370" marB="7370">
                    <a:lnL>
                      <a:noFill/>
                    </a:lnL>
                  </a:tcPr>
                </a:tc>
                <a:extLst>
                  <a:ext uri="{0D108BD9-81ED-4DB2-BD59-A6C34878D82A}">
                    <a16:rowId xmlns:a16="http://schemas.microsoft.com/office/drawing/2014/main" val="3441986968"/>
                  </a:ext>
                </a:extLst>
              </a:tr>
              <a:tr h="169019">
                <a:tc>
                  <a:txBody>
                    <a:bodyPr/>
                    <a:lstStyle/>
                    <a:p>
                      <a:pPr algn="r" fontAlgn="ctr"/>
                      <a:r>
                        <a:rPr lang="en-US" altLang="ja-JP" sz="800" b="1">
                          <a:effectLst/>
                        </a:rPr>
                        <a:t>0</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1610612737</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Atlanta Hawks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ATL</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Hawks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Atlanta</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Atlanta</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1949</a:t>
                      </a:r>
                    </a:p>
                  </a:txBody>
                  <a:tcPr marL="14740" marR="14740" marT="7370" marB="7370" anchor="ctr">
                    <a:lnL>
                      <a:noFill/>
                    </a:lnL>
                    <a:lnR>
                      <a:noFill/>
                    </a:lnR>
                    <a:lnB>
                      <a:noFill/>
                    </a:lnB>
                    <a:solidFill>
                      <a:srgbClr val="F5F5F5"/>
                    </a:solidFill>
                  </a:tcPr>
                </a:tc>
                <a:extLst>
                  <a:ext uri="{0D108BD9-81ED-4DB2-BD59-A6C34878D82A}">
                    <a16:rowId xmlns:a16="http://schemas.microsoft.com/office/drawing/2014/main" val="2128508394"/>
                  </a:ext>
                </a:extLst>
              </a:tr>
              <a:tr h="169019">
                <a:tc>
                  <a:txBody>
                    <a:bodyPr/>
                    <a:lstStyle/>
                    <a:p>
                      <a:pPr algn="r" fontAlgn="ctr"/>
                      <a:r>
                        <a:rPr lang="en-US" altLang="ja-JP" sz="800" b="1">
                          <a:effectLst/>
                        </a:rPr>
                        <a:t>1</a:t>
                      </a:r>
                    </a:p>
                  </a:txBody>
                  <a:tcPr marL="14740" marR="14740" marT="7370" marB="7370" anchor="ctr">
                    <a:lnL>
                      <a:noFill/>
                    </a:lnL>
                    <a:lnR>
                      <a:noFill/>
                    </a:lnR>
                    <a:lnT>
                      <a:noFill/>
                    </a:lnT>
                    <a:lnB>
                      <a:noFill/>
                    </a:lnB>
                  </a:tcPr>
                </a:tc>
                <a:tc>
                  <a:txBody>
                    <a:bodyPr/>
                    <a:lstStyle/>
                    <a:p>
                      <a:pPr algn="r" fontAlgn="ctr"/>
                      <a:r>
                        <a:rPr lang="en-US" altLang="ja-JP" sz="800">
                          <a:effectLst/>
                        </a:rPr>
                        <a:t>1610612738</a:t>
                      </a:r>
                    </a:p>
                  </a:txBody>
                  <a:tcPr marL="14740" marR="14740" marT="7370" marB="7370" anchor="ctr">
                    <a:lnL>
                      <a:noFill/>
                    </a:lnL>
                    <a:lnR>
                      <a:noFill/>
                    </a:lnR>
                    <a:lnT>
                      <a:noFill/>
                    </a:lnT>
                    <a:lnB>
                      <a:noFill/>
                    </a:lnB>
                  </a:tcPr>
                </a:tc>
                <a:tc>
                  <a:txBody>
                    <a:bodyPr/>
                    <a:lstStyle/>
                    <a:p>
                      <a:pPr algn="r" fontAlgn="ctr"/>
                      <a:r>
                        <a:rPr lang="en-US" sz="800">
                          <a:effectLst/>
                        </a:rPr>
                        <a:t>Boston Celtics</a:t>
                      </a:r>
                    </a:p>
                  </a:txBody>
                  <a:tcPr marL="14740" marR="14740" marT="7370" marB="7370" anchor="ctr">
                    <a:lnL>
                      <a:noFill/>
                    </a:lnL>
                    <a:lnR>
                      <a:noFill/>
                    </a:lnR>
                    <a:lnT>
                      <a:noFill/>
                    </a:lnT>
                    <a:lnB>
                      <a:noFill/>
                    </a:lnB>
                  </a:tcPr>
                </a:tc>
                <a:tc>
                  <a:txBody>
                    <a:bodyPr/>
                    <a:lstStyle/>
                    <a:p>
                      <a:pPr algn="r" fontAlgn="ctr"/>
                      <a:r>
                        <a:rPr lang="en-US" sz="800">
                          <a:effectLst/>
                        </a:rPr>
                        <a:t>BOS</a:t>
                      </a:r>
                    </a:p>
                  </a:txBody>
                  <a:tcPr marL="14740" marR="14740" marT="7370" marB="7370" anchor="ctr">
                    <a:lnL>
                      <a:noFill/>
                    </a:lnL>
                    <a:lnR>
                      <a:noFill/>
                    </a:lnR>
                    <a:lnT>
                      <a:noFill/>
                    </a:lnT>
                    <a:lnB>
                      <a:noFill/>
                    </a:lnB>
                  </a:tcPr>
                </a:tc>
                <a:tc>
                  <a:txBody>
                    <a:bodyPr/>
                    <a:lstStyle/>
                    <a:p>
                      <a:pPr algn="r" fontAlgn="ctr"/>
                      <a:r>
                        <a:rPr lang="en-US" sz="800">
                          <a:effectLst/>
                        </a:rPr>
                        <a:t>Celtics</a:t>
                      </a:r>
                    </a:p>
                  </a:txBody>
                  <a:tcPr marL="14740" marR="14740" marT="7370" marB="7370" anchor="ctr">
                    <a:lnL>
                      <a:noFill/>
                    </a:lnL>
                    <a:lnR>
                      <a:noFill/>
                    </a:lnR>
                    <a:lnT>
                      <a:noFill/>
                    </a:lnT>
                    <a:lnB>
                      <a:noFill/>
                    </a:lnB>
                  </a:tcPr>
                </a:tc>
                <a:tc>
                  <a:txBody>
                    <a:bodyPr/>
                    <a:lstStyle/>
                    <a:p>
                      <a:pPr algn="r" fontAlgn="ctr"/>
                      <a:r>
                        <a:rPr lang="en-US" sz="800">
                          <a:effectLst/>
                        </a:rPr>
                        <a:t>Boston</a:t>
                      </a:r>
                    </a:p>
                  </a:txBody>
                  <a:tcPr marL="14740" marR="14740" marT="7370" marB="7370" anchor="ctr">
                    <a:lnL>
                      <a:noFill/>
                    </a:lnL>
                    <a:lnR>
                      <a:noFill/>
                    </a:lnR>
                    <a:lnT>
                      <a:noFill/>
                    </a:lnT>
                    <a:lnB>
                      <a:noFill/>
                    </a:lnB>
                  </a:tcPr>
                </a:tc>
                <a:tc>
                  <a:txBody>
                    <a:bodyPr/>
                    <a:lstStyle/>
                    <a:p>
                      <a:pPr algn="r" fontAlgn="ctr"/>
                      <a:r>
                        <a:rPr lang="en-US" sz="800">
                          <a:effectLst/>
                        </a:rPr>
                        <a:t>Massachusetts</a:t>
                      </a:r>
                    </a:p>
                  </a:txBody>
                  <a:tcPr marL="14740" marR="14740" marT="7370" marB="7370" anchor="ctr">
                    <a:lnL>
                      <a:noFill/>
                    </a:lnL>
                    <a:lnR>
                      <a:noFill/>
                    </a:lnR>
                    <a:lnT>
                      <a:noFill/>
                    </a:lnT>
                    <a:lnB>
                      <a:noFill/>
                    </a:lnB>
                  </a:tcPr>
                </a:tc>
                <a:tc>
                  <a:txBody>
                    <a:bodyPr/>
                    <a:lstStyle/>
                    <a:p>
                      <a:pPr algn="r" fontAlgn="ctr"/>
                      <a:r>
                        <a:rPr lang="en-US" altLang="ja-JP" sz="800">
                          <a:effectLst/>
                        </a:rPr>
                        <a:t>1946</a:t>
                      </a:r>
                    </a:p>
                  </a:txBody>
                  <a:tcPr marL="14740" marR="14740" marT="7370" marB="7370" anchor="ctr">
                    <a:lnL>
                      <a:noFill/>
                    </a:lnL>
                    <a:lnR>
                      <a:noFill/>
                    </a:lnR>
                    <a:lnT>
                      <a:noFill/>
                    </a:lnT>
                    <a:lnB>
                      <a:noFill/>
                    </a:lnB>
                  </a:tcPr>
                </a:tc>
                <a:extLst>
                  <a:ext uri="{0D108BD9-81ED-4DB2-BD59-A6C34878D82A}">
                    <a16:rowId xmlns:a16="http://schemas.microsoft.com/office/drawing/2014/main" val="1618877989"/>
                  </a:ext>
                </a:extLst>
              </a:tr>
              <a:tr h="169019">
                <a:tc>
                  <a:txBody>
                    <a:bodyPr/>
                    <a:lstStyle/>
                    <a:p>
                      <a:pPr algn="r" fontAlgn="ctr"/>
                      <a:r>
                        <a:rPr lang="en-US" altLang="ja-JP" sz="800" b="1">
                          <a:effectLst/>
                        </a:rPr>
                        <a:t>2</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1610612739</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Cleveland Cavaliers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CLE</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Cavaliers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Cleveland</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Ohio</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1970</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3352301381"/>
                  </a:ext>
                </a:extLst>
              </a:tr>
              <a:tr h="169019">
                <a:tc>
                  <a:txBody>
                    <a:bodyPr/>
                    <a:lstStyle/>
                    <a:p>
                      <a:pPr algn="r" fontAlgn="ctr"/>
                      <a:r>
                        <a:rPr lang="en-US" altLang="ja-JP" sz="800" b="1">
                          <a:effectLst/>
                        </a:rPr>
                        <a:t>3</a:t>
                      </a:r>
                    </a:p>
                  </a:txBody>
                  <a:tcPr marL="14740" marR="14740" marT="7370" marB="7370" anchor="ctr">
                    <a:lnL>
                      <a:noFill/>
                    </a:lnL>
                    <a:lnR>
                      <a:noFill/>
                    </a:lnR>
                    <a:lnT>
                      <a:noFill/>
                    </a:lnT>
                    <a:lnB>
                      <a:noFill/>
                    </a:lnB>
                  </a:tcPr>
                </a:tc>
                <a:tc>
                  <a:txBody>
                    <a:bodyPr/>
                    <a:lstStyle/>
                    <a:p>
                      <a:pPr algn="r" fontAlgn="ctr"/>
                      <a:r>
                        <a:rPr lang="en-US" altLang="ja-JP" sz="800">
                          <a:effectLst/>
                        </a:rPr>
                        <a:t>1610612740</a:t>
                      </a:r>
                    </a:p>
                  </a:txBody>
                  <a:tcPr marL="14740" marR="14740" marT="7370" marB="7370" anchor="ctr">
                    <a:lnL>
                      <a:noFill/>
                    </a:lnL>
                    <a:lnR>
                      <a:noFill/>
                    </a:lnR>
                    <a:lnT>
                      <a:noFill/>
                    </a:lnT>
                    <a:lnB>
                      <a:noFill/>
                    </a:lnB>
                  </a:tcPr>
                </a:tc>
                <a:tc>
                  <a:txBody>
                    <a:bodyPr/>
                    <a:lstStyle/>
                    <a:p>
                      <a:pPr algn="r" fontAlgn="ctr"/>
                      <a:r>
                        <a:rPr lang="en-US" sz="800">
                          <a:effectLst/>
                        </a:rPr>
                        <a:t>New Orleans Pelicans</a:t>
                      </a:r>
                    </a:p>
                  </a:txBody>
                  <a:tcPr marL="14740" marR="14740" marT="7370" marB="7370" anchor="ctr">
                    <a:lnL>
                      <a:noFill/>
                    </a:lnL>
                    <a:lnR>
                      <a:noFill/>
                    </a:lnR>
                    <a:lnT>
                      <a:noFill/>
                    </a:lnT>
                    <a:lnB>
                      <a:noFill/>
                    </a:lnB>
                  </a:tcPr>
                </a:tc>
                <a:tc>
                  <a:txBody>
                    <a:bodyPr/>
                    <a:lstStyle/>
                    <a:p>
                      <a:pPr algn="r" fontAlgn="ctr"/>
                      <a:r>
                        <a:rPr lang="en-US" sz="800">
                          <a:effectLst/>
                        </a:rPr>
                        <a:t>NOP</a:t>
                      </a:r>
                    </a:p>
                  </a:txBody>
                  <a:tcPr marL="14740" marR="14740" marT="7370" marB="7370" anchor="ctr">
                    <a:lnL>
                      <a:noFill/>
                    </a:lnL>
                    <a:lnR>
                      <a:noFill/>
                    </a:lnR>
                    <a:lnT>
                      <a:noFill/>
                    </a:lnT>
                    <a:lnB>
                      <a:noFill/>
                    </a:lnB>
                  </a:tcPr>
                </a:tc>
                <a:tc>
                  <a:txBody>
                    <a:bodyPr/>
                    <a:lstStyle/>
                    <a:p>
                      <a:pPr algn="r" fontAlgn="ctr"/>
                      <a:r>
                        <a:rPr lang="en-US" sz="800">
                          <a:effectLst/>
                        </a:rPr>
                        <a:t>Pelicans</a:t>
                      </a:r>
                    </a:p>
                  </a:txBody>
                  <a:tcPr marL="14740" marR="14740" marT="7370" marB="7370" anchor="ctr">
                    <a:lnL>
                      <a:noFill/>
                    </a:lnL>
                    <a:lnR>
                      <a:noFill/>
                    </a:lnR>
                    <a:lnT>
                      <a:noFill/>
                    </a:lnT>
                    <a:lnB>
                      <a:noFill/>
                    </a:lnB>
                  </a:tcPr>
                </a:tc>
                <a:tc>
                  <a:txBody>
                    <a:bodyPr/>
                    <a:lstStyle/>
                    <a:p>
                      <a:pPr algn="r" fontAlgn="ctr"/>
                      <a:r>
                        <a:rPr lang="en-US" sz="800">
                          <a:effectLst/>
                        </a:rPr>
                        <a:t>New Orleans</a:t>
                      </a:r>
                    </a:p>
                  </a:txBody>
                  <a:tcPr marL="14740" marR="14740" marT="7370" marB="7370" anchor="ctr">
                    <a:lnL>
                      <a:noFill/>
                    </a:lnL>
                    <a:lnR>
                      <a:noFill/>
                    </a:lnR>
                    <a:lnT>
                      <a:noFill/>
                    </a:lnT>
                    <a:lnB>
                      <a:noFill/>
                    </a:lnB>
                  </a:tcPr>
                </a:tc>
                <a:tc>
                  <a:txBody>
                    <a:bodyPr/>
                    <a:lstStyle/>
                    <a:p>
                      <a:pPr algn="r" fontAlgn="ctr"/>
                      <a:r>
                        <a:rPr lang="en-US" sz="800">
                          <a:effectLst/>
                        </a:rPr>
                        <a:t>Louisiana</a:t>
                      </a:r>
                    </a:p>
                  </a:txBody>
                  <a:tcPr marL="14740" marR="14740" marT="7370" marB="7370" anchor="ctr">
                    <a:lnL>
                      <a:noFill/>
                    </a:lnL>
                    <a:lnR>
                      <a:noFill/>
                    </a:lnR>
                    <a:lnT>
                      <a:noFill/>
                    </a:lnT>
                    <a:lnB>
                      <a:noFill/>
                    </a:lnB>
                  </a:tcPr>
                </a:tc>
                <a:tc>
                  <a:txBody>
                    <a:bodyPr/>
                    <a:lstStyle/>
                    <a:p>
                      <a:pPr algn="r" fontAlgn="ctr"/>
                      <a:r>
                        <a:rPr lang="en-US" altLang="ja-JP" sz="800">
                          <a:effectLst/>
                        </a:rPr>
                        <a:t>2002</a:t>
                      </a:r>
                    </a:p>
                  </a:txBody>
                  <a:tcPr marL="14740" marR="14740" marT="7370" marB="7370" anchor="ctr">
                    <a:lnL>
                      <a:noFill/>
                    </a:lnL>
                    <a:lnR>
                      <a:noFill/>
                    </a:lnR>
                    <a:lnT>
                      <a:noFill/>
                    </a:lnT>
                    <a:lnB>
                      <a:noFill/>
                    </a:lnB>
                  </a:tcPr>
                </a:tc>
                <a:extLst>
                  <a:ext uri="{0D108BD9-81ED-4DB2-BD59-A6C34878D82A}">
                    <a16:rowId xmlns:a16="http://schemas.microsoft.com/office/drawing/2014/main" val="1830490441"/>
                  </a:ext>
                </a:extLst>
              </a:tr>
              <a:tr h="169019">
                <a:tc>
                  <a:txBody>
                    <a:bodyPr/>
                    <a:lstStyle/>
                    <a:p>
                      <a:pPr algn="r" fontAlgn="ctr"/>
                      <a:r>
                        <a:rPr lang="en-US" altLang="ja-JP" sz="800" b="1">
                          <a:effectLst/>
                        </a:rPr>
                        <a:t>4</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1610612741</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Chicago Bulls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CHI</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Bulls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Chicago</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Illinois</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1966</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3851592642"/>
                  </a:ext>
                </a:extLst>
              </a:tr>
              <a:tr h="169019">
                <a:tc>
                  <a:txBody>
                    <a:bodyPr/>
                    <a:lstStyle/>
                    <a:p>
                      <a:pPr algn="r" fontAlgn="ctr"/>
                      <a:r>
                        <a:rPr lang="en-US" altLang="ja-JP" sz="800" b="1">
                          <a:effectLst/>
                        </a:rPr>
                        <a:t>5</a:t>
                      </a:r>
                    </a:p>
                  </a:txBody>
                  <a:tcPr marL="14740" marR="14740" marT="7370" marB="7370" anchor="ctr">
                    <a:lnL>
                      <a:noFill/>
                    </a:lnL>
                    <a:lnR>
                      <a:noFill/>
                    </a:lnR>
                    <a:lnT>
                      <a:noFill/>
                    </a:lnT>
                    <a:lnB>
                      <a:noFill/>
                    </a:lnB>
                  </a:tcPr>
                </a:tc>
                <a:tc>
                  <a:txBody>
                    <a:bodyPr/>
                    <a:lstStyle/>
                    <a:p>
                      <a:pPr algn="r" fontAlgn="ctr"/>
                      <a:r>
                        <a:rPr lang="en-US" altLang="ja-JP" sz="800">
                          <a:effectLst/>
                        </a:rPr>
                        <a:t>1610612742</a:t>
                      </a:r>
                    </a:p>
                  </a:txBody>
                  <a:tcPr marL="14740" marR="14740" marT="7370" marB="7370" anchor="ctr">
                    <a:lnL>
                      <a:noFill/>
                    </a:lnL>
                    <a:lnR>
                      <a:noFill/>
                    </a:lnR>
                    <a:lnT>
                      <a:noFill/>
                    </a:lnT>
                    <a:lnB>
                      <a:noFill/>
                    </a:lnB>
                  </a:tcPr>
                </a:tc>
                <a:tc>
                  <a:txBody>
                    <a:bodyPr/>
                    <a:lstStyle/>
                    <a:p>
                      <a:pPr algn="r" fontAlgn="ctr"/>
                      <a:r>
                        <a:rPr lang="en-US" sz="800">
                          <a:effectLst/>
                        </a:rPr>
                        <a:t>Dallas Mavericks</a:t>
                      </a:r>
                    </a:p>
                  </a:txBody>
                  <a:tcPr marL="14740" marR="14740" marT="7370" marB="7370" anchor="ctr">
                    <a:lnL>
                      <a:noFill/>
                    </a:lnL>
                    <a:lnR>
                      <a:noFill/>
                    </a:lnR>
                    <a:lnT>
                      <a:noFill/>
                    </a:lnT>
                    <a:lnB>
                      <a:noFill/>
                    </a:lnB>
                  </a:tcPr>
                </a:tc>
                <a:tc>
                  <a:txBody>
                    <a:bodyPr/>
                    <a:lstStyle/>
                    <a:p>
                      <a:pPr algn="r" fontAlgn="ctr"/>
                      <a:r>
                        <a:rPr lang="en-US" sz="800">
                          <a:effectLst/>
                        </a:rPr>
                        <a:t>DAL</a:t>
                      </a:r>
                    </a:p>
                  </a:txBody>
                  <a:tcPr marL="14740" marR="14740" marT="7370" marB="7370" anchor="ctr">
                    <a:lnL>
                      <a:noFill/>
                    </a:lnL>
                    <a:lnR>
                      <a:noFill/>
                    </a:lnR>
                    <a:lnT>
                      <a:noFill/>
                    </a:lnT>
                    <a:lnB>
                      <a:noFill/>
                    </a:lnB>
                  </a:tcPr>
                </a:tc>
                <a:tc>
                  <a:txBody>
                    <a:bodyPr/>
                    <a:lstStyle/>
                    <a:p>
                      <a:pPr algn="r" fontAlgn="ctr"/>
                      <a:r>
                        <a:rPr lang="en-US" sz="800">
                          <a:effectLst/>
                        </a:rPr>
                        <a:t>Mavericks</a:t>
                      </a:r>
                    </a:p>
                  </a:txBody>
                  <a:tcPr marL="14740" marR="14740" marT="7370" marB="7370" anchor="ctr">
                    <a:lnL>
                      <a:noFill/>
                    </a:lnL>
                    <a:lnR>
                      <a:noFill/>
                    </a:lnR>
                    <a:lnT>
                      <a:noFill/>
                    </a:lnT>
                    <a:lnB>
                      <a:noFill/>
                    </a:lnB>
                  </a:tcPr>
                </a:tc>
                <a:tc>
                  <a:txBody>
                    <a:bodyPr/>
                    <a:lstStyle/>
                    <a:p>
                      <a:pPr algn="r" fontAlgn="ctr"/>
                      <a:r>
                        <a:rPr lang="en-US" sz="800">
                          <a:effectLst/>
                        </a:rPr>
                        <a:t>Dallas</a:t>
                      </a:r>
                    </a:p>
                  </a:txBody>
                  <a:tcPr marL="14740" marR="14740" marT="7370" marB="7370" anchor="ctr">
                    <a:lnL>
                      <a:noFill/>
                    </a:lnL>
                    <a:lnR>
                      <a:noFill/>
                    </a:lnR>
                    <a:lnT>
                      <a:noFill/>
                    </a:lnT>
                    <a:lnB>
                      <a:noFill/>
                    </a:lnB>
                  </a:tcPr>
                </a:tc>
                <a:tc>
                  <a:txBody>
                    <a:bodyPr/>
                    <a:lstStyle/>
                    <a:p>
                      <a:pPr algn="r" fontAlgn="ctr"/>
                      <a:r>
                        <a:rPr lang="en-US" sz="800">
                          <a:effectLst/>
                        </a:rPr>
                        <a:t>Texas</a:t>
                      </a:r>
                    </a:p>
                  </a:txBody>
                  <a:tcPr marL="14740" marR="14740" marT="7370" marB="7370" anchor="ctr">
                    <a:lnL>
                      <a:noFill/>
                    </a:lnL>
                    <a:lnR>
                      <a:noFill/>
                    </a:lnR>
                    <a:lnT>
                      <a:noFill/>
                    </a:lnT>
                    <a:lnB>
                      <a:noFill/>
                    </a:lnB>
                  </a:tcPr>
                </a:tc>
                <a:tc>
                  <a:txBody>
                    <a:bodyPr/>
                    <a:lstStyle/>
                    <a:p>
                      <a:pPr algn="r" fontAlgn="ctr"/>
                      <a:r>
                        <a:rPr lang="en-US" altLang="ja-JP" sz="800">
                          <a:effectLst/>
                        </a:rPr>
                        <a:t>1980</a:t>
                      </a:r>
                    </a:p>
                  </a:txBody>
                  <a:tcPr marL="14740" marR="14740" marT="7370" marB="7370" anchor="ctr">
                    <a:lnL>
                      <a:noFill/>
                    </a:lnL>
                    <a:lnR>
                      <a:noFill/>
                    </a:lnR>
                    <a:lnT>
                      <a:noFill/>
                    </a:lnT>
                    <a:lnB>
                      <a:noFill/>
                    </a:lnB>
                  </a:tcPr>
                </a:tc>
                <a:extLst>
                  <a:ext uri="{0D108BD9-81ED-4DB2-BD59-A6C34878D82A}">
                    <a16:rowId xmlns:a16="http://schemas.microsoft.com/office/drawing/2014/main" val="312511479"/>
                  </a:ext>
                </a:extLst>
              </a:tr>
              <a:tr h="169019">
                <a:tc>
                  <a:txBody>
                    <a:bodyPr/>
                    <a:lstStyle/>
                    <a:p>
                      <a:pPr algn="r" fontAlgn="ctr"/>
                      <a:r>
                        <a:rPr lang="en-US" altLang="ja-JP" sz="800" b="1">
                          <a:effectLst/>
                        </a:rPr>
                        <a:t>6</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1610612743</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Denver Nuggets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DEN</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Nuggets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Denver</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Colorado</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1976</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2943530135"/>
                  </a:ext>
                </a:extLst>
              </a:tr>
              <a:tr h="169019">
                <a:tc>
                  <a:txBody>
                    <a:bodyPr/>
                    <a:lstStyle/>
                    <a:p>
                      <a:pPr algn="r" fontAlgn="ctr"/>
                      <a:r>
                        <a:rPr lang="en-US" altLang="ja-JP" sz="800" b="1">
                          <a:effectLst/>
                        </a:rPr>
                        <a:t>7</a:t>
                      </a:r>
                    </a:p>
                  </a:txBody>
                  <a:tcPr marL="14740" marR="14740" marT="7370" marB="7370" anchor="ctr">
                    <a:lnL>
                      <a:noFill/>
                    </a:lnL>
                    <a:lnR>
                      <a:noFill/>
                    </a:lnR>
                    <a:lnT>
                      <a:noFill/>
                    </a:lnT>
                    <a:lnB>
                      <a:noFill/>
                    </a:lnB>
                  </a:tcPr>
                </a:tc>
                <a:tc>
                  <a:txBody>
                    <a:bodyPr/>
                    <a:lstStyle/>
                    <a:p>
                      <a:pPr algn="r" fontAlgn="ctr"/>
                      <a:r>
                        <a:rPr lang="en-US" altLang="ja-JP" sz="800">
                          <a:effectLst/>
                        </a:rPr>
                        <a:t>1610612744</a:t>
                      </a:r>
                    </a:p>
                  </a:txBody>
                  <a:tcPr marL="14740" marR="14740" marT="7370" marB="7370" anchor="ctr">
                    <a:lnL>
                      <a:noFill/>
                    </a:lnL>
                    <a:lnR>
                      <a:noFill/>
                    </a:lnR>
                    <a:lnT>
                      <a:noFill/>
                    </a:lnT>
                    <a:lnB>
                      <a:noFill/>
                    </a:lnB>
                  </a:tcPr>
                </a:tc>
                <a:tc>
                  <a:txBody>
                    <a:bodyPr/>
                    <a:lstStyle/>
                    <a:p>
                      <a:pPr algn="r" fontAlgn="ctr"/>
                      <a:r>
                        <a:rPr lang="en-US" sz="800">
                          <a:effectLst/>
                        </a:rPr>
                        <a:t>Golden State Warriors</a:t>
                      </a:r>
                    </a:p>
                  </a:txBody>
                  <a:tcPr marL="14740" marR="14740" marT="7370" marB="7370" anchor="ctr">
                    <a:lnL>
                      <a:noFill/>
                    </a:lnL>
                    <a:lnR>
                      <a:noFill/>
                    </a:lnR>
                    <a:lnT>
                      <a:noFill/>
                    </a:lnT>
                    <a:lnB>
                      <a:noFill/>
                    </a:lnB>
                  </a:tcPr>
                </a:tc>
                <a:tc>
                  <a:txBody>
                    <a:bodyPr/>
                    <a:lstStyle/>
                    <a:p>
                      <a:pPr algn="r" fontAlgn="ctr"/>
                      <a:r>
                        <a:rPr lang="en-US" sz="800">
                          <a:effectLst/>
                        </a:rPr>
                        <a:t>GSW</a:t>
                      </a:r>
                    </a:p>
                  </a:txBody>
                  <a:tcPr marL="14740" marR="14740" marT="7370" marB="7370" anchor="ctr">
                    <a:lnL>
                      <a:noFill/>
                    </a:lnL>
                    <a:lnR>
                      <a:noFill/>
                    </a:lnR>
                    <a:lnT>
                      <a:noFill/>
                    </a:lnT>
                    <a:lnB>
                      <a:noFill/>
                    </a:lnB>
                  </a:tcPr>
                </a:tc>
                <a:tc>
                  <a:txBody>
                    <a:bodyPr/>
                    <a:lstStyle/>
                    <a:p>
                      <a:pPr algn="r" fontAlgn="ctr"/>
                      <a:r>
                        <a:rPr lang="en-US" sz="800">
                          <a:effectLst/>
                        </a:rPr>
                        <a:t>Warriors</a:t>
                      </a:r>
                    </a:p>
                  </a:txBody>
                  <a:tcPr marL="14740" marR="14740" marT="7370" marB="7370" anchor="ctr">
                    <a:lnL>
                      <a:noFill/>
                    </a:lnL>
                    <a:lnR>
                      <a:noFill/>
                    </a:lnR>
                    <a:lnT>
                      <a:noFill/>
                    </a:lnT>
                    <a:lnB>
                      <a:noFill/>
                    </a:lnB>
                  </a:tcPr>
                </a:tc>
                <a:tc>
                  <a:txBody>
                    <a:bodyPr/>
                    <a:lstStyle/>
                    <a:p>
                      <a:pPr algn="r" fontAlgn="ctr"/>
                      <a:r>
                        <a:rPr lang="en-US" sz="800">
                          <a:effectLst/>
                        </a:rPr>
                        <a:t>Golden State</a:t>
                      </a:r>
                    </a:p>
                  </a:txBody>
                  <a:tcPr marL="14740" marR="14740" marT="7370" marB="7370" anchor="ctr">
                    <a:lnL>
                      <a:noFill/>
                    </a:lnL>
                    <a:lnR>
                      <a:noFill/>
                    </a:lnR>
                    <a:lnT>
                      <a:noFill/>
                    </a:lnT>
                    <a:lnB>
                      <a:noFill/>
                    </a:lnB>
                  </a:tcPr>
                </a:tc>
                <a:tc>
                  <a:txBody>
                    <a:bodyPr/>
                    <a:lstStyle/>
                    <a:p>
                      <a:pPr algn="r" fontAlgn="ctr"/>
                      <a:r>
                        <a:rPr lang="en-US" sz="800">
                          <a:effectLst/>
                        </a:rPr>
                        <a:t>California</a:t>
                      </a:r>
                    </a:p>
                  </a:txBody>
                  <a:tcPr marL="14740" marR="14740" marT="7370" marB="7370" anchor="ctr">
                    <a:lnL>
                      <a:noFill/>
                    </a:lnL>
                    <a:lnR>
                      <a:noFill/>
                    </a:lnR>
                    <a:lnT>
                      <a:noFill/>
                    </a:lnT>
                    <a:lnB>
                      <a:noFill/>
                    </a:lnB>
                  </a:tcPr>
                </a:tc>
                <a:tc>
                  <a:txBody>
                    <a:bodyPr/>
                    <a:lstStyle/>
                    <a:p>
                      <a:pPr algn="r" fontAlgn="ctr"/>
                      <a:r>
                        <a:rPr lang="en-US" altLang="ja-JP" sz="800">
                          <a:effectLst/>
                        </a:rPr>
                        <a:t>1946</a:t>
                      </a:r>
                    </a:p>
                  </a:txBody>
                  <a:tcPr marL="14740" marR="14740" marT="7370" marB="7370" anchor="ctr">
                    <a:lnL>
                      <a:noFill/>
                    </a:lnL>
                    <a:lnR>
                      <a:noFill/>
                    </a:lnR>
                    <a:lnT>
                      <a:noFill/>
                    </a:lnT>
                    <a:lnB>
                      <a:noFill/>
                    </a:lnB>
                  </a:tcPr>
                </a:tc>
                <a:extLst>
                  <a:ext uri="{0D108BD9-81ED-4DB2-BD59-A6C34878D82A}">
                    <a16:rowId xmlns:a16="http://schemas.microsoft.com/office/drawing/2014/main" val="562926283"/>
                  </a:ext>
                </a:extLst>
              </a:tr>
              <a:tr h="169019">
                <a:tc>
                  <a:txBody>
                    <a:bodyPr/>
                    <a:lstStyle/>
                    <a:p>
                      <a:pPr algn="r" fontAlgn="ctr"/>
                      <a:r>
                        <a:rPr lang="en-US" altLang="ja-JP" sz="800" b="1">
                          <a:effectLst/>
                        </a:rPr>
                        <a:t>8</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1610612745</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Houston Rockets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HOU</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Rockets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Houston</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Texas</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1967</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1860446184"/>
                  </a:ext>
                </a:extLst>
              </a:tr>
              <a:tr h="169019">
                <a:tc>
                  <a:txBody>
                    <a:bodyPr/>
                    <a:lstStyle/>
                    <a:p>
                      <a:pPr algn="r" fontAlgn="ctr"/>
                      <a:r>
                        <a:rPr lang="en-US" altLang="ja-JP" sz="800" b="1">
                          <a:effectLst/>
                        </a:rPr>
                        <a:t>9</a:t>
                      </a:r>
                    </a:p>
                  </a:txBody>
                  <a:tcPr marL="14740" marR="14740" marT="7370" marB="7370" anchor="ctr">
                    <a:lnL>
                      <a:noFill/>
                    </a:lnL>
                    <a:lnR>
                      <a:noFill/>
                    </a:lnR>
                    <a:lnT>
                      <a:noFill/>
                    </a:lnT>
                    <a:lnB>
                      <a:noFill/>
                    </a:lnB>
                  </a:tcPr>
                </a:tc>
                <a:tc>
                  <a:txBody>
                    <a:bodyPr/>
                    <a:lstStyle/>
                    <a:p>
                      <a:pPr algn="r" fontAlgn="ctr"/>
                      <a:r>
                        <a:rPr lang="en-US" altLang="ja-JP" sz="800">
                          <a:effectLst/>
                        </a:rPr>
                        <a:t>1610612746</a:t>
                      </a:r>
                    </a:p>
                  </a:txBody>
                  <a:tcPr marL="14740" marR="14740" marT="7370" marB="7370" anchor="ctr">
                    <a:lnL>
                      <a:noFill/>
                    </a:lnL>
                    <a:lnR>
                      <a:noFill/>
                    </a:lnR>
                    <a:lnT>
                      <a:noFill/>
                    </a:lnT>
                    <a:lnB>
                      <a:noFill/>
                    </a:lnB>
                  </a:tcPr>
                </a:tc>
                <a:tc>
                  <a:txBody>
                    <a:bodyPr/>
                    <a:lstStyle/>
                    <a:p>
                      <a:pPr algn="r" fontAlgn="ctr"/>
                      <a:r>
                        <a:rPr lang="en-US" sz="800">
                          <a:effectLst/>
                        </a:rPr>
                        <a:t>Los Angeles Clippers</a:t>
                      </a:r>
                    </a:p>
                  </a:txBody>
                  <a:tcPr marL="14740" marR="14740" marT="7370" marB="7370" anchor="ctr">
                    <a:lnL>
                      <a:noFill/>
                    </a:lnL>
                    <a:lnR>
                      <a:noFill/>
                    </a:lnR>
                    <a:lnT>
                      <a:noFill/>
                    </a:lnT>
                    <a:lnB>
                      <a:noFill/>
                    </a:lnB>
                  </a:tcPr>
                </a:tc>
                <a:tc>
                  <a:txBody>
                    <a:bodyPr/>
                    <a:lstStyle/>
                    <a:p>
                      <a:pPr algn="r" fontAlgn="ctr"/>
                      <a:r>
                        <a:rPr lang="en-US" sz="800">
                          <a:effectLst/>
                        </a:rPr>
                        <a:t>LAC</a:t>
                      </a:r>
                    </a:p>
                  </a:txBody>
                  <a:tcPr marL="14740" marR="14740" marT="7370" marB="7370" anchor="ctr">
                    <a:lnL>
                      <a:noFill/>
                    </a:lnL>
                    <a:lnR>
                      <a:noFill/>
                    </a:lnR>
                    <a:lnT>
                      <a:noFill/>
                    </a:lnT>
                    <a:lnB>
                      <a:noFill/>
                    </a:lnB>
                  </a:tcPr>
                </a:tc>
                <a:tc>
                  <a:txBody>
                    <a:bodyPr/>
                    <a:lstStyle/>
                    <a:p>
                      <a:pPr algn="r" fontAlgn="ctr"/>
                      <a:r>
                        <a:rPr lang="en-US" sz="800">
                          <a:effectLst/>
                        </a:rPr>
                        <a:t>Clippers</a:t>
                      </a:r>
                    </a:p>
                  </a:txBody>
                  <a:tcPr marL="14740" marR="14740" marT="7370" marB="7370" anchor="ctr">
                    <a:lnL>
                      <a:noFill/>
                    </a:lnL>
                    <a:lnR>
                      <a:noFill/>
                    </a:lnR>
                    <a:lnT>
                      <a:noFill/>
                    </a:lnT>
                    <a:lnB>
                      <a:noFill/>
                    </a:lnB>
                  </a:tcPr>
                </a:tc>
                <a:tc>
                  <a:txBody>
                    <a:bodyPr/>
                    <a:lstStyle/>
                    <a:p>
                      <a:pPr algn="r" fontAlgn="ctr"/>
                      <a:r>
                        <a:rPr lang="en-US" sz="800">
                          <a:effectLst/>
                        </a:rPr>
                        <a:t>Los Angeles</a:t>
                      </a:r>
                    </a:p>
                  </a:txBody>
                  <a:tcPr marL="14740" marR="14740" marT="7370" marB="7370" anchor="ctr">
                    <a:lnL>
                      <a:noFill/>
                    </a:lnL>
                    <a:lnR>
                      <a:noFill/>
                    </a:lnR>
                    <a:lnT>
                      <a:noFill/>
                    </a:lnT>
                    <a:lnB>
                      <a:noFill/>
                    </a:lnB>
                  </a:tcPr>
                </a:tc>
                <a:tc>
                  <a:txBody>
                    <a:bodyPr/>
                    <a:lstStyle/>
                    <a:p>
                      <a:pPr algn="r" fontAlgn="ctr"/>
                      <a:r>
                        <a:rPr lang="en-US" sz="800">
                          <a:effectLst/>
                        </a:rPr>
                        <a:t>California</a:t>
                      </a:r>
                    </a:p>
                  </a:txBody>
                  <a:tcPr marL="14740" marR="14740" marT="7370" marB="7370" anchor="ctr">
                    <a:lnL>
                      <a:noFill/>
                    </a:lnL>
                    <a:lnR>
                      <a:noFill/>
                    </a:lnR>
                    <a:lnT>
                      <a:noFill/>
                    </a:lnT>
                    <a:lnB>
                      <a:noFill/>
                    </a:lnB>
                  </a:tcPr>
                </a:tc>
                <a:tc>
                  <a:txBody>
                    <a:bodyPr/>
                    <a:lstStyle/>
                    <a:p>
                      <a:pPr algn="r" fontAlgn="ctr"/>
                      <a:r>
                        <a:rPr lang="en-US" altLang="ja-JP" sz="800">
                          <a:effectLst/>
                        </a:rPr>
                        <a:t>1970</a:t>
                      </a:r>
                    </a:p>
                  </a:txBody>
                  <a:tcPr marL="14740" marR="14740" marT="7370" marB="7370" anchor="ctr">
                    <a:lnL>
                      <a:noFill/>
                    </a:lnL>
                    <a:lnR>
                      <a:noFill/>
                    </a:lnR>
                    <a:lnT>
                      <a:noFill/>
                    </a:lnT>
                    <a:lnB>
                      <a:noFill/>
                    </a:lnB>
                  </a:tcPr>
                </a:tc>
                <a:extLst>
                  <a:ext uri="{0D108BD9-81ED-4DB2-BD59-A6C34878D82A}">
                    <a16:rowId xmlns:a16="http://schemas.microsoft.com/office/drawing/2014/main" val="2297285801"/>
                  </a:ext>
                </a:extLst>
              </a:tr>
              <a:tr h="169019">
                <a:tc>
                  <a:txBody>
                    <a:bodyPr/>
                    <a:lstStyle/>
                    <a:p>
                      <a:pPr algn="r" fontAlgn="ctr"/>
                      <a:r>
                        <a:rPr lang="en-US" altLang="ja-JP" sz="800" b="1">
                          <a:effectLst/>
                        </a:rPr>
                        <a:t>10</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1610612747</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Los Angeles Lakers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LAL</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Lakers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Los Angeles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California</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1948</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1450160099"/>
                  </a:ext>
                </a:extLst>
              </a:tr>
              <a:tr h="169019">
                <a:tc>
                  <a:txBody>
                    <a:bodyPr/>
                    <a:lstStyle/>
                    <a:p>
                      <a:pPr algn="r" fontAlgn="ctr"/>
                      <a:r>
                        <a:rPr lang="en-US" altLang="ja-JP" sz="800" b="1">
                          <a:effectLst/>
                        </a:rPr>
                        <a:t>11</a:t>
                      </a:r>
                    </a:p>
                  </a:txBody>
                  <a:tcPr marL="14740" marR="14740" marT="7370" marB="7370" anchor="ctr">
                    <a:lnL>
                      <a:noFill/>
                    </a:lnL>
                    <a:lnR>
                      <a:noFill/>
                    </a:lnR>
                    <a:lnT>
                      <a:noFill/>
                    </a:lnT>
                    <a:lnB>
                      <a:noFill/>
                    </a:lnB>
                  </a:tcPr>
                </a:tc>
                <a:tc>
                  <a:txBody>
                    <a:bodyPr/>
                    <a:lstStyle/>
                    <a:p>
                      <a:pPr algn="r" fontAlgn="ctr"/>
                      <a:r>
                        <a:rPr lang="en-US" altLang="ja-JP" sz="800">
                          <a:effectLst/>
                        </a:rPr>
                        <a:t>1610612748</a:t>
                      </a:r>
                    </a:p>
                  </a:txBody>
                  <a:tcPr marL="14740" marR="14740" marT="7370" marB="7370" anchor="ctr">
                    <a:lnL>
                      <a:noFill/>
                    </a:lnL>
                    <a:lnR>
                      <a:noFill/>
                    </a:lnR>
                    <a:lnT>
                      <a:noFill/>
                    </a:lnT>
                    <a:lnB>
                      <a:noFill/>
                    </a:lnB>
                  </a:tcPr>
                </a:tc>
                <a:tc>
                  <a:txBody>
                    <a:bodyPr/>
                    <a:lstStyle/>
                    <a:p>
                      <a:pPr algn="r" fontAlgn="ctr"/>
                      <a:r>
                        <a:rPr lang="en-US" sz="800">
                          <a:effectLst/>
                        </a:rPr>
                        <a:t>Miami Heat</a:t>
                      </a:r>
                    </a:p>
                  </a:txBody>
                  <a:tcPr marL="14740" marR="14740" marT="7370" marB="7370" anchor="ctr">
                    <a:lnL>
                      <a:noFill/>
                    </a:lnL>
                    <a:lnR>
                      <a:noFill/>
                    </a:lnR>
                    <a:lnT>
                      <a:noFill/>
                    </a:lnT>
                    <a:lnB>
                      <a:noFill/>
                    </a:lnB>
                  </a:tcPr>
                </a:tc>
                <a:tc>
                  <a:txBody>
                    <a:bodyPr/>
                    <a:lstStyle/>
                    <a:p>
                      <a:pPr algn="r" fontAlgn="ctr"/>
                      <a:r>
                        <a:rPr lang="en-US" sz="800">
                          <a:effectLst/>
                        </a:rPr>
                        <a:t>MIA</a:t>
                      </a:r>
                    </a:p>
                  </a:txBody>
                  <a:tcPr marL="14740" marR="14740" marT="7370" marB="7370" anchor="ctr">
                    <a:lnL>
                      <a:noFill/>
                    </a:lnL>
                    <a:lnR>
                      <a:noFill/>
                    </a:lnR>
                    <a:lnT>
                      <a:noFill/>
                    </a:lnT>
                    <a:lnB>
                      <a:noFill/>
                    </a:lnB>
                  </a:tcPr>
                </a:tc>
                <a:tc>
                  <a:txBody>
                    <a:bodyPr/>
                    <a:lstStyle/>
                    <a:p>
                      <a:pPr algn="r" fontAlgn="ctr"/>
                      <a:r>
                        <a:rPr lang="en-US" sz="800">
                          <a:effectLst/>
                        </a:rPr>
                        <a:t>Heat</a:t>
                      </a:r>
                    </a:p>
                  </a:txBody>
                  <a:tcPr marL="14740" marR="14740" marT="7370" marB="7370" anchor="ctr">
                    <a:lnL>
                      <a:noFill/>
                    </a:lnL>
                    <a:lnR>
                      <a:noFill/>
                    </a:lnR>
                    <a:lnT>
                      <a:noFill/>
                    </a:lnT>
                    <a:lnB>
                      <a:noFill/>
                    </a:lnB>
                  </a:tcPr>
                </a:tc>
                <a:tc>
                  <a:txBody>
                    <a:bodyPr/>
                    <a:lstStyle/>
                    <a:p>
                      <a:pPr algn="r" fontAlgn="ctr"/>
                      <a:r>
                        <a:rPr lang="en-US" sz="800">
                          <a:effectLst/>
                        </a:rPr>
                        <a:t>Miami</a:t>
                      </a:r>
                    </a:p>
                  </a:txBody>
                  <a:tcPr marL="14740" marR="14740" marT="7370" marB="7370" anchor="ctr">
                    <a:lnL>
                      <a:noFill/>
                    </a:lnL>
                    <a:lnR>
                      <a:noFill/>
                    </a:lnR>
                    <a:lnT>
                      <a:noFill/>
                    </a:lnT>
                    <a:lnB>
                      <a:noFill/>
                    </a:lnB>
                  </a:tcPr>
                </a:tc>
                <a:tc>
                  <a:txBody>
                    <a:bodyPr/>
                    <a:lstStyle/>
                    <a:p>
                      <a:pPr algn="r" fontAlgn="ctr"/>
                      <a:r>
                        <a:rPr lang="en-US" sz="800">
                          <a:effectLst/>
                        </a:rPr>
                        <a:t>Florida</a:t>
                      </a:r>
                    </a:p>
                  </a:txBody>
                  <a:tcPr marL="14740" marR="14740" marT="7370" marB="7370" anchor="ctr">
                    <a:lnL>
                      <a:noFill/>
                    </a:lnL>
                    <a:lnR>
                      <a:noFill/>
                    </a:lnR>
                    <a:lnT>
                      <a:noFill/>
                    </a:lnT>
                    <a:lnB>
                      <a:noFill/>
                    </a:lnB>
                  </a:tcPr>
                </a:tc>
                <a:tc>
                  <a:txBody>
                    <a:bodyPr/>
                    <a:lstStyle/>
                    <a:p>
                      <a:pPr algn="r" fontAlgn="ctr"/>
                      <a:r>
                        <a:rPr lang="en-US" altLang="ja-JP" sz="800">
                          <a:effectLst/>
                        </a:rPr>
                        <a:t>1988</a:t>
                      </a:r>
                    </a:p>
                  </a:txBody>
                  <a:tcPr marL="14740" marR="14740" marT="7370" marB="7370" anchor="ctr">
                    <a:lnL>
                      <a:noFill/>
                    </a:lnL>
                    <a:lnR>
                      <a:noFill/>
                    </a:lnR>
                    <a:lnT>
                      <a:noFill/>
                    </a:lnT>
                    <a:lnB>
                      <a:noFill/>
                    </a:lnB>
                  </a:tcPr>
                </a:tc>
                <a:extLst>
                  <a:ext uri="{0D108BD9-81ED-4DB2-BD59-A6C34878D82A}">
                    <a16:rowId xmlns:a16="http://schemas.microsoft.com/office/drawing/2014/main" val="1411628292"/>
                  </a:ext>
                </a:extLst>
              </a:tr>
              <a:tr h="169019">
                <a:tc>
                  <a:txBody>
                    <a:bodyPr/>
                    <a:lstStyle/>
                    <a:p>
                      <a:pPr algn="r" fontAlgn="ctr"/>
                      <a:r>
                        <a:rPr lang="en-US" altLang="ja-JP" sz="800" b="1">
                          <a:effectLst/>
                        </a:rPr>
                        <a:t>12</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1610612749</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Milwaukee Bucks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MIL</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Bucks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Milwaukee</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Wisconsin</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1968</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3392358678"/>
                  </a:ext>
                </a:extLst>
              </a:tr>
              <a:tr h="169019">
                <a:tc>
                  <a:txBody>
                    <a:bodyPr/>
                    <a:lstStyle/>
                    <a:p>
                      <a:pPr algn="r" fontAlgn="ctr"/>
                      <a:r>
                        <a:rPr lang="en-US" altLang="ja-JP" sz="800" b="1">
                          <a:effectLst/>
                        </a:rPr>
                        <a:t>13</a:t>
                      </a:r>
                    </a:p>
                  </a:txBody>
                  <a:tcPr marL="14740" marR="14740" marT="7370" marB="7370" anchor="ctr">
                    <a:lnL>
                      <a:noFill/>
                    </a:lnL>
                    <a:lnR>
                      <a:noFill/>
                    </a:lnR>
                    <a:lnT>
                      <a:noFill/>
                    </a:lnT>
                    <a:lnB>
                      <a:noFill/>
                    </a:lnB>
                  </a:tcPr>
                </a:tc>
                <a:tc>
                  <a:txBody>
                    <a:bodyPr/>
                    <a:lstStyle/>
                    <a:p>
                      <a:pPr algn="r" fontAlgn="ctr"/>
                      <a:r>
                        <a:rPr lang="en-US" altLang="ja-JP" sz="800">
                          <a:effectLst/>
                        </a:rPr>
                        <a:t>1610612750</a:t>
                      </a:r>
                    </a:p>
                  </a:txBody>
                  <a:tcPr marL="14740" marR="14740" marT="7370" marB="7370" anchor="ctr">
                    <a:lnL>
                      <a:noFill/>
                    </a:lnL>
                    <a:lnR>
                      <a:noFill/>
                    </a:lnR>
                    <a:lnT>
                      <a:noFill/>
                    </a:lnT>
                    <a:lnB>
                      <a:noFill/>
                    </a:lnB>
                  </a:tcPr>
                </a:tc>
                <a:tc>
                  <a:txBody>
                    <a:bodyPr/>
                    <a:lstStyle/>
                    <a:p>
                      <a:pPr algn="r" fontAlgn="ctr"/>
                      <a:r>
                        <a:rPr lang="en-US" sz="800">
                          <a:effectLst/>
                        </a:rPr>
                        <a:t>Minnesota Timberwolves</a:t>
                      </a:r>
                    </a:p>
                  </a:txBody>
                  <a:tcPr marL="14740" marR="14740" marT="7370" marB="7370" anchor="ctr">
                    <a:lnL>
                      <a:noFill/>
                    </a:lnL>
                    <a:lnR>
                      <a:noFill/>
                    </a:lnR>
                    <a:lnT>
                      <a:noFill/>
                    </a:lnT>
                    <a:lnB>
                      <a:noFill/>
                    </a:lnB>
                  </a:tcPr>
                </a:tc>
                <a:tc>
                  <a:txBody>
                    <a:bodyPr/>
                    <a:lstStyle/>
                    <a:p>
                      <a:pPr algn="r" fontAlgn="ctr"/>
                      <a:r>
                        <a:rPr lang="en-US" sz="800">
                          <a:effectLst/>
                        </a:rPr>
                        <a:t>MIN</a:t>
                      </a:r>
                    </a:p>
                  </a:txBody>
                  <a:tcPr marL="14740" marR="14740" marT="7370" marB="7370" anchor="ctr">
                    <a:lnL>
                      <a:noFill/>
                    </a:lnL>
                    <a:lnR>
                      <a:noFill/>
                    </a:lnR>
                    <a:lnT>
                      <a:noFill/>
                    </a:lnT>
                    <a:lnB>
                      <a:noFill/>
                    </a:lnB>
                  </a:tcPr>
                </a:tc>
                <a:tc>
                  <a:txBody>
                    <a:bodyPr/>
                    <a:lstStyle/>
                    <a:p>
                      <a:pPr algn="r" fontAlgn="ctr"/>
                      <a:r>
                        <a:rPr lang="en-US" sz="800">
                          <a:effectLst/>
                        </a:rPr>
                        <a:t>Timberwolves</a:t>
                      </a:r>
                    </a:p>
                  </a:txBody>
                  <a:tcPr marL="14740" marR="14740" marT="7370" marB="7370" anchor="ctr">
                    <a:lnL>
                      <a:noFill/>
                    </a:lnL>
                    <a:lnR>
                      <a:noFill/>
                    </a:lnR>
                    <a:lnT>
                      <a:noFill/>
                    </a:lnT>
                    <a:lnB>
                      <a:noFill/>
                    </a:lnB>
                  </a:tcPr>
                </a:tc>
                <a:tc>
                  <a:txBody>
                    <a:bodyPr/>
                    <a:lstStyle/>
                    <a:p>
                      <a:pPr algn="r" fontAlgn="ctr"/>
                      <a:r>
                        <a:rPr lang="en-US" sz="800">
                          <a:effectLst/>
                        </a:rPr>
                        <a:t>Minnesota</a:t>
                      </a:r>
                    </a:p>
                  </a:txBody>
                  <a:tcPr marL="14740" marR="14740" marT="7370" marB="7370" anchor="ctr">
                    <a:lnL>
                      <a:noFill/>
                    </a:lnL>
                    <a:lnR>
                      <a:noFill/>
                    </a:lnR>
                    <a:lnT>
                      <a:noFill/>
                    </a:lnT>
                    <a:lnB>
                      <a:noFill/>
                    </a:lnB>
                  </a:tcPr>
                </a:tc>
                <a:tc>
                  <a:txBody>
                    <a:bodyPr/>
                    <a:lstStyle/>
                    <a:p>
                      <a:pPr algn="r" fontAlgn="ctr"/>
                      <a:r>
                        <a:rPr lang="en-US" sz="800">
                          <a:effectLst/>
                        </a:rPr>
                        <a:t>Minnesota</a:t>
                      </a:r>
                    </a:p>
                  </a:txBody>
                  <a:tcPr marL="14740" marR="14740" marT="7370" marB="7370" anchor="ctr">
                    <a:lnL>
                      <a:noFill/>
                    </a:lnL>
                    <a:lnR>
                      <a:noFill/>
                    </a:lnR>
                    <a:lnT>
                      <a:noFill/>
                    </a:lnT>
                    <a:lnB>
                      <a:noFill/>
                    </a:lnB>
                  </a:tcPr>
                </a:tc>
                <a:tc>
                  <a:txBody>
                    <a:bodyPr/>
                    <a:lstStyle/>
                    <a:p>
                      <a:pPr algn="r" fontAlgn="ctr"/>
                      <a:r>
                        <a:rPr lang="en-US" altLang="ja-JP" sz="800">
                          <a:effectLst/>
                        </a:rPr>
                        <a:t>1989</a:t>
                      </a:r>
                    </a:p>
                  </a:txBody>
                  <a:tcPr marL="14740" marR="14740" marT="7370" marB="7370" anchor="ctr">
                    <a:lnL>
                      <a:noFill/>
                    </a:lnL>
                    <a:lnR>
                      <a:noFill/>
                    </a:lnR>
                    <a:lnT>
                      <a:noFill/>
                    </a:lnT>
                    <a:lnB>
                      <a:noFill/>
                    </a:lnB>
                  </a:tcPr>
                </a:tc>
                <a:extLst>
                  <a:ext uri="{0D108BD9-81ED-4DB2-BD59-A6C34878D82A}">
                    <a16:rowId xmlns:a16="http://schemas.microsoft.com/office/drawing/2014/main" val="3531373471"/>
                  </a:ext>
                </a:extLst>
              </a:tr>
              <a:tr h="169019">
                <a:tc>
                  <a:txBody>
                    <a:bodyPr/>
                    <a:lstStyle/>
                    <a:p>
                      <a:pPr algn="r" fontAlgn="ctr"/>
                      <a:r>
                        <a:rPr lang="en-US" altLang="ja-JP" sz="800" b="1">
                          <a:effectLst/>
                        </a:rPr>
                        <a:t>14</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1610612751</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Brooklyn Nets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BKN</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Nets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Brooklyn</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New York</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1976</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63393460"/>
                  </a:ext>
                </a:extLst>
              </a:tr>
              <a:tr h="169019">
                <a:tc>
                  <a:txBody>
                    <a:bodyPr/>
                    <a:lstStyle/>
                    <a:p>
                      <a:pPr algn="r" fontAlgn="ctr"/>
                      <a:r>
                        <a:rPr lang="en-US" altLang="ja-JP" sz="800" b="1">
                          <a:effectLst/>
                        </a:rPr>
                        <a:t>15</a:t>
                      </a:r>
                    </a:p>
                  </a:txBody>
                  <a:tcPr marL="14740" marR="14740" marT="7370" marB="7370" anchor="ctr">
                    <a:lnL>
                      <a:noFill/>
                    </a:lnL>
                    <a:lnR>
                      <a:noFill/>
                    </a:lnR>
                    <a:lnT>
                      <a:noFill/>
                    </a:lnT>
                    <a:lnB>
                      <a:noFill/>
                    </a:lnB>
                  </a:tcPr>
                </a:tc>
                <a:tc>
                  <a:txBody>
                    <a:bodyPr/>
                    <a:lstStyle/>
                    <a:p>
                      <a:pPr algn="r" fontAlgn="ctr"/>
                      <a:r>
                        <a:rPr lang="en-US" altLang="ja-JP" sz="800">
                          <a:effectLst/>
                        </a:rPr>
                        <a:t>1610612752</a:t>
                      </a:r>
                    </a:p>
                  </a:txBody>
                  <a:tcPr marL="14740" marR="14740" marT="7370" marB="7370" anchor="ctr">
                    <a:lnL>
                      <a:noFill/>
                    </a:lnL>
                    <a:lnR>
                      <a:noFill/>
                    </a:lnR>
                    <a:lnT>
                      <a:noFill/>
                    </a:lnT>
                    <a:lnB>
                      <a:noFill/>
                    </a:lnB>
                  </a:tcPr>
                </a:tc>
                <a:tc>
                  <a:txBody>
                    <a:bodyPr/>
                    <a:lstStyle/>
                    <a:p>
                      <a:pPr algn="r" fontAlgn="ctr"/>
                      <a:r>
                        <a:rPr lang="en-US" sz="800">
                          <a:effectLst/>
                        </a:rPr>
                        <a:t>New York Knicks</a:t>
                      </a:r>
                    </a:p>
                  </a:txBody>
                  <a:tcPr marL="14740" marR="14740" marT="7370" marB="7370" anchor="ctr">
                    <a:lnL>
                      <a:noFill/>
                    </a:lnL>
                    <a:lnR>
                      <a:noFill/>
                    </a:lnR>
                    <a:lnT>
                      <a:noFill/>
                    </a:lnT>
                    <a:lnB>
                      <a:noFill/>
                    </a:lnB>
                  </a:tcPr>
                </a:tc>
                <a:tc>
                  <a:txBody>
                    <a:bodyPr/>
                    <a:lstStyle/>
                    <a:p>
                      <a:pPr algn="r" fontAlgn="ctr"/>
                      <a:r>
                        <a:rPr lang="en-US" sz="800">
                          <a:effectLst/>
                        </a:rPr>
                        <a:t>NYK</a:t>
                      </a:r>
                    </a:p>
                  </a:txBody>
                  <a:tcPr marL="14740" marR="14740" marT="7370" marB="7370" anchor="ctr">
                    <a:lnL>
                      <a:noFill/>
                    </a:lnL>
                    <a:lnR>
                      <a:noFill/>
                    </a:lnR>
                    <a:lnT>
                      <a:noFill/>
                    </a:lnT>
                    <a:lnB>
                      <a:noFill/>
                    </a:lnB>
                  </a:tcPr>
                </a:tc>
                <a:tc>
                  <a:txBody>
                    <a:bodyPr/>
                    <a:lstStyle/>
                    <a:p>
                      <a:pPr algn="r" fontAlgn="ctr"/>
                      <a:r>
                        <a:rPr lang="en-US" sz="800">
                          <a:effectLst/>
                        </a:rPr>
                        <a:t>Knicks</a:t>
                      </a:r>
                    </a:p>
                  </a:txBody>
                  <a:tcPr marL="14740" marR="14740" marT="7370" marB="7370" anchor="ctr">
                    <a:lnL>
                      <a:noFill/>
                    </a:lnL>
                    <a:lnR>
                      <a:noFill/>
                    </a:lnR>
                    <a:lnT>
                      <a:noFill/>
                    </a:lnT>
                    <a:lnB>
                      <a:noFill/>
                    </a:lnB>
                  </a:tcPr>
                </a:tc>
                <a:tc>
                  <a:txBody>
                    <a:bodyPr/>
                    <a:lstStyle/>
                    <a:p>
                      <a:pPr algn="r" fontAlgn="ctr"/>
                      <a:r>
                        <a:rPr lang="en-US" sz="800">
                          <a:effectLst/>
                        </a:rPr>
                        <a:t>New York</a:t>
                      </a:r>
                    </a:p>
                  </a:txBody>
                  <a:tcPr marL="14740" marR="14740" marT="7370" marB="7370" anchor="ctr">
                    <a:lnL>
                      <a:noFill/>
                    </a:lnL>
                    <a:lnR>
                      <a:noFill/>
                    </a:lnR>
                    <a:lnT>
                      <a:noFill/>
                    </a:lnT>
                    <a:lnB>
                      <a:noFill/>
                    </a:lnB>
                  </a:tcPr>
                </a:tc>
                <a:tc>
                  <a:txBody>
                    <a:bodyPr/>
                    <a:lstStyle/>
                    <a:p>
                      <a:pPr algn="r" fontAlgn="ctr"/>
                      <a:r>
                        <a:rPr lang="en-US" sz="800">
                          <a:effectLst/>
                        </a:rPr>
                        <a:t>New York</a:t>
                      </a:r>
                    </a:p>
                  </a:txBody>
                  <a:tcPr marL="14740" marR="14740" marT="7370" marB="7370" anchor="ctr">
                    <a:lnL>
                      <a:noFill/>
                    </a:lnL>
                    <a:lnR>
                      <a:noFill/>
                    </a:lnR>
                    <a:lnT>
                      <a:noFill/>
                    </a:lnT>
                    <a:lnB>
                      <a:noFill/>
                    </a:lnB>
                  </a:tcPr>
                </a:tc>
                <a:tc>
                  <a:txBody>
                    <a:bodyPr/>
                    <a:lstStyle/>
                    <a:p>
                      <a:pPr algn="r" fontAlgn="ctr"/>
                      <a:r>
                        <a:rPr lang="en-US" altLang="ja-JP" sz="800">
                          <a:effectLst/>
                        </a:rPr>
                        <a:t>1946</a:t>
                      </a:r>
                    </a:p>
                  </a:txBody>
                  <a:tcPr marL="14740" marR="14740" marT="7370" marB="7370" anchor="ctr">
                    <a:lnL>
                      <a:noFill/>
                    </a:lnL>
                    <a:lnR>
                      <a:noFill/>
                    </a:lnR>
                    <a:lnT>
                      <a:noFill/>
                    </a:lnT>
                    <a:lnB>
                      <a:noFill/>
                    </a:lnB>
                  </a:tcPr>
                </a:tc>
                <a:extLst>
                  <a:ext uri="{0D108BD9-81ED-4DB2-BD59-A6C34878D82A}">
                    <a16:rowId xmlns:a16="http://schemas.microsoft.com/office/drawing/2014/main" val="2819042673"/>
                  </a:ext>
                </a:extLst>
              </a:tr>
              <a:tr h="169019">
                <a:tc>
                  <a:txBody>
                    <a:bodyPr/>
                    <a:lstStyle/>
                    <a:p>
                      <a:pPr algn="r" fontAlgn="ctr"/>
                      <a:r>
                        <a:rPr lang="en-US" altLang="ja-JP" sz="800" b="1">
                          <a:effectLst/>
                        </a:rPr>
                        <a:t>16</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1610612753</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Orlando Magic</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ORL</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Magic</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Orlando</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Florida</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1989</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538286150"/>
                  </a:ext>
                </a:extLst>
              </a:tr>
              <a:tr h="169019">
                <a:tc>
                  <a:txBody>
                    <a:bodyPr/>
                    <a:lstStyle/>
                    <a:p>
                      <a:pPr algn="r" fontAlgn="ctr"/>
                      <a:r>
                        <a:rPr lang="en-US" altLang="ja-JP" sz="800" b="1">
                          <a:effectLst/>
                        </a:rPr>
                        <a:t>17</a:t>
                      </a:r>
                    </a:p>
                  </a:txBody>
                  <a:tcPr marL="14740" marR="14740" marT="7370" marB="7370" anchor="ctr">
                    <a:lnL>
                      <a:noFill/>
                    </a:lnL>
                    <a:lnR>
                      <a:noFill/>
                    </a:lnR>
                    <a:lnT>
                      <a:noFill/>
                    </a:lnT>
                    <a:lnB>
                      <a:noFill/>
                    </a:lnB>
                  </a:tcPr>
                </a:tc>
                <a:tc>
                  <a:txBody>
                    <a:bodyPr/>
                    <a:lstStyle/>
                    <a:p>
                      <a:pPr algn="r" fontAlgn="ctr"/>
                      <a:r>
                        <a:rPr lang="en-US" altLang="ja-JP" sz="800">
                          <a:effectLst/>
                        </a:rPr>
                        <a:t>1610612754</a:t>
                      </a:r>
                    </a:p>
                  </a:txBody>
                  <a:tcPr marL="14740" marR="14740" marT="7370" marB="7370" anchor="ctr">
                    <a:lnL>
                      <a:noFill/>
                    </a:lnL>
                    <a:lnR>
                      <a:noFill/>
                    </a:lnR>
                    <a:lnT>
                      <a:noFill/>
                    </a:lnT>
                    <a:lnB>
                      <a:noFill/>
                    </a:lnB>
                  </a:tcPr>
                </a:tc>
                <a:tc>
                  <a:txBody>
                    <a:bodyPr/>
                    <a:lstStyle/>
                    <a:p>
                      <a:pPr algn="r" fontAlgn="ctr"/>
                      <a:r>
                        <a:rPr lang="en-US" sz="800">
                          <a:effectLst/>
                        </a:rPr>
                        <a:t>Indiana Pacers</a:t>
                      </a:r>
                    </a:p>
                  </a:txBody>
                  <a:tcPr marL="14740" marR="14740" marT="7370" marB="7370" anchor="ctr">
                    <a:lnL>
                      <a:noFill/>
                    </a:lnL>
                    <a:lnR>
                      <a:noFill/>
                    </a:lnR>
                    <a:lnT>
                      <a:noFill/>
                    </a:lnT>
                    <a:lnB>
                      <a:noFill/>
                    </a:lnB>
                  </a:tcPr>
                </a:tc>
                <a:tc>
                  <a:txBody>
                    <a:bodyPr/>
                    <a:lstStyle/>
                    <a:p>
                      <a:pPr algn="r" fontAlgn="ctr"/>
                      <a:r>
                        <a:rPr lang="en-US" sz="800">
                          <a:effectLst/>
                        </a:rPr>
                        <a:t>IND</a:t>
                      </a:r>
                    </a:p>
                  </a:txBody>
                  <a:tcPr marL="14740" marR="14740" marT="7370" marB="7370" anchor="ctr">
                    <a:lnL>
                      <a:noFill/>
                    </a:lnL>
                    <a:lnR>
                      <a:noFill/>
                    </a:lnR>
                    <a:lnT>
                      <a:noFill/>
                    </a:lnT>
                    <a:lnB>
                      <a:noFill/>
                    </a:lnB>
                  </a:tcPr>
                </a:tc>
                <a:tc>
                  <a:txBody>
                    <a:bodyPr/>
                    <a:lstStyle/>
                    <a:p>
                      <a:pPr algn="r" fontAlgn="ctr"/>
                      <a:r>
                        <a:rPr lang="en-US" sz="800">
                          <a:effectLst/>
                        </a:rPr>
                        <a:t>Pacers</a:t>
                      </a:r>
                    </a:p>
                  </a:txBody>
                  <a:tcPr marL="14740" marR="14740" marT="7370" marB="7370" anchor="ctr">
                    <a:lnL>
                      <a:noFill/>
                    </a:lnL>
                    <a:lnR>
                      <a:noFill/>
                    </a:lnR>
                    <a:lnT>
                      <a:noFill/>
                    </a:lnT>
                    <a:lnB>
                      <a:noFill/>
                    </a:lnB>
                  </a:tcPr>
                </a:tc>
                <a:tc>
                  <a:txBody>
                    <a:bodyPr/>
                    <a:lstStyle/>
                    <a:p>
                      <a:pPr algn="r" fontAlgn="ctr"/>
                      <a:r>
                        <a:rPr lang="en-US" sz="800">
                          <a:effectLst/>
                        </a:rPr>
                        <a:t>Indiana</a:t>
                      </a:r>
                    </a:p>
                  </a:txBody>
                  <a:tcPr marL="14740" marR="14740" marT="7370" marB="7370" anchor="ctr">
                    <a:lnL>
                      <a:noFill/>
                    </a:lnL>
                    <a:lnR>
                      <a:noFill/>
                    </a:lnR>
                    <a:lnT>
                      <a:noFill/>
                    </a:lnT>
                    <a:lnB>
                      <a:noFill/>
                    </a:lnB>
                  </a:tcPr>
                </a:tc>
                <a:tc>
                  <a:txBody>
                    <a:bodyPr/>
                    <a:lstStyle/>
                    <a:p>
                      <a:pPr algn="r" fontAlgn="ctr"/>
                      <a:r>
                        <a:rPr lang="en-US" sz="800">
                          <a:effectLst/>
                        </a:rPr>
                        <a:t>Indiana</a:t>
                      </a:r>
                    </a:p>
                  </a:txBody>
                  <a:tcPr marL="14740" marR="14740" marT="7370" marB="7370" anchor="ctr">
                    <a:lnL>
                      <a:noFill/>
                    </a:lnL>
                    <a:lnR>
                      <a:noFill/>
                    </a:lnR>
                    <a:lnT>
                      <a:noFill/>
                    </a:lnT>
                    <a:lnB>
                      <a:noFill/>
                    </a:lnB>
                  </a:tcPr>
                </a:tc>
                <a:tc>
                  <a:txBody>
                    <a:bodyPr/>
                    <a:lstStyle/>
                    <a:p>
                      <a:pPr algn="r" fontAlgn="ctr"/>
                      <a:r>
                        <a:rPr lang="en-US" altLang="ja-JP" sz="800">
                          <a:effectLst/>
                        </a:rPr>
                        <a:t>1976</a:t>
                      </a:r>
                    </a:p>
                  </a:txBody>
                  <a:tcPr marL="14740" marR="14740" marT="7370" marB="7370" anchor="ctr">
                    <a:lnL>
                      <a:noFill/>
                    </a:lnL>
                    <a:lnR>
                      <a:noFill/>
                    </a:lnR>
                    <a:lnT>
                      <a:noFill/>
                    </a:lnT>
                    <a:lnB>
                      <a:noFill/>
                    </a:lnB>
                  </a:tcPr>
                </a:tc>
                <a:extLst>
                  <a:ext uri="{0D108BD9-81ED-4DB2-BD59-A6C34878D82A}">
                    <a16:rowId xmlns:a16="http://schemas.microsoft.com/office/drawing/2014/main" val="3127665117"/>
                  </a:ext>
                </a:extLst>
              </a:tr>
              <a:tr h="169019">
                <a:tc>
                  <a:txBody>
                    <a:bodyPr/>
                    <a:lstStyle/>
                    <a:p>
                      <a:pPr algn="r" fontAlgn="ctr"/>
                      <a:r>
                        <a:rPr lang="en-US" altLang="ja-JP" sz="800" b="1">
                          <a:effectLst/>
                        </a:rPr>
                        <a:t>18</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1610612755</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Philadelphia 76ers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PHI</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76ers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Philadelphia</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Pennsylvania</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1949</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2831044485"/>
                  </a:ext>
                </a:extLst>
              </a:tr>
              <a:tr h="169019">
                <a:tc>
                  <a:txBody>
                    <a:bodyPr/>
                    <a:lstStyle/>
                    <a:p>
                      <a:pPr algn="r" fontAlgn="ctr"/>
                      <a:r>
                        <a:rPr lang="en-US" altLang="ja-JP" sz="800" b="1">
                          <a:effectLst/>
                        </a:rPr>
                        <a:t>19</a:t>
                      </a:r>
                    </a:p>
                  </a:txBody>
                  <a:tcPr marL="14740" marR="14740" marT="7370" marB="7370" anchor="ctr">
                    <a:lnL>
                      <a:noFill/>
                    </a:lnL>
                    <a:lnR>
                      <a:noFill/>
                    </a:lnR>
                    <a:lnT>
                      <a:noFill/>
                    </a:lnT>
                    <a:lnB>
                      <a:noFill/>
                    </a:lnB>
                  </a:tcPr>
                </a:tc>
                <a:tc>
                  <a:txBody>
                    <a:bodyPr/>
                    <a:lstStyle/>
                    <a:p>
                      <a:pPr algn="r" fontAlgn="ctr"/>
                      <a:r>
                        <a:rPr lang="en-US" altLang="ja-JP" sz="800">
                          <a:effectLst/>
                        </a:rPr>
                        <a:t>1610612756</a:t>
                      </a:r>
                    </a:p>
                  </a:txBody>
                  <a:tcPr marL="14740" marR="14740" marT="7370" marB="7370" anchor="ctr">
                    <a:lnL>
                      <a:noFill/>
                    </a:lnL>
                    <a:lnR>
                      <a:noFill/>
                    </a:lnR>
                    <a:lnT>
                      <a:noFill/>
                    </a:lnT>
                    <a:lnB>
                      <a:noFill/>
                    </a:lnB>
                  </a:tcPr>
                </a:tc>
                <a:tc>
                  <a:txBody>
                    <a:bodyPr/>
                    <a:lstStyle/>
                    <a:p>
                      <a:pPr algn="r" fontAlgn="ctr"/>
                      <a:r>
                        <a:rPr lang="en-US" sz="800">
                          <a:effectLst/>
                        </a:rPr>
                        <a:t>Phoenix Suns</a:t>
                      </a:r>
                    </a:p>
                  </a:txBody>
                  <a:tcPr marL="14740" marR="14740" marT="7370" marB="7370" anchor="ctr">
                    <a:lnL>
                      <a:noFill/>
                    </a:lnL>
                    <a:lnR>
                      <a:noFill/>
                    </a:lnR>
                    <a:lnT>
                      <a:noFill/>
                    </a:lnT>
                    <a:lnB>
                      <a:noFill/>
                    </a:lnB>
                  </a:tcPr>
                </a:tc>
                <a:tc>
                  <a:txBody>
                    <a:bodyPr/>
                    <a:lstStyle/>
                    <a:p>
                      <a:pPr algn="r" fontAlgn="ctr"/>
                      <a:r>
                        <a:rPr lang="en-US" sz="800">
                          <a:effectLst/>
                        </a:rPr>
                        <a:t>PHX</a:t>
                      </a:r>
                    </a:p>
                  </a:txBody>
                  <a:tcPr marL="14740" marR="14740" marT="7370" marB="7370" anchor="ctr">
                    <a:lnL>
                      <a:noFill/>
                    </a:lnL>
                    <a:lnR>
                      <a:noFill/>
                    </a:lnR>
                    <a:lnT>
                      <a:noFill/>
                    </a:lnT>
                    <a:lnB>
                      <a:noFill/>
                    </a:lnB>
                  </a:tcPr>
                </a:tc>
                <a:tc>
                  <a:txBody>
                    <a:bodyPr/>
                    <a:lstStyle/>
                    <a:p>
                      <a:pPr algn="r" fontAlgn="ctr"/>
                      <a:r>
                        <a:rPr lang="en-US" sz="800">
                          <a:effectLst/>
                        </a:rPr>
                        <a:t>Suns</a:t>
                      </a:r>
                    </a:p>
                  </a:txBody>
                  <a:tcPr marL="14740" marR="14740" marT="7370" marB="7370" anchor="ctr">
                    <a:lnL>
                      <a:noFill/>
                    </a:lnL>
                    <a:lnR>
                      <a:noFill/>
                    </a:lnR>
                    <a:lnT>
                      <a:noFill/>
                    </a:lnT>
                    <a:lnB>
                      <a:noFill/>
                    </a:lnB>
                  </a:tcPr>
                </a:tc>
                <a:tc>
                  <a:txBody>
                    <a:bodyPr/>
                    <a:lstStyle/>
                    <a:p>
                      <a:pPr algn="r" fontAlgn="ctr"/>
                      <a:r>
                        <a:rPr lang="en-US" sz="800">
                          <a:effectLst/>
                        </a:rPr>
                        <a:t>Phoenix</a:t>
                      </a:r>
                    </a:p>
                  </a:txBody>
                  <a:tcPr marL="14740" marR="14740" marT="7370" marB="7370" anchor="ctr">
                    <a:lnL>
                      <a:noFill/>
                    </a:lnL>
                    <a:lnR>
                      <a:noFill/>
                    </a:lnR>
                    <a:lnT>
                      <a:noFill/>
                    </a:lnT>
                    <a:lnB>
                      <a:noFill/>
                    </a:lnB>
                  </a:tcPr>
                </a:tc>
                <a:tc>
                  <a:txBody>
                    <a:bodyPr/>
                    <a:lstStyle/>
                    <a:p>
                      <a:pPr algn="r" fontAlgn="ctr"/>
                      <a:r>
                        <a:rPr lang="en-US" sz="800">
                          <a:effectLst/>
                        </a:rPr>
                        <a:t>Arizona</a:t>
                      </a:r>
                    </a:p>
                  </a:txBody>
                  <a:tcPr marL="14740" marR="14740" marT="7370" marB="7370" anchor="ctr">
                    <a:lnL>
                      <a:noFill/>
                    </a:lnL>
                    <a:lnR>
                      <a:noFill/>
                    </a:lnR>
                    <a:lnT>
                      <a:noFill/>
                    </a:lnT>
                    <a:lnB>
                      <a:noFill/>
                    </a:lnB>
                  </a:tcPr>
                </a:tc>
                <a:tc>
                  <a:txBody>
                    <a:bodyPr/>
                    <a:lstStyle/>
                    <a:p>
                      <a:pPr algn="r" fontAlgn="ctr"/>
                      <a:r>
                        <a:rPr lang="en-US" altLang="ja-JP" sz="800">
                          <a:effectLst/>
                        </a:rPr>
                        <a:t>1968</a:t>
                      </a:r>
                    </a:p>
                  </a:txBody>
                  <a:tcPr marL="14740" marR="14740" marT="7370" marB="7370" anchor="ctr">
                    <a:lnL>
                      <a:noFill/>
                    </a:lnL>
                    <a:lnR>
                      <a:noFill/>
                    </a:lnR>
                    <a:lnT>
                      <a:noFill/>
                    </a:lnT>
                    <a:lnB>
                      <a:noFill/>
                    </a:lnB>
                  </a:tcPr>
                </a:tc>
                <a:extLst>
                  <a:ext uri="{0D108BD9-81ED-4DB2-BD59-A6C34878D82A}">
                    <a16:rowId xmlns:a16="http://schemas.microsoft.com/office/drawing/2014/main" val="955650728"/>
                  </a:ext>
                </a:extLst>
              </a:tr>
              <a:tr h="169019">
                <a:tc>
                  <a:txBody>
                    <a:bodyPr/>
                    <a:lstStyle/>
                    <a:p>
                      <a:pPr algn="r" fontAlgn="ctr"/>
                      <a:r>
                        <a:rPr lang="en-US" altLang="ja-JP" sz="800" b="1">
                          <a:effectLst/>
                        </a:rPr>
                        <a:t>20</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1610612757</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Portland Trail Blazers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POR</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Trail Blazers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Portland</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Oregon</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1970</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1142123202"/>
                  </a:ext>
                </a:extLst>
              </a:tr>
              <a:tr h="169019">
                <a:tc>
                  <a:txBody>
                    <a:bodyPr/>
                    <a:lstStyle/>
                    <a:p>
                      <a:pPr algn="r" fontAlgn="ctr"/>
                      <a:r>
                        <a:rPr lang="en-US" altLang="ja-JP" sz="800" b="1">
                          <a:effectLst/>
                        </a:rPr>
                        <a:t>21</a:t>
                      </a:r>
                    </a:p>
                  </a:txBody>
                  <a:tcPr marL="14740" marR="14740" marT="7370" marB="7370" anchor="ctr">
                    <a:lnL>
                      <a:noFill/>
                    </a:lnL>
                    <a:lnR>
                      <a:noFill/>
                    </a:lnR>
                    <a:lnT>
                      <a:noFill/>
                    </a:lnT>
                    <a:lnB>
                      <a:noFill/>
                    </a:lnB>
                  </a:tcPr>
                </a:tc>
                <a:tc>
                  <a:txBody>
                    <a:bodyPr/>
                    <a:lstStyle/>
                    <a:p>
                      <a:pPr algn="r" fontAlgn="ctr"/>
                      <a:r>
                        <a:rPr lang="en-US" altLang="ja-JP" sz="800">
                          <a:effectLst/>
                        </a:rPr>
                        <a:t>1610612758</a:t>
                      </a:r>
                    </a:p>
                  </a:txBody>
                  <a:tcPr marL="14740" marR="14740" marT="7370" marB="7370" anchor="ctr">
                    <a:lnL>
                      <a:noFill/>
                    </a:lnL>
                    <a:lnR>
                      <a:noFill/>
                    </a:lnR>
                    <a:lnT>
                      <a:noFill/>
                    </a:lnT>
                    <a:lnB>
                      <a:noFill/>
                    </a:lnB>
                  </a:tcPr>
                </a:tc>
                <a:tc>
                  <a:txBody>
                    <a:bodyPr/>
                    <a:lstStyle/>
                    <a:p>
                      <a:pPr algn="r" fontAlgn="ctr"/>
                      <a:r>
                        <a:rPr lang="en-US" sz="800">
                          <a:effectLst/>
                        </a:rPr>
                        <a:t>Sacramento Kings</a:t>
                      </a:r>
                    </a:p>
                  </a:txBody>
                  <a:tcPr marL="14740" marR="14740" marT="7370" marB="7370" anchor="ctr">
                    <a:lnL>
                      <a:noFill/>
                    </a:lnL>
                    <a:lnR>
                      <a:noFill/>
                    </a:lnR>
                    <a:lnT>
                      <a:noFill/>
                    </a:lnT>
                    <a:lnB>
                      <a:noFill/>
                    </a:lnB>
                  </a:tcPr>
                </a:tc>
                <a:tc>
                  <a:txBody>
                    <a:bodyPr/>
                    <a:lstStyle/>
                    <a:p>
                      <a:pPr algn="r" fontAlgn="ctr"/>
                      <a:r>
                        <a:rPr lang="en-US" sz="800">
                          <a:effectLst/>
                        </a:rPr>
                        <a:t>SAC</a:t>
                      </a:r>
                    </a:p>
                  </a:txBody>
                  <a:tcPr marL="14740" marR="14740" marT="7370" marB="7370" anchor="ctr">
                    <a:lnL>
                      <a:noFill/>
                    </a:lnL>
                    <a:lnR>
                      <a:noFill/>
                    </a:lnR>
                    <a:lnT>
                      <a:noFill/>
                    </a:lnT>
                    <a:lnB>
                      <a:noFill/>
                    </a:lnB>
                  </a:tcPr>
                </a:tc>
                <a:tc>
                  <a:txBody>
                    <a:bodyPr/>
                    <a:lstStyle/>
                    <a:p>
                      <a:pPr algn="r" fontAlgn="ctr"/>
                      <a:r>
                        <a:rPr lang="en-US" sz="800">
                          <a:effectLst/>
                        </a:rPr>
                        <a:t>Kings</a:t>
                      </a:r>
                    </a:p>
                  </a:txBody>
                  <a:tcPr marL="14740" marR="14740" marT="7370" marB="7370" anchor="ctr">
                    <a:lnL>
                      <a:noFill/>
                    </a:lnL>
                    <a:lnR>
                      <a:noFill/>
                    </a:lnR>
                    <a:lnT>
                      <a:noFill/>
                    </a:lnT>
                    <a:lnB>
                      <a:noFill/>
                    </a:lnB>
                  </a:tcPr>
                </a:tc>
                <a:tc>
                  <a:txBody>
                    <a:bodyPr/>
                    <a:lstStyle/>
                    <a:p>
                      <a:pPr algn="r" fontAlgn="ctr"/>
                      <a:r>
                        <a:rPr lang="en-US" sz="800">
                          <a:effectLst/>
                        </a:rPr>
                        <a:t>Sacramento</a:t>
                      </a:r>
                    </a:p>
                  </a:txBody>
                  <a:tcPr marL="14740" marR="14740" marT="7370" marB="7370" anchor="ctr">
                    <a:lnL>
                      <a:noFill/>
                    </a:lnL>
                    <a:lnR>
                      <a:noFill/>
                    </a:lnR>
                    <a:lnT>
                      <a:noFill/>
                    </a:lnT>
                    <a:lnB>
                      <a:noFill/>
                    </a:lnB>
                  </a:tcPr>
                </a:tc>
                <a:tc>
                  <a:txBody>
                    <a:bodyPr/>
                    <a:lstStyle/>
                    <a:p>
                      <a:pPr algn="r" fontAlgn="ctr"/>
                      <a:r>
                        <a:rPr lang="en-US" sz="800">
                          <a:effectLst/>
                        </a:rPr>
                        <a:t>California</a:t>
                      </a:r>
                    </a:p>
                  </a:txBody>
                  <a:tcPr marL="14740" marR="14740" marT="7370" marB="7370" anchor="ctr">
                    <a:lnL>
                      <a:noFill/>
                    </a:lnL>
                    <a:lnR>
                      <a:noFill/>
                    </a:lnR>
                    <a:lnT>
                      <a:noFill/>
                    </a:lnT>
                    <a:lnB>
                      <a:noFill/>
                    </a:lnB>
                  </a:tcPr>
                </a:tc>
                <a:tc>
                  <a:txBody>
                    <a:bodyPr/>
                    <a:lstStyle/>
                    <a:p>
                      <a:pPr algn="r" fontAlgn="ctr"/>
                      <a:r>
                        <a:rPr lang="en-US" altLang="ja-JP" sz="800">
                          <a:effectLst/>
                        </a:rPr>
                        <a:t>1948</a:t>
                      </a:r>
                    </a:p>
                  </a:txBody>
                  <a:tcPr marL="14740" marR="14740" marT="7370" marB="7370" anchor="ctr">
                    <a:lnL>
                      <a:noFill/>
                    </a:lnL>
                    <a:lnR>
                      <a:noFill/>
                    </a:lnR>
                    <a:lnT>
                      <a:noFill/>
                    </a:lnT>
                    <a:lnB>
                      <a:noFill/>
                    </a:lnB>
                  </a:tcPr>
                </a:tc>
                <a:extLst>
                  <a:ext uri="{0D108BD9-81ED-4DB2-BD59-A6C34878D82A}">
                    <a16:rowId xmlns:a16="http://schemas.microsoft.com/office/drawing/2014/main" val="3146711561"/>
                  </a:ext>
                </a:extLst>
              </a:tr>
              <a:tr h="169019">
                <a:tc>
                  <a:txBody>
                    <a:bodyPr/>
                    <a:lstStyle/>
                    <a:p>
                      <a:pPr algn="r" fontAlgn="ctr"/>
                      <a:r>
                        <a:rPr lang="en-US" altLang="ja-JP" sz="800" b="1">
                          <a:effectLst/>
                        </a:rPr>
                        <a:t>22</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1610612759</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San Antonio Spurs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SAS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Spurs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San Antonio</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Texas</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1976</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593436277"/>
                  </a:ext>
                </a:extLst>
              </a:tr>
              <a:tr h="169019">
                <a:tc>
                  <a:txBody>
                    <a:bodyPr/>
                    <a:lstStyle/>
                    <a:p>
                      <a:pPr algn="r" fontAlgn="ctr"/>
                      <a:r>
                        <a:rPr lang="en-US" altLang="ja-JP" sz="800" b="1">
                          <a:effectLst/>
                        </a:rPr>
                        <a:t>23</a:t>
                      </a:r>
                    </a:p>
                  </a:txBody>
                  <a:tcPr marL="14740" marR="14740" marT="7370" marB="7370" anchor="ctr">
                    <a:lnL>
                      <a:noFill/>
                    </a:lnL>
                    <a:lnR>
                      <a:noFill/>
                    </a:lnR>
                    <a:lnT>
                      <a:noFill/>
                    </a:lnT>
                    <a:lnB>
                      <a:noFill/>
                    </a:lnB>
                  </a:tcPr>
                </a:tc>
                <a:tc>
                  <a:txBody>
                    <a:bodyPr/>
                    <a:lstStyle/>
                    <a:p>
                      <a:pPr algn="r" fontAlgn="ctr"/>
                      <a:r>
                        <a:rPr lang="en-US" altLang="ja-JP" sz="800">
                          <a:effectLst/>
                        </a:rPr>
                        <a:t>1610612760</a:t>
                      </a:r>
                    </a:p>
                  </a:txBody>
                  <a:tcPr marL="14740" marR="14740" marT="7370" marB="7370" anchor="ctr">
                    <a:lnL>
                      <a:noFill/>
                    </a:lnL>
                    <a:lnR>
                      <a:noFill/>
                    </a:lnR>
                    <a:lnT>
                      <a:noFill/>
                    </a:lnT>
                    <a:lnB>
                      <a:noFill/>
                    </a:lnB>
                  </a:tcPr>
                </a:tc>
                <a:tc>
                  <a:txBody>
                    <a:bodyPr/>
                    <a:lstStyle/>
                    <a:p>
                      <a:pPr algn="r" fontAlgn="ctr"/>
                      <a:r>
                        <a:rPr lang="en-US" sz="800">
                          <a:effectLst/>
                        </a:rPr>
                        <a:t>Oklahoma City Thunder</a:t>
                      </a:r>
                    </a:p>
                  </a:txBody>
                  <a:tcPr marL="14740" marR="14740" marT="7370" marB="7370" anchor="ctr">
                    <a:lnL>
                      <a:noFill/>
                    </a:lnL>
                    <a:lnR>
                      <a:noFill/>
                    </a:lnR>
                    <a:lnT>
                      <a:noFill/>
                    </a:lnT>
                    <a:lnB>
                      <a:noFill/>
                    </a:lnB>
                  </a:tcPr>
                </a:tc>
                <a:tc>
                  <a:txBody>
                    <a:bodyPr/>
                    <a:lstStyle/>
                    <a:p>
                      <a:pPr algn="r" fontAlgn="ctr"/>
                      <a:r>
                        <a:rPr lang="en-US" sz="800">
                          <a:effectLst/>
                        </a:rPr>
                        <a:t>OKC</a:t>
                      </a:r>
                    </a:p>
                  </a:txBody>
                  <a:tcPr marL="14740" marR="14740" marT="7370" marB="7370" anchor="ctr">
                    <a:lnL>
                      <a:noFill/>
                    </a:lnL>
                    <a:lnR>
                      <a:noFill/>
                    </a:lnR>
                    <a:lnT>
                      <a:noFill/>
                    </a:lnT>
                    <a:lnB>
                      <a:noFill/>
                    </a:lnB>
                  </a:tcPr>
                </a:tc>
                <a:tc>
                  <a:txBody>
                    <a:bodyPr/>
                    <a:lstStyle/>
                    <a:p>
                      <a:pPr algn="r" fontAlgn="ctr"/>
                      <a:r>
                        <a:rPr lang="en-US" sz="800">
                          <a:effectLst/>
                        </a:rPr>
                        <a:t>Thunder</a:t>
                      </a:r>
                    </a:p>
                  </a:txBody>
                  <a:tcPr marL="14740" marR="14740" marT="7370" marB="7370" anchor="ctr">
                    <a:lnL>
                      <a:noFill/>
                    </a:lnL>
                    <a:lnR>
                      <a:noFill/>
                    </a:lnR>
                    <a:lnT>
                      <a:noFill/>
                    </a:lnT>
                    <a:lnB>
                      <a:noFill/>
                    </a:lnB>
                  </a:tcPr>
                </a:tc>
                <a:tc>
                  <a:txBody>
                    <a:bodyPr/>
                    <a:lstStyle/>
                    <a:p>
                      <a:pPr algn="r" fontAlgn="ctr"/>
                      <a:r>
                        <a:rPr lang="en-US" sz="800">
                          <a:effectLst/>
                        </a:rPr>
                        <a:t>Oklahoma City</a:t>
                      </a:r>
                    </a:p>
                  </a:txBody>
                  <a:tcPr marL="14740" marR="14740" marT="7370" marB="7370" anchor="ctr">
                    <a:lnL>
                      <a:noFill/>
                    </a:lnL>
                    <a:lnR>
                      <a:noFill/>
                    </a:lnR>
                    <a:lnT>
                      <a:noFill/>
                    </a:lnT>
                    <a:lnB>
                      <a:noFill/>
                    </a:lnB>
                  </a:tcPr>
                </a:tc>
                <a:tc>
                  <a:txBody>
                    <a:bodyPr/>
                    <a:lstStyle/>
                    <a:p>
                      <a:pPr algn="r" fontAlgn="ctr"/>
                      <a:r>
                        <a:rPr lang="en-US" sz="800">
                          <a:effectLst/>
                        </a:rPr>
                        <a:t>Oklahoma</a:t>
                      </a:r>
                    </a:p>
                  </a:txBody>
                  <a:tcPr marL="14740" marR="14740" marT="7370" marB="7370" anchor="ctr">
                    <a:lnL>
                      <a:noFill/>
                    </a:lnL>
                    <a:lnR>
                      <a:noFill/>
                    </a:lnR>
                    <a:lnT>
                      <a:noFill/>
                    </a:lnT>
                    <a:lnB>
                      <a:noFill/>
                    </a:lnB>
                  </a:tcPr>
                </a:tc>
                <a:tc>
                  <a:txBody>
                    <a:bodyPr/>
                    <a:lstStyle/>
                    <a:p>
                      <a:pPr algn="r" fontAlgn="ctr"/>
                      <a:r>
                        <a:rPr lang="en-US" altLang="ja-JP" sz="800">
                          <a:effectLst/>
                        </a:rPr>
                        <a:t>1967</a:t>
                      </a:r>
                    </a:p>
                  </a:txBody>
                  <a:tcPr marL="14740" marR="14740" marT="7370" marB="7370" anchor="ctr">
                    <a:lnL>
                      <a:noFill/>
                    </a:lnL>
                    <a:lnR>
                      <a:noFill/>
                    </a:lnR>
                    <a:lnT>
                      <a:noFill/>
                    </a:lnT>
                    <a:lnB>
                      <a:noFill/>
                    </a:lnB>
                  </a:tcPr>
                </a:tc>
                <a:extLst>
                  <a:ext uri="{0D108BD9-81ED-4DB2-BD59-A6C34878D82A}">
                    <a16:rowId xmlns:a16="http://schemas.microsoft.com/office/drawing/2014/main" val="3432372266"/>
                  </a:ext>
                </a:extLst>
              </a:tr>
              <a:tr h="169019">
                <a:tc>
                  <a:txBody>
                    <a:bodyPr/>
                    <a:lstStyle/>
                    <a:p>
                      <a:pPr algn="r" fontAlgn="ctr"/>
                      <a:r>
                        <a:rPr lang="en-US" altLang="ja-JP" sz="800" b="1">
                          <a:effectLst/>
                        </a:rPr>
                        <a:t>24</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1610612761</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Toronto Raptors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TOR</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Raptors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Toronto</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Ontario</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1995</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4136296027"/>
                  </a:ext>
                </a:extLst>
              </a:tr>
              <a:tr h="169019">
                <a:tc>
                  <a:txBody>
                    <a:bodyPr/>
                    <a:lstStyle/>
                    <a:p>
                      <a:pPr algn="r" fontAlgn="ctr"/>
                      <a:r>
                        <a:rPr lang="en-US" altLang="ja-JP" sz="800" b="1">
                          <a:effectLst/>
                        </a:rPr>
                        <a:t>25</a:t>
                      </a:r>
                    </a:p>
                  </a:txBody>
                  <a:tcPr marL="14740" marR="14740" marT="7370" marB="7370" anchor="ctr">
                    <a:lnL>
                      <a:noFill/>
                    </a:lnL>
                    <a:lnR>
                      <a:noFill/>
                    </a:lnR>
                    <a:lnT>
                      <a:noFill/>
                    </a:lnT>
                    <a:lnB>
                      <a:noFill/>
                    </a:lnB>
                  </a:tcPr>
                </a:tc>
                <a:tc>
                  <a:txBody>
                    <a:bodyPr/>
                    <a:lstStyle/>
                    <a:p>
                      <a:pPr algn="r" fontAlgn="ctr"/>
                      <a:r>
                        <a:rPr lang="en-US" altLang="ja-JP" sz="800">
                          <a:effectLst/>
                        </a:rPr>
                        <a:t>1610612762</a:t>
                      </a:r>
                    </a:p>
                  </a:txBody>
                  <a:tcPr marL="14740" marR="14740" marT="7370" marB="7370" anchor="ctr">
                    <a:lnL>
                      <a:noFill/>
                    </a:lnL>
                    <a:lnR>
                      <a:noFill/>
                    </a:lnR>
                    <a:lnT>
                      <a:noFill/>
                    </a:lnT>
                    <a:lnB>
                      <a:noFill/>
                    </a:lnB>
                  </a:tcPr>
                </a:tc>
                <a:tc>
                  <a:txBody>
                    <a:bodyPr/>
                    <a:lstStyle/>
                    <a:p>
                      <a:pPr algn="r" fontAlgn="ctr"/>
                      <a:r>
                        <a:rPr lang="en-US" sz="800">
                          <a:effectLst/>
                        </a:rPr>
                        <a:t>Utah Jazz</a:t>
                      </a:r>
                    </a:p>
                  </a:txBody>
                  <a:tcPr marL="14740" marR="14740" marT="7370" marB="7370" anchor="ctr">
                    <a:lnL>
                      <a:noFill/>
                    </a:lnL>
                    <a:lnR>
                      <a:noFill/>
                    </a:lnR>
                    <a:lnT>
                      <a:noFill/>
                    </a:lnT>
                    <a:lnB>
                      <a:noFill/>
                    </a:lnB>
                  </a:tcPr>
                </a:tc>
                <a:tc>
                  <a:txBody>
                    <a:bodyPr/>
                    <a:lstStyle/>
                    <a:p>
                      <a:pPr algn="r" fontAlgn="ctr"/>
                      <a:r>
                        <a:rPr lang="en-US" sz="800">
                          <a:effectLst/>
                        </a:rPr>
                        <a:t>UTA</a:t>
                      </a:r>
                    </a:p>
                  </a:txBody>
                  <a:tcPr marL="14740" marR="14740" marT="7370" marB="7370" anchor="ctr">
                    <a:lnL>
                      <a:noFill/>
                    </a:lnL>
                    <a:lnR>
                      <a:noFill/>
                    </a:lnR>
                    <a:lnT>
                      <a:noFill/>
                    </a:lnT>
                    <a:lnB>
                      <a:noFill/>
                    </a:lnB>
                  </a:tcPr>
                </a:tc>
                <a:tc>
                  <a:txBody>
                    <a:bodyPr/>
                    <a:lstStyle/>
                    <a:p>
                      <a:pPr algn="r" fontAlgn="ctr"/>
                      <a:r>
                        <a:rPr lang="en-US" sz="800">
                          <a:effectLst/>
                        </a:rPr>
                        <a:t>Jazz</a:t>
                      </a:r>
                    </a:p>
                  </a:txBody>
                  <a:tcPr marL="14740" marR="14740" marT="7370" marB="7370" anchor="ctr">
                    <a:lnL>
                      <a:noFill/>
                    </a:lnL>
                    <a:lnR>
                      <a:noFill/>
                    </a:lnR>
                    <a:lnT>
                      <a:noFill/>
                    </a:lnT>
                    <a:lnB>
                      <a:noFill/>
                    </a:lnB>
                  </a:tcPr>
                </a:tc>
                <a:tc>
                  <a:txBody>
                    <a:bodyPr/>
                    <a:lstStyle/>
                    <a:p>
                      <a:pPr algn="r" fontAlgn="ctr"/>
                      <a:r>
                        <a:rPr lang="en-US" sz="800">
                          <a:effectLst/>
                        </a:rPr>
                        <a:t>Utah</a:t>
                      </a:r>
                    </a:p>
                  </a:txBody>
                  <a:tcPr marL="14740" marR="14740" marT="7370" marB="7370" anchor="ctr">
                    <a:lnL>
                      <a:noFill/>
                    </a:lnL>
                    <a:lnR>
                      <a:noFill/>
                    </a:lnR>
                    <a:lnT>
                      <a:noFill/>
                    </a:lnT>
                    <a:lnB>
                      <a:noFill/>
                    </a:lnB>
                  </a:tcPr>
                </a:tc>
                <a:tc>
                  <a:txBody>
                    <a:bodyPr/>
                    <a:lstStyle/>
                    <a:p>
                      <a:pPr algn="r" fontAlgn="ctr"/>
                      <a:r>
                        <a:rPr lang="en-US" sz="800">
                          <a:effectLst/>
                        </a:rPr>
                        <a:t>Utah</a:t>
                      </a:r>
                    </a:p>
                  </a:txBody>
                  <a:tcPr marL="14740" marR="14740" marT="7370" marB="7370" anchor="ctr">
                    <a:lnL>
                      <a:noFill/>
                    </a:lnL>
                    <a:lnR>
                      <a:noFill/>
                    </a:lnR>
                    <a:lnT>
                      <a:noFill/>
                    </a:lnT>
                    <a:lnB>
                      <a:noFill/>
                    </a:lnB>
                  </a:tcPr>
                </a:tc>
                <a:tc>
                  <a:txBody>
                    <a:bodyPr/>
                    <a:lstStyle/>
                    <a:p>
                      <a:pPr algn="r" fontAlgn="ctr"/>
                      <a:r>
                        <a:rPr lang="en-US" altLang="ja-JP" sz="800">
                          <a:effectLst/>
                        </a:rPr>
                        <a:t>1974</a:t>
                      </a:r>
                    </a:p>
                  </a:txBody>
                  <a:tcPr marL="14740" marR="14740" marT="7370" marB="7370" anchor="ctr">
                    <a:lnL>
                      <a:noFill/>
                    </a:lnL>
                    <a:lnR>
                      <a:noFill/>
                    </a:lnR>
                    <a:lnT>
                      <a:noFill/>
                    </a:lnT>
                    <a:lnB>
                      <a:noFill/>
                    </a:lnB>
                  </a:tcPr>
                </a:tc>
                <a:extLst>
                  <a:ext uri="{0D108BD9-81ED-4DB2-BD59-A6C34878D82A}">
                    <a16:rowId xmlns:a16="http://schemas.microsoft.com/office/drawing/2014/main" val="987245638"/>
                  </a:ext>
                </a:extLst>
              </a:tr>
              <a:tr h="169019">
                <a:tc>
                  <a:txBody>
                    <a:bodyPr/>
                    <a:lstStyle/>
                    <a:p>
                      <a:pPr algn="r" fontAlgn="ctr"/>
                      <a:r>
                        <a:rPr lang="en-US" altLang="ja-JP" sz="800" b="1">
                          <a:effectLst/>
                        </a:rPr>
                        <a:t>26</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1610612763</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Memphis Grizzlies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MEM</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Grizzlies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Memphis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Tennessee</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1995</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1058251146"/>
                  </a:ext>
                </a:extLst>
              </a:tr>
              <a:tr h="169019">
                <a:tc>
                  <a:txBody>
                    <a:bodyPr/>
                    <a:lstStyle/>
                    <a:p>
                      <a:pPr algn="r" fontAlgn="ctr"/>
                      <a:r>
                        <a:rPr lang="en-US" altLang="ja-JP" sz="800" b="1">
                          <a:effectLst/>
                        </a:rPr>
                        <a:t>27</a:t>
                      </a:r>
                    </a:p>
                  </a:txBody>
                  <a:tcPr marL="14740" marR="14740" marT="7370" marB="7370" anchor="ctr">
                    <a:lnL>
                      <a:noFill/>
                    </a:lnL>
                    <a:lnR>
                      <a:noFill/>
                    </a:lnR>
                    <a:lnT>
                      <a:noFill/>
                    </a:lnT>
                    <a:lnB>
                      <a:noFill/>
                    </a:lnB>
                  </a:tcPr>
                </a:tc>
                <a:tc>
                  <a:txBody>
                    <a:bodyPr/>
                    <a:lstStyle/>
                    <a:p>
                      <a:pPr algn="r" fontAlgn="ctr"/>
                      <a:r>
                        <a:rPr lang="en-US" altLang="ja-JP" sz="800">
                          <a:effectLst/>
                        </a:rPr>
                        <a:t>1610612764</a:t>
                      </a:r>
                    </a:p>
                  </a:txBody>
                  <a:tcPr marL="14740" marR="14740" marT="7370" marB="7370" anchor="ctr">
                    <a:lnL>
                      <a:noFill/>
                    </a:lnL>
                    <a:lnR>
                      <a:noFill/>
                    </a:lnR>
                    <a:lnT>
                      <a:noFill/>
                    </a:lnT>
                    <a:lnB>
                      <a:noFill/>
                    </a:lnB>
                  </a:tcPr>
                </a:tc>
                <a:tc>
                  <a:txBody>
                    <a:bodyPr/>
                    <a:lstStyle/>
                    <a:p>
                      <a:pPr algn="r" fontAlgn="ctr"/>
                      <a:r>
                        <a:rPr lang="en-US" sz="800">
                          <a:effectLst/>
                        </a:rPr>
                        <a:t>Washington Wizards</a:t>
                      </a:r>
                    </a:p>
                  </a:txBody>
                  <a:tcPr marL="14740" marR="14740" marT="7370" marB="7370" anchor="ctr">
                    <a:lnL>
                      <a:noFill/>
                    </a:lnL>
                    <a:lnR>
                      <a:noFill/>
                    </a:lnR>
                    <a:lnT>
                      <a:noFill/>
                    </a:lnT>
                    <a:lnB>
                      <a:noFill/>
                    </a:lnB>
                  </a:tcPr>
                </a:tc>
                <a:tc>
                  <a:txBody>
                    <a:bodyPr/>
                    <a:lstStyle/>
                    <a:p>
                      <a:pPr algn="r" fontAlgn="ctr"/>
                      <a:r>
                        <a:rPr lang="en-US" sz="800">
                          <a:effectLst/>
                        </a:rPr>
                        <a:t>WAS</a:t>
                      </a:r>
                    </a:p>
                  </a:txBody>
                  <a:tcPr marL="14740" marR="14740" marT="7370" marB="7370" anchor="ctr">
                    <a:lnL>
                      <a:noFill/>
                    </a:lnL>
                    <a:lnR>
                      <a:noFill/>
                    </a:lnR>
                    <a:lnT>
                      <a:noFill/>
                    </a:lnT>
                    <a:lnB>
                      <a:noFill/>
                    </a:lnB>
                  </a:tcPr>
                </a:tc>
                <a:tc>
                  <a:txBody>
                    <a:bodyPr/>
                    <a:lstStyle/>
                    <a:p>
                      <a:pPr algn="r" fontAlgn="ctr"/>
                      <a:r>
                        <a:rPr lang="en-US" sz="800">
                          <a:effectLst/>
                        </a:rPr>
                        <a:t>Wizards</a:t>
                      </a:r>
                    </a:p>
                  </a:txBody>
                  <a:tcPr marL="14740" marR="14740" marT="7370" marB="7370" anchor="ctr">
                    <a:lnL>
                      <a:noFill/>
                    </a:lnL>
                    <a:lnR>
                      <a:noFill/>
                    </a:lnR>
                    <a:lnT>
                      <a:noFill/>
                    </a:lnT>
                    <a:lnB>
                      <a:noFill/>
                    </a:lnB>
                  </a:tcPr>
                </a:tc>
                <a:tc>
                  <a:txBody>
                    <a:bodyPr/>
                    <a:lstStyle/>
                    <a:p>
                      <a:pPr algn="r" fontAlgn="ctr"/>
                      <a:r>
                        <a:rPr lang="en-US" sz="800">
                          <a:effectLst/>
                        </a:rPr>
                        <a:t>Washington</a:t>
                      </a:r>
                    </a:p>
                  </a:txBody>
                  <a:tcPr marL="14740" marR="14740" marT="7370" marB="7370" anchor="ctr">
                    <a:lnL>
                      <a:noFill/>
                    </a:lnL>
                    <a:lnR>
                      <a:noFill/>
                    </a:lnR>
                    <a:lnT>
                      <a:noFill/>
                    </a:lnT>
                    <a:lnB>
                      <a:noFill/>
                    </a:lnB>
                  </a:tcPr>
                </a:tc>
                <a:tc>
                  <a:txBody>
                    <a:bodyPr/>
                    <a:lstStyle/>
                    <a:p>
                      <a:pPr algn="r" fontAlgn="ctr"/>
                      <a:r>
                        <a:rPr lang="en-US" sz="800">
                          <a:effectLst/>
                        </a:rPr>
                        <a:t>District of Columbia</a:t>
                      </a:r>
                    </a:p>
                  </a:txBody>
                  <a:tcPr marL="14740" marR="14740" marT="7370" marB="7370" anchor="ctr">
                    <a:lnL>
                      <a:noFill/>
                    </a:lnL>
                    <a:lnR>
                      <a:noFill/>
                    </a:lnR>
                    <a:lnT>
                      <a:noFill/>
                    </a:lnT>
                    <a:lnB>
                      <a:noFill/>
                    </a:lnB>
                  </a:tcPr>
                </a:tc>
                <a:tc>
                  <a:txBody>
                    <a:bodyPr/>
                    <a:lstStyle/>
                    <a:p>
                      <a:pPr algn="r" fontAlgn="ctr"/>
                      <a:r>
                        <a:rPr lang="en-US" altLang="ja-JP" sz="800">
                          <a:effectLst/>
                        </a:rPr>
                        <a:t>1961</a:t>
                      </a:r>
                    </a:p>
                  </a:txBody>
                  <a:tcPr marL="14740" marR="14740" marT="7370" marB="7370" anchor="ctr">
                    <a:lnL>
                      <a:noFill/>
                    </a:lnL>
                    <a:lnR>
                      <a:noFill/>
                    </a:lnR>
                    <a:lnT>
                      <a:noFill/>
                    </a:lnT>
                    <a:lnB>
                      <a:noFill/>
                    </a:lnB>
                  </a:tcPr>
                </a:tc>
                <a:extLst>
                  <a:ext uri="{0D108BD9-81ED-4DB2-BD59-A6C34878D82A}">
                    <a16:rowId xmlns:a16="http://schemas.microsoft.com/office/drawing/2014/main" val="2410639360"/>
                  </a:ext>
                </a:extLst>
              </a:tr>
              <a:tr h="169019">
                <a:tc>
                  <a:txBody>
                    <a:bodyPr/>
                    <a:lstStyle/>
                    <a:p>
                      <a:pPr algn="r" fontAlgn="ctr"/>
                      <a:r>
                        <a:rPr lang="en-US" altLang="ja-JP" sz="800" b="1">
                          <a:effectLst/>
                        </a:rPr>
                        <a:t>28</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1610612765</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Detroit Pistons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DET</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Pistons</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Detroit</a:t>
                      </a:r>
                    </a:p>
                  </a:txBody>
                  <a:tcPr marL="14740" marR="14740" marT="7370" marB="7370" anchor="ctr">
                    <a:lnL>
                      <a:noFill/>
                    </a:lnL>
                    <a:lnR>
                      <a:noFill/>
                    </a:lnR>
                    <a:lnT>
                      <a:noFill/>
                    </a:lnT>
                    <a:lnB>
                      <a:noFill/>
                    </a:lnB>
                    <a:solidFill>
                      <a:srgbClr val="F5F5F5"/>
                    </a:solidFill>
                  </a:tcPr>
                </a:tc>
                <a:tc>
                  <a:txBody>
                    <a:bodyPr/>
                    <a:lstStyle/>
                    <a:p>
                      <a:pPr algn="r" fontAlgn="ctr"/>
                      <a:r>
                        <a:rPr lang="en-US" sz="800">
                          <a:effectLst/>
                        </a:rPr>
                        <a:t>Michigan</a:t>
                      </a:r>
                    </a:p>
                  </a:txBody>
                  <a:tcPr marL="14740" marR="14740" marT="7370" marB="7370" anchor="ctr">
                    <a:lnL>
                      <a:noFill/>
                    </a:lnL>
                    <a:lnR>
                      <a:noFill/>
                    </a:lnR>
                    <a:lnT>
                      <a:noFill/>
                    </a:lnT>
                    <a:lnB>
                      <a:noFill/>
                    </a:lnB>
                    <a:solidFill>
                      <a:srgbClr val="F5F5F5"/>
                    </a:solidFill>
                  </a:tcPr>
                </a:tc>
                <a:tc>
                  <a:txBody>
                    <a:bodyPr/>
                    <a:lstStyle/>
                    <a:p>
                      <a:pPr algn="r" fontAlgn="ctr"/>
                      <a:r>
                        <a:rPr lang="en-US" altLang="ja-JP" sz="800">
                          <a:effectLst/>
                        </a:rPr>
                        <a:t>1948</a:t>
                      </a:r>
                    </a:p>
                  </a:txBody>
                  <a:tcPr marL="14740" marR="14740" marT="7370" marB="7370" anchor="ctr">
                    <a:lnL>
                      <a:noFill/>
                    </a:lnL>
                    <a:lnR>
                      <a:noFill/>
                    </a:lnR>
                    <a:lnT>
                      <a:noFill/>
                    </a:lnT>
                    <a:lnB>
                      <a:noFill/>
                    </a:lnB>
                    <a:solidFill>
                      <a:srgbClr val="F5F5F5"/>
                    </a:solidFill>
                  </a:tcPr>
                </a:tc>
                <a:extLst>
                  <a:ext uri="{0D108BD9-81ED-4DB2-BD59-A6C34878D82A}">
                    <a16:rowId xmlns:a16="http://schemas.microsoft.com/office/drawing/2014/main" val="3762067490"/>
                  </a:ext>
                </a:extLst>
              </a:tr>
              <a:tr h="169019">
                <a:tc>
                  <a:txBody>
                    <a:bodyPr/>
                    <a:lstStyle/>
                    <a:p>
                      <a:pPr algn="r" fontAlgn="ctr"/>
                      <a:r>
                        <a:rPr lang="en-US" altLang="ja-JP" sz="800" b="1">
                          <a:effectLst/>
                        </a:rPr>
                        <a:t>29</a:t>
                      </a:r>
                    </a:p>
                  </a:txBody>
                  <a:tcPr marL="14740" marR="14740" marT="7370" marB="7370" anchor="ctr">
                    <a:lnL>
                      <a:noFill/>
                    </a:lnL>
                    <a:lnR>
                      <a:noFill/>
                    </a:lnR>
                    <a:lnT>
                      <a:noFill/>
                    </a:lnT>
                    <a:lnB>
                      <a:noFill/>
                    </a:lnB>
                  </a:tcPr>
                </a:tc>
                <a:tc>
                  <a:txBody>
                    <a:bodyPr/>
                    <a:lstStyle/>
                    <a:p>
                      <a:pPr algn="r" fontAlgn="ctr"/>
                      <a:r>
                        <a:rPr lang="en-US" altLang="ja-JP" sz="800">
                          <a:effectLst/>
                        </a:rPr>
                        <a:t>1610612766</a:t>
                      </a:r>
                    </a:p>
                  </a:txBody>
                  <a:tcPr marL="14740" marR="14740" marT="7370" marB="7370" anchor="ctr">
                    <a:lnL>
                      <a:noFill/>
                    </a:lnL>
                    <a:lnR>
                      <a:noFill/>
                    </a:lnR>
                    <a:lnT>
                      <a:noFill/>
                    </a:lnT>
                    <a:lnB>
                      <a:noFill/>
                    </a:lnB>
                  </a:tcPr>
                </a:tc>
                <a:tc>
                  <a:txBody>
                    <a:bodyPr/>
                    <a:lstStyle/>
                    <a:p>
                      <a:pPr algn="r" fontAlgn="ctr"/>
                      <a:r>
                        <a:rPr lang="en-US" sz="800">
                          <a:effectLst/>
                        </a:rPr>
                        <a:t>Charlotte Hornets</a:t>
                      </a:r>
                    </a:p>
                  </a:txBody>
                  <a:tcPr marL="14740" marR="14740" marT="7370" marB="7370" anchor="ctr">
                    <a:lnL>
                      <a:noFill/>
                    </a:lnL>
                    <a:lnR>
                      <a:noFill/>
                    </a:lnR>
                    <a:lnT>
                      <a:noFill/>
                    </a:lnT>
                    <a:lnB>
                      <a:noFill/>
                    </a:lnB>
                  </a:tcPr>
                </a:tc>
                <a:tc>
                  <a:txBody>
                    <a:bodyPr/>
                    <a:lstStyle/>
                    <a:p>
                      <a:pPr algn="r" fontAlgn="ctr"/>
                      <a:r>
                        <a:rPr lang="en-US" sz="800">
                          <a:effectLst/>
                        </a:rPr>
                        <a:t>CHA</a:t>
                      </a:r>
                    </a:p>
                  </a:txBody>
                  <a:tcPr marL="14740" marR="14740" marT="7370" marB="7370" anchor="ctr">
                    <a:lnL>
                      <a:noFill/>
                    </a:lnL>
                    <a:lnR>
                      <a:noFill/>
                    </a:lnR>
                    <a:lnT>
                      <a:noFill/>
                    </a:lnT>
                    <a:lnB>
                      <a:noFill/>
                    </a:lnB>
                  </a:tcPr>
                </a:tc>
                <a:tc>
                  <a:txBody>
                    <a:bodyPr/>
                    <a:lstStyle/>
                    <a:p>
                      <a:pPr algn="r" fontAlgn="ctr"/>
                      <a:r>
                        <a:rPr lang="en-US" sz="800">
                          <a:effectLst/>
                        </a:rPr>
                        <a:t>Hornets</a:t>
                      </a:r>
                    </a:p>
                  </a:txBody>
                  <a:tcPr marL="14740" marR="14740" marT="7370" marB="7370" anchor="ctr">
                    <a:lnL>
                      <a:noFill/>
                    </a:lnL>
                    <a:lnR>
                      <a:noFill/>
                    </a:lnR>
                    <a:lnT>
                      <a:noFill/>
                    </a:lnT>
                    <a:lnB>
                      <a:noFill/>
                    </a:lnB>
                  </a:tcPr>
                </a:tc>
                <a:tc>
                  <a:txBody>
                    <a:bodyPr/>
                    <a:lstStyle/>
                    <a:p>
                      <a:pPr algn="r" fontAlgn="ctr"/>
                      <a:r>
                        <a:rPr lang="en-US" sz="800">
                          <a:effectLst/>
                        </a:rPr>
                        <a:t>Charlotte</a:t>
                      </a:r>
                    </a:p>
                  </a:txBody>
                  <a:tcPr marL="14740" marR="14740" marT="7370" marB="7370" anchor="ctr">
                    <a:lnL>
                      <a:noFill/>
                    </a:lnL>
                    <a:lnR>
                      <a:noFill/>
                    </a:lnR>
                    <a:lnT>
                      <a:noFill/>
                    </a:lnT>
                    <a:lnB>
                      <a:noFill/>
                    </a:lnB>
                  </a:tcPr>
                </a:tc>
                <a:tc>
                  <a:txBody>
                    <a:bodyPr/>
                    <a:lstStyle/>
                    <a:p>
                      <a:pPr algn="r" fontAlgn="ctr"/>
                      <a:r>
                        <a:rPr lang="en-US" sz="800">
                          <a:effectLst/>
                        </a:rPr>
                        <a:t>North Carolina</a:t>
                      </a:r>
                    </a:p>
                  </a:txBody>
                  <a:tcPr marL="14740" marR="14740" marT="7370" marB="7370" anchor="ctr">
                    <a:lnL>
                      <a:noFill/>
                    </a:lnL>
                    <a:lnR>
                      <a:noFill/>
                    </a:lnR>
                    <a:lnT>
                      <a:noFill/>
                    </a:lnT>
                    <a:lnB>
                      <a:noFill/>
                    </a:lnB>
                  </a:tcPr>
                </a:tc>
                <a:tc>
                  <a:txBody>
                    <a:bodyPr/>
                    <a:lstStyle/>
                    <a:p>
                      <a:pPr algn="r" fontAlgn="ctr"/>
                      <a:r>
                        <a:rPr lang="en-US" altLang="ja-JP" sz="800" dirty="0">
                          <a:effectLst/>
                        </a:rPr>
                        <a:t>1988</a:t>
                      </a:r>
                    </a:p>
                  </a:txBody>
                  <a:tcPr marL="14740" marR="14740" marT="7370" marB="7370" anchor="ctr">
                    <a:lnL>
                      <a:noFill/>
                    </a:lnL>
                    <a:lnR>
                      <a:noFill/>
                    </a:lnR>
                    <a:lnT>
                      <a:noFill/>
                    </a:lnT>
                    <a:lnB>
                      <a:noFill/>
                    </a:lnB>
                  </a:tcPr>
                </a:tc>
                <a:extLst>
                  <a:ext uri="{0D108BD9-81ED-4DB2-BD59-A6C34878D82A}">
                    <a16:rowId xmlns:a16="http://schemas.microsoft.com/office/drawing/2014/main" val="2702859734"/>
                  </a:ext>
                </a:extLst>
              </a:tr>
            </a:tbl>
          </a:graphicData>
        </a:graphic>
      </p:graphicFrame>
      <p:sp>
        <p:nvSpPr>
          <p:cNvPr id="4" name="スライド番号プレースホルダー 3">
            <a:extLst>
              <a:ext uri="{FF2B5EF4-FFF2-40B4-BE49-F238E27FC236}">
                <a16:creationId xmlns:a16="http://schemas.microsoft.com/office/drawing/2014/main" id="{F19E7555-EAEC-420D-A4BA-84778EAD8B04}"/>
              </a:ext>
            </a:extLst>
          </p:cNvPr>
          <p:cNvSpPr>
            <a:spLocks noGrp="1"/>
          </p:cNvSpPr>
          <p:nvPr>
            <p:ph type="sldNum" sz="quarter" idx="12"/>
          </p:nvPr>
        </p:nvSpPr>
        <p:spPr/>
        <p:txBody>
          <a:bodyPr/>
          <a:lstStyle/>
          <a:p>
            <a:fld id="{A040DFE1-D681-4741-A36C-91AA00CC550F}" type="slidenum">
              <a:rPr kumimoji="1" lang="ja-JP" altLang="en-US" smtClean="0"/>
              <a:t>9</a:t>
            </a:fld>
            <a:endParaRPr kumimoji="1" lang="ja-JP" altLang="en-US"/>
          </a:p>
        </p:txBody>
      </p:sp>
    </p:spTree>
    <p:extLst>
      <p:ext uri="{BB962C8B-B14F-4D97-AF65-F5344CB8AC3E}">
        <p14:creationId xmlns:p14="http://schemas.microsoft.com/office/powerpoint/2010/main" val="4869965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1258</Words>
  <Application>Microsoft Office PowerPoint</Application>
  <PresentationFormat>ワイド画面</PresentationFormat>
  <Paragraphs>417</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中間発表</vt:lpstr>
      <vt:lpstr>目次</vt:lpstr>
      <vt:lpstr>自己紹介</vt:lpstr>
      <vt:lpstr>私のしたい研究</vt:lpstr>
      <vt:lpstr>データをどう持ってくるか</vt:lpstr>
      <vt:lpstr>apiの紹介</vt:lpstr>
      <vt:lpstr>データをざっくり紹介 ～自分でもやってみたかったら僕のgit(mtsuka1999)をcloneしてね！！～</vt:lpstr>
      <vt:lpstr>まずは基本的なlibraryのimport</vt:lpstr>
      <vt:lpstr>Teamの一覧を表示してみる</vt:lpstr>
      <vt:lpstr>df_teamのcolumnの説明</vt:lpstr>
      <vt:lpstr>Playerの一覧リスト</vt:lpstr>
      <vt:lpstr>そのidであるplayerのshotdetail(どの位置でシュートを打ったかを記録したもの)を取得</vt:lpstr>
      <vt:lpstr>実際に可視化</vt:lpstr>
      <vt:lpstr>最後に</vt:lpstr>
      <vt:lpstr>参考、引用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dc:title>
  <dc:creator>Tsukada Masaki</dc:creator>
  <cp:lastModifiedBy>Tsukada Masaki</cp:lastModifiedBy>
  <cp:revision>1</cp:revision>
  <dcterms:created xsi:type="dcterms:W3CDTF">2021-12-02T03:37:42Z</dcterms:created>
  <dcterms:modified xsi:type="dcterms:W3CDTF">2021-12-08T01:59:59Z</dcterms:modified>
</cp:coreProperties>
</file>