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3A22CC-2D50-4969-8BA8-7CDFC98877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2F46C2-7861-4FFB-8B7F-37EC4B0BF6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&lt;日付/時刻&gt;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buNone/>
            </a:pPr>
            <a:fld id="{9DD467B3-2CA2-4AEC-A7BF-CD6EEBAC472E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&lt;番号&gt;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1"/>
          <a:stretch/>
        </p:blipFill>
        <p:spPr>
          <a:xfrm>
            <a:off x="248400" y="0"/>
            <a:ext cx="4698000" cy="46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2"/>
          <a:stretch/>
        </p:blipFill>
        <p:spPr>
          <a:xfrm>
            <a:off x="5400000" y="339840"/>
            <a:ext cx="2609640" cy="200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" descr=""/>
          <p:cNvPicPr/>
          <p:nvPr/>
        </p:nvPicPr>
        <p:blipFill>
          <a:blip r:embed="rId3"/>
          <a:stretch/>
        </p:blipFill>
        <p:spPr>
          <a:xfrm>
            <a:off x="5613120" y="3533400"/>
            <a:ext cx="2666880" cy="186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4"/>
          <a:stretch/>
        </p:blipFill>
        <p:spPr>
          <a:xfrm>
            <a:off x="7691400" y="2491560"/>
            <a:ext cx="2028600" cy="182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2355480" y="34920"/>
            <a:ext cx="54979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2355480" y="401040"/>
            <a:ext cx="54979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2025-02-12T16:17:03Z</dcterms:created>
  <dc:creator/>
  <dc:description/>
  <dc:language>ja-JP</dc:language>
  <cp:lastModifiedBy/>
  <dcterms:modified xsi:type="dcterms:W3CDTF">2025-02-12T17:43:53Z</dcterms:modified>
  <cp:revision>4</cp:revision>
  <dc:subject/>
  <dc:title/>
</cp:coreProperties>
</file>