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D0A559-C44E-45BA-AF80-18380C00EC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標準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47A349-3208-43BB-A253-1906E66C70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74AF90-2671-453F-AC75-CAA8C311A0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FB99BD-1EBA-46B9-AAC4-7AABBFB0D2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350670-9F66-491D-A826-108304F34C2F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&lt;番号&gt;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&lt;日付/時刻&gt;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クリックしてアウトラインのテキストを編集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5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6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7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41F6EC-FF12-40D9-8937-015C5439B8C2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&lt;番号&gt;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&lt;日付/時刻&gt;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BA8F06-723C-4414-8524-6D5E1D89777D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248400" y="0"/>
            <a:ext cx="4697280" cy="4679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2"/>
          <a:stretch/>
        </p:blipFill>
        <p:spPr>
          <a:xfrm>
            <a:off x="5400000" y="339840"/>
            <a:ext cx="2608920" cy="1999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" descr=""/>
          <p:cNvPicPr/>
          <p:nvPr/>
        </p:nvPicPr>
        <p:blipFill>
          <a:blip r:embed="rId3"/>
          <a:stretch/>
        </p:blipFill>
        <p:spPr>
          <a:xfrm>
            <a:off x="5613120" y="3533400"/>
            <a:ext cx="2666160" cy="186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4"/>
          <a:stretch/>
        </p:blipFill>
        <p:spPr>
          <a:xfrm>
            <a:off x="7691400" y="2491560"/>
            <a:ext cx="2027880" cy="1827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2355480" y="34920"/>
            <a:ext cx="5497200" cy="566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2355480" y="401040"/>
            <a:ext cx="5497200" cy="566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2355120" y="34560"/>
            <a:ext cx="5498280" cy="567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2355120" y="34560"/>
            <a:ext cx="5498280" cy="567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2355120" y="3456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2464200" y="26280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2025-02-12T16:17:03Z</dcterms:created>
  <dc:creator/>
  <dc:description/>
  <dc:language>ja-JP</dc:language>
  <cp:lastModifiedBy/>
  <dcterms:modified xsi:type="dcterms:W3CDTF">2025-02-19T09:55:35Z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