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  <p:sldMasterId id="2147483659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F875E9-FA78-40F1-8C62-9400084A76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標準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CED668-FAFC-45DA-9F9E-8E075BBBC8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準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04760C-811E-4593-837F-1DD9D08553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準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4DE924-FA19-43DA-B948-C5B44B0C23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準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0D52301-643F-4269-868A-965AF3FA61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準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AA3FE3D-A3EB-4667-B9AE-BBD44C6B85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準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8C46B81-C08F-4657-8E2A-91E5F5F504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クリックしてタイトルテキストを編集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BF6582-F1DA-4AED-BF3B-7891CD920A14}" type="slidenum"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&lt;番号&gt;</a:t>
            </a:fld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&lt;日付/時刻&gt;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rgbClr val="000000"/>
                </a:solidFill>
                <a:uFillTx/>
                <a:latin typeface="Arial"/>
              </a:rPr>
              <a:t>クリックしてアウトラインのテキストを編集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b="0" lang="ja-JP" sz="2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3</a:t>
            </a:r>
            <a:r>
              <a:rPr b="0" lang="ja-JP" sz="24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4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5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6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7</a:t>
            </a:r>
            <a:r>
              <a:rPr b="0" lang="ja-JP" sz="20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クリックしてタイトルテキストを編集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クリックしてアウトラインのテキストを編集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3</a:t>
            </a: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4</a:t>
            </a: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5</a:t>
            </a: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6</a:t>
            </a: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7</a:t>
            </a: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レベル目のアウトライン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&lt;フッター&gt;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D37D05-AE08-43CC-B081-F830E2F7FE79}" type="slidenum"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&lt;番号&gt;</a:t>
            </a:fld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&lt;日付/時刻&gt;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クリックしてタイトルテキストを編集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2B7168-3F65-4396-903F-51D69982EB62}" type="slidenum"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クリックしてタイトルテキストを編集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2AB013-5225-40CB-A405-6D6A7AB0616A}" type="slidenum"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クリックしてタイトルテキストを編集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144516-7AA3-4AFC-AA72-8030077D1B3B}" type="slidenum"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ja-JP" sz="1800" strike="noStrike" u="none">
                <a:solidFill>
                  <a:srgbClr val="000000"/>
                </a:solidFill>
                <a:uFillTx/>
                <a:latin typeface="Arial"/>
              </a:rPr>
              <a:t>クリックしてタイトルテキストを編集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389892-0690-4592-96AF-1EAAEF68C661}" type="slidenum"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游明朝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游明朝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游明朝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248400" y="0"/>
            <a:ext cx="4696200" cy="4678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5400000" y="339840"/>
            <a:ext cx="2607840" cy="1998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5613120" y="3533400"/>
            <a:ext cx="2665080" cy="1864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tretch/>
        </p:blipFill>
        <p:spPr>
          <a:xfrm>
            <a:off x="7691400" y="2491560"/>
            <a:ext cx="2026800" cy="1826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2122920" y="691560"/>
            <a:ext cx="5810040" cy="4276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2297880" y="-2520"/>
            <a:ext cx="5498640" cy="5670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2297880" y="-2520"/>
            <a:ext cx="5498640" cy="5670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297880" y="-2520"/>
            <a:ext cx="5498640" cy="5670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297880" y="-2520"/>
            <a:ext cx="5498640" cy="5670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297880" y="-2520"/>
            <a:ext cx="5498640" cy="5670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2297880" y="-2520"/>
            <a:ext cx="5498640" cy="5670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295360" y="-1440"/>
            <a:ext cx="5498640" cy="5670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2355480" y="34920"/>
            <a:ext cx="5496120" cy="566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355480" y="401040"/>
            <a:ext cx="5496120" cy="566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355120" y="34560"/>
            <a:ext cx="5497200" cy="5668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355120" y="34560"/>
            <a:ext cx="5497200" cy="5668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355120" y="34560"/>
            <a:ext cx="5497560" cy="566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464200" y="262800"/>
            <a:ext cx="5497560" cy="566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621800" y="-11160"/>
            <a:ext cx="688140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2025-02-12T16:17:03Z</dcterms:created>
  <dc:creator/>
  <dc:description/>
  <dc:language>ja-JP</dc:language>
  <cp:lastModifiedBy/>
  <dcterms:modified xsi:type="dcterms:W3CDTF">2025-03-21T11:46:50Z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