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1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4330032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lang="pt-BR" sz="6600" dirty="0" err="1">
                <a:latin typeface="Agency FB" panose="020B0503020202020204" pitchFamily="34" charset="0"/>
              </a:rPr>
              <a:t>FraudShield</a:t>
            </a:r>
            <a:r>
              <a:rPr lang="pt-BR" sz="6600" dirty="0">
                <a:latin typeface="Agency FB" panose="020B0503020202020204" pitchFamily="34" charset="0"/>
              </a:rPr>
              <a:t> AI</a:t>
            </a:r>
            <a:endParaRPr sz="6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1651090"/>
            <a:ext cx="8167621" cy="390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  <a:highlight>
                  <a:srgbClr val="000000"/>
                </a:highlight>
                <a:latin typeface="Agency FB" panose="020B0503020202020204" pitchFamily="34" charset="0"/>
              </a:rPr>
              <a:t>DESENVOLVIDO POR:</a:t>
            </a:r>
          </a:p>
          <a:p>
            <a:endParaRPr sz="4400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Guilherme P Vale - 1252327540</a:t>
            </a:r>
            <a:b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</a:b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Luan Gonçalves Spera - 1252322579</a:t>
            </a:r>
            <a:b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</a:b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Matheus Vinícius Inagaki Moraes - 12523220249</a:t>
            </a:r>
            <a:b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</a:br>
            <a:r>
              <a:rPr lang="pt-BR" sz="4000" dirty="0">
                <a:highlight>
                  <a:srgbClr val="000000"/>
                </a:highlight>
                <a:latin typeface="Agency FB" panose="020B0503020202020204" pitchFamily="34" charset="0"/>
              </a:rPr>
              <a:t>- 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Yan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Mombeli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de Carvalho - 1252328669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058" y="-253670"/>
            <a:ext cx="1827162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408" y="422146"/>
            <a:ext cx="645200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0866" y="655140"/>
            <a:ext cx="687293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4206" y="0"/>
            <a:ext cx="2834619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4266" y="6115501"/>
            <a:ext cx="149412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F7F18ECB-437E-076D-4183-378273D3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069" y="643467"/>
            <a:ext cx="3718685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2099" y="6453143"/>
            <a:ext cx="814691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6468437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sz="6600" dirty="0" err="1">
                <a:latin typeface="Agency FB" panose="020B0503020202020204" pitchFamily="34" charset="0"/>
              </a:rPr>
              <a:t>Introdução</a:t>
            </a:r>
            <a:r>
              <a:rPr sz="6600" dirty="0">
                <a:latin typeface="Agency FB" panose="020B0503020202020204" pitchFamily="34" charset="0"/>
              </a:rPr>
              <a:t> do </a:t>
            </a:r>
            <a:r>
              <a:rPr sz="6600" dirty="0" err="1">
                <a:latin typeface="Agency FB" panose="020B0503020202020204" pitchFamily="34" charset="0"/>
              </a:rPr>
              <a:t>Projeto</a:t>
            </a:r>
            <a:endParaRPr sz="6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2238566"/>
            <a:ext cx="1154530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O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projeto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se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trata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um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sistema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antifraude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implementado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para o Bradesco,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onde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a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fraude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questão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se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trata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técnicas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de phishing para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atrair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clientes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e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fazer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TED para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golpistas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contas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 '</a:t>
            </a:r>
            <a:r>
              <a:rPr sz="4400" dirty="0" err="1">
                <a:highlight>
                  <a:srgbClr val="000000"/>
                </a:highlight>
                <a:latin typeface="Agency FB" panose="020B0503020202020204" pitchFamily="34" charset="0"/>
              </a:rPr>
              <a:t>laranjas</a:t>
            </a:r>
            <a:r>
              <a:rPr sz="4400" dirty="0">
                <a:highlight>
                  <a:srgbClr val="000000"/>
                </a:highlight>
                <a:latin typeface="Agency FB" panose="020B0503020202020204" pitchFamily="34" charset="0"/>
              </a:rPr>
              <a:t>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6104556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sz="6600" dirty="0" err="1">
                <a:latin typeface="Agency FB" panose="020B0503020202020204" pitchFamily="34" charset="0"/>
              </a:rPr>
              <a:t>Funcionamento</a:t>
            </a:r>
            <a:r>
              <a:rPr sz="6600" dirty="0">
                <a:latin typeface="Agency FB" panose="020B0503020202020204" pitchFamily="34" charset="0"/>
              </a:rPr>
              <a:t> da 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705451"/>
            <a:ext cx="11497220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O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projeto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consiste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uma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IA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desenvolvida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Python com a API do Gemini. Ela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analisa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e-mails 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retorna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probabilidade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de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serem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phishing. O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resultado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é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enviado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JSON para um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sistema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Java que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alimenta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um banco de dados MySQL. Toda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integração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é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feita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com Spring Boot.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1781" y="2358"/>
            <a:ext cx="1876164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6399" y="6033750"/>
            <a:ext cx="645368" cy="64520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086" y="5721108"/>
            <a:ext cx="2261376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A4E193EB-7021-7FED-BCC7-43F376D97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99" y="1016882"/>
            <a:ext cx="10902226" cy="48242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6191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m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5391219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FFFF"/>
                </a:solidFill>
              </a:defRPr>
            </a:pPr>
            <a:r>
              <a:rPr sz="6600" dirty="0" err="1">
                <a:latin typeface="Agency FB" panose="020B0503020202020204" pitchFamily="34" charset="0"/>
              </a:rPr>
              <a:t>Futuras</a:t>
            </a:r>
            <a:r>
              <a:rPr sz="6600" dirty="0">
                <a:latin typeface="Agency FB" panose="020B0503020202020204" pitchFamily="34" charset="0"/>
              </a:rPr>
              <a:t> </a:t>
            </a:r>
            <a:r>
              <a:rPr sz="6600" dirty="0" err="1">
                <a:latin typeface="Agency FB" panose="020B0503020202020204" pitchFamily="34" charset="0"/>
              </a:rPr>
              <a:t>Melhorias</a:t>
            </a:r>
            <a:endParaRPr sz="6600" dirty="0">
              <a:latin typeface="Agency FB" panose="020B05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000" y="2173331"/>
            <a:ext cx="1157217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O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sistema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poderá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ser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aprimorado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com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técnicas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de machine learning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supervisionado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, para ser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integrado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a um time de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analíticos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e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utilizado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em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análises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preditivas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 </a:t>
            </a:r>
            <a:r>
              <a:rPr sz="4000" dirty="0" err="1">
                <a:highlight>
                  <a:srgbClr val="000000"/>
                </a:highlight>
                <a:latin typeface="Agency FB" panose="020B0503020202020204" pitchFamily="34" charset="0"/>
              </a:rPr>
              <a:t>futuras</a:t>
            </a:r>
            <a:r>
              <a:rPr sz="4000" dirty="0">
                <a:highlight>
                  <a:srgbClr val="000000"/>
                </a:highlight>
                <a:latin typeface="Agency FB" panose="020B0503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158</Words>
  <Application>Microsoft Office PowerPoint</Application>
  <PresentationFormat>Personalizar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Agency FB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 Paula Gennari de Miranda - 12523210302</cp:lastModifiedBy>
  <cp:revision>4</cp:revision>
  <dcterms:created xsi:type="dcterms:W3CDTF">2013-01-27T09:14:16Z</dcterms:created>
  <dcterms:modified xsi:type="dcterms:W3CDTF">2025-06-13T23:39:55Z</dcterms:modified>
  <cp:category/>
</cp:coreProperties>
</file>