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96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0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4326E-44D1-4EE6-8D1F-2524A923B0D5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D901A0-FC2D-402E-ACBF-582F23B77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4326E-44D1-4EE6-8D1F-2524A923B0D5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D901A0-FC2D-402E-ACBF-582F23B77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4326E-44D1-4EE6-8D1F-2524A923B0D5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D901A0-FC2D-402E-ACBF-582F23B77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4326E-44D1-4EE6-8D1F-2524A923B0D5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D901A0-FC2D-402E-ACBF-582F23B77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4326E-44D1-4EE6-8D1F-2524A923B0D5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D901A0-FC2D-402E-ACBF-582F23B77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4326E-44D1-4EE6-8D1F-2524A923B0D5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D901A0-FC2D-402E-ACBF-582F23B77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4326E-44D1-4EE6-8D1F-2524A923B0D5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D901A0-FC2D-402E-ACBF-582F23B77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4326E-44D1-4EE6-8D1F-2524A923B0D5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D901A0-FC2D-402E-ACBF-582F23B77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4326E-44D1-4EE6-8D1F-2524A923B0D5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D901A0-FC2D-402E-ACBF-582F23B77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BE4326E-44D1-4EE6-8D1F-2524A923B0D5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D901A0-FC2D-402E-ACBF-582F23B77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4326E-44D1-4EE6-8D1F-2524A923B0D5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D901A0-FC2D-402E-ACBF-582F23B77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BE4326E-44D1-4EE6-8D1F-2524A923B0D5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D901A0-FC2D-402E-ACBF-582F23B77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slow">
    <p:dissolve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1"/>
            <a:ext cx="9144000" cy="182976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 Black" pitchFamily="34" charset="0"/>
              </a:rPr>
              <a:t>Major threats facing IT security </a:t>
            </a:r>
            <a:br>
              <a:rPr lang="en-US" sz="3200" dirty="0" smtClean="0">
                <a:latin typeface="Arial Black" pitchFamily="34" charset="0"/>
              </a:rPr>
            </a:br>
            <a:r>
              <a:rPr lang="en-US" sz="3200" dirty="0" smtClean="0">
                <a:latin typeface="Arial Black" pitchFamily="34" charset="0"/>
              </a:rPr>
              <a:t>according to Kaspersky Lab Experts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Nguyen Minh Tuan</a:t>
            </a:r>
            <a:endParaRPr lang="en-US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 of </a:t>
            </a:r>
            <a:r>
              <a:rPr lang="en-US" dirty="0" smtClean="0"/>
              <a:t>mine</a:t>
            </a:r>
          </a:p>
          <a:p>
            <a:r>
              <a:rPr lang="en-US" dirty="0" smtClean="0"/>
              <a:t>Users growing = crimes as well</a:t>
            </a:r>
          </a:p>
          <a:p>
            <a:r>
              <a:rPr lang="en-US" dirty="0" smtClean="0"/>
              <a:t>Cyber </a:t>
            </a:r>
            <a:r>
              <a:rPr lang="en-US" dirty="0" smtClean="0"/>
              <a:t>security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Motivation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2052" name="Lock"/>
          <p:cNvSpPr>
            <a:spLocks noEditPoints="1" noChangeArrowheads="1"/>
          </p:cNvSpPr>
          <p:nvPr/>
        </p:nvSpPr>
        <p:spPr bwMode="auto">
          <a:xfrm>
            <a:off x="3581400" y="3352800"/>
            <a:ext cx="1852613" cy="23241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</a:t>
            </a:r>
            <a:r>
              <a:rPr lang="en-US" dirty="0" smtClean="0"/>
              <a:t>not secure</a:t>
            </a:r>
          </a:p>
          <a:p>
            <a:r>
              <a:rPr lang="en-US" dirty="0" smtClean="0"/>
              <a:t>Threats are becoming more powerful</a:t>
            </a:r>
          </a:p>
          <a:p>
            <a:r>
              <a:rPr lang="en-US" dirty="0" smtClean="0"/>
              <a:t>Other devices may contain viruses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Black" pitchFamily="34" charset="0"/>
              </a:rPr>
              <a:t>Purpose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3074" name="Picture 2" descr="C:\Program Files\Microsoft Office\MEDIA\CAGCAT10\j030125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3429000"/>
            <a:ext cx="3659428" cy="313090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Malicious code: threat that requires user to execute program for threat to start damage</a:t>
            </a:r>
          </a:p>
          <a:p>
            <a:r>
              <a:rPr lang="en-US" dirty="0" smtClean="0"/>
              <a:t>In every 50 to 300 site one is infected</a:t>
            </a:r>
          </a:p>
          <a:p>
            <a:r>
              <a:rPr lang="en-US" dirty="0" smtClean="0"/>
              <a:t>Banks attract criminals attention</a:t>
            </a:r>
          </a:p>
          <a:p>
            <a:r>
              <a:rPr lang="en-US" dirty="0" smtClean="0"/>
              <a:t>Phishing : act of taking information from user who unwillingly gave personal details</a:t>
            </a:r>
          </a:p>
          <a:p>
            <a:r>
              <a:rPr lang="en-US" dirty="0" smtClean="0"/>
              <a:t>Identity Theft </a:t>
            </a:r>
          </a:p>
          <a:p>
            <a:r>
              <a:rPr lang="en-US" dirty="0" smtClean="0"/>
              <a:t>Protect yourself!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Key Information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Picture 3" descr="C:\Program Files\Microsoft Office\MEDIA\CAGCAT10\j0300520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4648200"/>
            <a:ext cx="1905000" cy="16383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Biggest infection concern?</a:t>
            </a:r>
          </a:p>
          <a:p>
            <a:r>
              <a:rPr lang="en-US" dirty="0" smtClean="0"/>
              <a:t>Removable Storage Systems</a:t>
            </a:r>
          </a:p>
          <a:p>
            <a:pPr lvl="1"/>
            <a:r>
              <a:rPr lang="en-US" dirty="0" smtClean="0"/>
              <a:t>USB drives</a:t>
            </a:r>
          </a:p>
          <a:p>
            <a:pPr lvl="1"/>
            <a:r>
              <a:rPr lang="en-US" dirty="0" smtClean="0"/>
              <a:t>CDs</a:t>
            </a:r>
          </a:p>
          <a:p>
            <a:pPr lvl="1"/>
            <a:r>
              <a:rPr lang="en-US" dirty="0" smtClean="0"/>
              <a:t>DVDs</a:t>
            </a:r>
          </a:p>
          <a:p>
            <a:pPr lvl="1"/>
            <a:r>
              <a:rPr lang="en-US" dirty="0" smtClean="0"/>
              <a:t>External Hard Drives</a:t>
            </a:r>
          </a:p>
          <a:p>
            <a:endParaRPr lang="en-US" dirty="0" smtClean="0"/>
          </a:p>
          <a:p>
            <a:r>
              <a:rPr lang="en-US" dirty="0" smtClean="0"/>
              <a:t>Viruses Evolving, can now combat against antivirus software</a:t>
            </a:r>
          </a:p>
          <a:p>
            <a:r>
              <a:rPr lang="en-US" dirty="0" smtClean="0"/>
              <a:t>Beware of the ‘pseudo anti-virus’ programs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Key</a:t>
            </a:r>
            <a:r>
              <a:rPr lang="en-US" baseline="0" dirty="0" smtClean="0">
                <a:latin typeface="Arial Black" pitchFamily="34" charset="0"/>
              </a:rPr>
              <a:t> Information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1028" name="cddrive"/>
          <p:cNvSpPr>
            <a:spLocks noEditPoints="1" noChangeArrowheads="1"/>
          </p:cNvSpPr>
          <p:nvPr/>
        </p:nvSpPr>
        <p:spPr bwMode="auto">
          <a:xfrm>
            <a:off x="4876800" y="2438400"/>
            <a:ext cx="3619500" cy="180975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686 w 21600"/>
              <a:gd name="T9" fmla="*/ 23059 h 21600"/>
              <a:gd name="T10" fmla="*/ 21005 w 21600"/>
              <a:gd name="T11" fmla="*/ 3050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Viruses are becoming less easy to detect</a:t>
            </a:r>
          </a:p>
          <a:p>
            <a:r>
              <a:rPr lang="en-US" dirty="0" smtClean="0"/>
              <a:t>Danger can be found everywhere</a:t>
            </a:r>
          </a:p>
          <a:p>
            <a:r>
              <a:rPr lang="en-US" dirty="0" smtClean="0"/>
              <a:t>Don’t purchase ‘pseudo-anti’ virus programs</a:t>
            </a:r>
          </a:p>
          <a:p>
            <a:r>
              <a:rPr lang="en-US" dirty="0" smtClean="0"/>
              <a:t>Net users should be more careful with the way they use their internet access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Summary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article was well written – consistent and well expressed</a:t>
            </a:r>
          </a:p>
          <a:p>
            <a:r>
              <a:rPr lang="en-US" dirty="0" smtClean="0"/>
              <a:t>Had to look up some definitions</a:t>
            </a:r>
          </a:p>
          <a:p>
            <a:r>
              <a:rPr lang="en-US" dirty="0" smtClean="0"/>
              <a:t>Lack of specific cases to support the arguments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Evaluation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321</TotalTime>
  <Words>174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Major threats facing IT security  according to Kaspersky Lab Experts</vt:lpstr>
      <vt:lpstr>Motivation</vt:lpstr>
      <vt:lpstr>Purpose</vt:lpstr>
      <vt:lpstr>Key Information</vt:lpstr>
      <vt:lpstr>Key Information</vt:lpstr>
      <vt:lpstr>Summary</vt:lpstr>
      <vt:lpstr>Evaluation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threats facing IT security industry</dc:title>
  <dc:creator>Windows User</dc:creator>
  <cp:lastModifiedBy>Windows User</cp:lastModifiedBy>
  <cp:revision>58</cp:revision>
  <dcterms:created xsi:type="dcterms:W3CDTF">2009-04-20T16:39:53Z</dcterms:created>
  <dcterms:modified xsi:type="dcterms:W3CDTF">2009-05-07T14:28:43Z</dcterms:modified>
</cp:coreProperties>
</file>