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5D62-FE8A-49A6-8311-E5CF0E893CA9}" type="datetimeFigureOut">
              <a:rPr lang="en-AU" smtClean="0"/>
              <a:t>25/10/2011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F627-A5A0-4C99-B092-217B20C31A0B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5D62-FE8A-49A6-8311-E5CF0E893CA9}" type="datetimeFigureOut">
              <a:rPr lang="en-AU" smtClean="0"/>
              <a:t>25/10/2011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F627-A5A0-4C99-B092-217B20C31A0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5D62-FE8A-49A6-8311-E5CF0E893CA9}" type="datetimeFigureOut">
              <a:rPr lang="en-AU" smtClean="0"/>
              <a:t>25/10/2011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F627-A5A0-4C99-B092-217B20C31A0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5D62-FE8A-49A6-8311-E5CF0E893CA9}" type="datetimeFigureOut">
              <a:rPr lang="en-AU" smtClean="0"/>
              <a:t>25/10/2011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F627-A5A0-4C99-B092-217B20C31A0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5D62-FE8A-49A6-8311-E5CF0E893CA9}" type="datetimeFigureOut">
              <a:rPr lang="en-AU" smtClean="0"/>
              <a:t>25/10/2011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F627-A5A0-4C99-B092-217B20C31A0B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5D62-FE8A-49A6-8311-E5CF0E893CA9}" type="datetimeFigureOut">
              <a:rPr lang="en-AU" smtClean="0"/>
              <a:t>25/10/2011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F627-A5A0-4C99-B092-217B20C31A0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5D62-FE8A-49A6-8311-E5CF0E893CA9}" type="datetimeFigureOut">
              <a:rPr lang="en-AU" smtClean="0"/>
              <a:t>25/10/2011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F627-A5A0-4C99-B092-217B20C31A0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5D62-FE8A-49A6-8311-E5CF0E893CA9}" type="datetimeFigureOut">
              <a:rPr lang="en-AU" smtClean="0"/>
              <a:t>25/10/2011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EAF627-A5A0-4C99-B092-217B20C31A0B}" type="slidenum">
              <a:rPr lang="en-AU" smtClean="0"/>
              <a:t>‹#›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5D62-FE8A-49A6-8311-E5CF0E893CA9}" type="datetimeFigureOut">
              <a:rPr lang="en-AU" smtClean="0"/>
              <a:t>25/10/2011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F627-A5A0-4C99-B092-217B20C31A0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5D62-FE8A-49A6-8311-E5CF0E893CA9}" type="datetimeFigureOut">
              <a:rPr lang="en-AU" smtClean="0"/>
              <a:t>25/10/2011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0EAF627-A5A0-4C99-B092-217B20C31A0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BD5D62-FE8A-49A6-8311-E5CF0E893CA9}" type="datetimeFigureOut">
              <a:rPr lang="en-AU" smtClean="0"/>
              <a:t>25/10/2011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AF627-A5A0-4C99-B092-217B20C31A0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BD5D62-FE8A-49A6-8311-E5CF0E893CA9}" type="datetimeFigureOut">
              <a:rPr lang="en-AU" smtClean="0"/>
              <a:t>25/10/2011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0EAF627-A5A0-4C99-B092-217B20C31A0B}" type="slidenum">
              <a:rPr lang="en-AU" smtClean="0"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CRIMIS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Group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Scenario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is a gas leak in the chemistry lab</a:t>
            </a:r>
          </a:p>
          <a:p>
            <a:r>
              <a:rPr lang="en-AU" dirty="0" smtClean="0"/>
              <a:t>An informant reports incident:</a:t>
            </a:r>
          </a:p>
          <a:p>
            <a:pPr lvl="1"/>
            <a:r>
              <a:rPr lang="en-AU" dirty="0" smtClean="0"/>
              <a:t>The software is on the informants phone</a:t>
            </a:r>
          </a:p>
          <a:p>
            <a:pPr lvl="1"/>
            <a:r>
              <a:rPr lang="en-AU" dirty="0" smtClean="0"/>
              <a:t>The informants fills out the </a:t>
            </a:r>
            <a:r>
              <a:rPr lang="en-AU" u="sng" dirty="0" smtClean="0"/>
              <a:t>Incident Form</a:t>
            </a:r>
            <a:br>
              <a:rPr lang="en-AU" u="sng" dirty="0" smtClean="0"/>
            </a:br>
            <a:r>
              <a:rPr lang="en-AU" u="sng" dirty="0" smtClean="0"/>
              <a:t/>
            </a:r>
            <a:br>
              <a:rPr lang="en-AU" u="sng" dirty="0" smtClean="0"/>
            </a:br>
            <a:endParaRPr lang="en-AU" u="sng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Incident Form</a:t>
            </a:r>
            <a:endParaRPr lang="en-AU" dirty="0"/>
          </a:p>
        </p:txBody>
      </p:sp>
      <p:pic>
        <p:nvPicPr>
          <p:cNvPr id="5" name="Picture 2" descr="Preview image of fil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0614" y="1510189"/>
            <a:ext cx="3991586" cy="49894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467600" cy="5721499"/>
          </a:xfrm>
        </p:spPr>
        <p:txBody>
          <a:bodyPr/>
          <a:lstStyle/>
          <a:p>
            <a:r>
              <a:rPr lang="en-AU" dirty="0" smtClean="0"/>
              <a:t>After the form is sent in</a:t>
            </a:r>
          </a:p>
          <a:p>
            <a:pPr lvl="1"/>
            <a:r>
              <a:rPr lang="en-AU" dirty="0" smtClean="0"/>
              <a:t>The System Creates an </a:t>
            </a:r>
            <a:r>
              <a:rPr lang="en-AU" u="sng" dirty="0" smtClean="0"/>
              <a:t>Incident Report</a:t>
            </a:r>
          </a:p>
          <a:p>
            <a:pPr lvl="1"/>
            <a:r>
              <a:rPr lang="en-AU" dirty="0" smtClean="0"/>
              <a:t>This a report of information the system has derived from the form sent in</a:t>
            </a:r>
          </a:p>
          <a:p>
            <a:pPr lvl="1">
              <a:buNone/>
            </a:pPr>
            <a:endParaRPr lang="en-AU" dirty="0"/>
          </a:p>
        </p:txBody>
      </p:sp>
      <p:pic>
        <p:nvPicPr>
          <p:cNvPr id="4" name="Picture 2" descr="Preview image of fi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80928"/>
            <a:ext cx="2335402" cy="2919253"/>
          </a:xfrm>
          <a:prstGeom prst="rect">
            <a:avLst/>
          </a:prstGeom>
          <a:noFill/>
        </p:spPr>
      </p:pic>
      <p:sp>
        <p:nvSpPr>
          <p:cNvPr id="6" name="Flowchart: Document 5"/>
          <p:cNvSpPr/>
          <p:nvPr/>
        </p:nvSpPr>
        <p:spPr>
          <a:xfrm>
            <a:off x="4860032" y="3068960"/>
            <a:ext cx="3528392" cy="24821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INCIDENT REPORT</a:t>
            </a:r>
          </a:p>
          <a:p>
            <a:pPr algn="ctr"/>
            <a:endParaRPr lang="en-AU" sz="1400" dirty="0" smtClean="0"/>
          </a:p>
          <a:p>
            <a:pPr>
              <a:buFontTx/>
              <a:buChar char="-"/>
            </a:pPr>
            <a:r>
              <a:rPr lang="en-AU" sz="1400" dirty="0" smtClean="0"/>
              <a:t>Perimeter : 20m</a:t>
            </a:r>
          </a:p>
          <a:p>
            <a:pPr>
              <a:buFontTx/>
              <a:buChar char="-"/>
            </a:pPr>
            <a:r>
              <a:rPr lang="en-AU" sz="1400" dirty="0" smtClean="0"/>
              <a:t>Transmit Radius : 100m</a:t>
            </a:r>
          </a:p>
          <a:p>
            <a:pPr>
              <a:buFontTx/>
              <a:buChar char="-"/>
            </a:pPr>
            <a:r>
              <a:rPr lang="en-AU" sz="1400" dirty="0" smtClean="0"/>
              <a:t>Time : 15:00</a:t>
            </a:r>
          </a:p>
          <a:p>
            <a:pPr>
              <a:buFontTx/>
              <a:buChar char="-"/>
            </a:pPr>
            <a:r>
              <a:rPr lang="en-AU" sz="1400" dirty="0" smtClean="0"/>
              <a:t>Location : Chemistry Building, Lab 211</a:t>
            </a:r>
          </a:p>
          <a:p>
            <a:pPr>
              <a:buFontTx/>
              <a:buChar char="-"/>
            </a:pPr>
            <a:r>
              <a:rPr lang="en-AU" sz="1400" dirty="0" smtClean="0"/>
              <a:t> Type : Gas Leak</a:t>
            </a:r>
          </a:p>
          <a:p>
            <a:pPr>
              <a:buFontTx/>
              <a:buChar char="-"/>
            </a:pPr>
            <a:r>
              <a:rPr lang="en-AU" sz="1400" dirty="0" smtClean="0"/>
              <a:t>Urgency Level : 6.5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923928" y="3861048"/>
            <a:ext cx="50405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Determining and Informing Authorities</a:t>
            </a:r>
            <a:endParaRPr lang="en-AU" dirty="0"/>
          </a:p>
        </p:txBody>
      </p:sp>
      <p:sp>
        <p:nvSpPr>
          <p:cNvPr id="4" name="Flowchart: Document 3"/>
          <p:cNvSpPr/>
          <p:nvPr/>
        </p:nvSpPr>
        <p:spPr>
          <a:xfrm>
            <a:off x="1331640" y="2132856"/>
            <a:ext cx="1584176" cy="11521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INCIDENT REPORT</a:t>
            </a:r>
            <a:endParaRPr lang="en-AU" sz="1200" dirty="0"/>
          </a:p>
        </p:txBody>
      </p:sp>
      <p:sp>
        <p:nvSpPr>
          <p:cNvPr id="5" name="Flowchart: Document 4"/>
          <p:cNvSpPr/>
          <p:nvPr/>
        </p:nvSpPr>
        <p:spPr>
          <a:xfrm>
            <a:off x="1331640" y="4293096"/>
            <a:ext cx="1584176" cy="11521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RULE-SET</a:t>
            </a:r>
            <a:endParaRPr lang="en-AU" sz="1200" dirty="0"/>
          </a:p>
        </p:txBody>
      </p:sp>
      <p:sp>
        <p:nvSpPr>
          <p:cNvPr id="6" name="Plus 5"/>
          <p:cNvSpPr/>
          <p:nvPr/>
        </p:nvSpPr>
        <p:spPr>
          <a:xfrm>
            <a:off x="1907704" y="3501008"/>
            <a:ext cx="360040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Arrow 6"/>
          <p:cNvSpPr/>
          <p:nvPr/>
        </p:nvSpPr>
        <p:spPr>
          <a:xfrm>
            <a:off x="3203848" y="3501008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55976" y="1628800"/>
            <a:ext cx="3928864" cy="4525963"/>
          </a:xfrm>
        </p:spPr>
        <p:txBody>
          <a:bodyPr>
            <a:normAutofit/>
          </a:bodyPr>
          <a:lstStyle/>
          <a:p>
            <a:r>
              <a:rPr lang="en-AU" dirty="0" smtClean="0"/>
              <a:t>System determines appropriate authorities</a:t>
            </a:r>
          </a:p>
          <a:p>
            <a:r>
              <a:rPr lang="en-AU" dirty="0" smtClean="0"/>
              <a:t>Authorities are notified of incident</a:t>
            </a:r>
          </a:p>
          <a:p>
            <a:pPr>
              <a:buNone/>
            </a:pPr>
            <a:r>
              <a:rPr lang="en-AU" u="sng" dirty="0" smtClean="0"/>
              <a:t/>
            </a:r>
            <a:br>
              <a:rPr lang="en-AU" u="sng" dirty="0" smtClean="0"/>
            </a:br>
            <a:r>
              <a:rPr lang="en-AU" u="sng" dirty="0" smtClean="0"/>
              <a:t/>
            </a:r>
            <a:br>
              <a:rPr lang="en-AU" u="sng" dirty="0" smtClean="0"/>
            </a:br>
            <a:endParaRPr lang="en-AU" u="sng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  <p:pic>
        <p:nvPicPr>
          <p:cNvPr id="25606" name="Picture 6" descr="C:\Documents and Settings\mngu6920\Desktop\log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4293096"/>
            <a:ext cx="1584177" cy="1584176"/>
          </a:xfrm>
          <a:prstGeom prst="rect">
            <a:avLst/>
          </a:prstGeom>
          <a:noFill/>
        </p:spPr>
      </p:pic>
      <p:pic>
        <p:nvPicPr>
          <p:cNvPr id="25607" name="Picture 7" descr="C:\Documents and Settings\mngu6920\Desktop\pho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365104"/>
            <a:ext cx="1584176" cy="1584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Sending Notifications to Community Members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1600200"/>
            <a:ext cx="4176464" cy="4525963"/>
          </a:xfrm>
        </p:spPr>
        <p:txBody>
          <a:bodyPr>
            <a:normAutofit/>
          </a:bodyPr>
          <a:lstStyle/>
          <a:p>
            <a:r>
              <a:rPr lang="en-AU" sz="2400" dirty="0" smtClean="0"/>
              <a:t>System generates guidance according to rule-set</a:t>
            </a:r>
          </a:p>
          <a:p>
            <a:r>
              <a:rPr lang="en-AU" sz="2400" dirty="0" smtClean="0"/>
              <a:t>System sends out notification + guidance according to transmit radius determined</a:t>
            </a:r>
            <a:endParaRPr lang="en-AU" sz="2400" dirty="0"/>
          </a:p>
        </p:txBody>
      </p:sp>
      <p:sp>
        <p:nvSpPr>
          <p:cNvPr id="4" name="Flowchart: Document 3"/>
          <p:cNvSpPr/>
          <p:nvPr/>
        </p:nvSpPr>
        <p:spPr>
          <a:xfrm>
            <a:off x="1331640" y="2132856"/>
            <a:ext cx="1584176" cy="11521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INCIDENT REPORT</a:t>
            </a:r>
            <a:endParaRPr lang="en-AU" sz="1200" dirty="0"/>
          </a:p>
        </p:txBody>
      </p:sp>
      <p:sp>
        <p:nvSpPr>
          <p:cNvPr id="5" name="Flowchart: Document 4"/>
          <p:cNvSpPr/>
          <p:nvPr/>
        </p:nvSpPr>
        <p:spPr>
          <a:xfrm>
            <a:off x="1331640" y="4293096"/>
            <a:ext cx="1584176" cy="11521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RULE-SET</a:t>
            </a:r>
            <a:endParaRPr lang="en-AU" sz="1200" dirty="0"/>
          </a:p>
        </p:txBody>
      </p:sp>
      <p:sp>
        <p:nvSpPr>
          <p:cNvPr id="6" name="Plus 5"/>
          <p:cNvSpPr/>
          <p:nvPr/>
        </p:nvSpPr>
        <p:spPr>
          <a:xfrm>
            <a:off x="1907704" y="3501008"/>
            <a:ext cx="360040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Arrow 6"/>
          <p:cNvSpPr/>
          <p:nvPr/>
        </p:nvSpPr>
        <p:spPr>
          <a:xfrm>
            <a:off x="3203848" y="3501008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Authority Override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Manager Duties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114</TotalTime>
  <Words>133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CRIMIS</vt:lpstr>
      <vt:lpstr>Scenario</vt:lpstr>
      <vt:lpstr>Incident Form</vt:lpstr>
      <vt:lpstr>Slide 4</vt:lpstr>
      <vt:lpstr>Determining and Informing Authorities</vt:lpstr>
      <vt:lpstr>Sending Notifications to Community Members</vt:lpstr>
      <vt:lpstr>Authority Override</vt:lpstr>
      <vt:lpstr>Manager Duties</vt:lpstr>
      <vt:lpstr>Slide 9</vt:lpstr>
    </vt:vector>
  </TitlesOfParts>
  <Company>University of Sydney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CRIMIS</dc:title>
  <dc:creator>user</dc:creator>
  <cp:lastModifiedBy>user</cp:lastModifiedBy>
  <cp:revision>12</cp:revision>
  <dcterms:created xsi:type="dcterms:W3CDTF">2011-10-25T02:11:24Z</dcterms:created>
  <dcterms:modified xsi:type="dcterms:W3CDTF">2011-10-25T04:06:12Z</dcterms:modified>
</cp:coreProperties>
</file>