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4B6A"/>
    <a:srgbClr val="004653"/>
    <a:srgbClr val="7DB5B2"/>
    <a:srgbClr val="1E5375"/>
    <a:srgbClr val="FFFFFF"/>
    <a:srgbClr val="DAFFFF"/>
    <a:srgbClr val="DCC7B2"/>
    <a:srgbClr val="316E6B"/>
    <a:srgbClr val="ECF0D1"/>
    <a:srgbClr val="EAF1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61" d="100"/>
          <a:sy n="61" d="100"/>
        </p:scale>
        <p:origin x="56" y="3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980DF7-8671-577B-50CF-C59FC1CADF04}"/>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nl-NL"/>
          </a:p>
        </p:txBody>
      </p:sp>
      <p:sp>
        <p:nvSpPr>
          <p:cNvPr id="3" name="Sottotitolo 2">
            <a:extLst>
              <a:ext uri="{FF2B5EF4-FFF2-40B4-BE49-F238E27FC236}">
                <a16:creationId xmlns:a16="http://schemas.microsoft.com/office/drawing/2014/main" id="{782D8DA2-502D-0FB3-E39C-31460793EF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nl-NL"/>
          </a:p>
        </p:txBody>
      </p:sp>
      <p:sp>
        <p:nvSpPr>
          <p:cNvPr id="4" name="Segnaposto data 3">
            <a:extLst>
              <a:ext uri="{FF2B5EF4-FFF2-40B4-BE49-F238E27FC236}">
                <a16:creationId xmlns:a16="http://schemas.microsoft.com/office/drawing/2014/main" id="{E7EAAF82-FDCC-7F7C-DFEF-423E610EFC47}"/>
              </a:ext>
            </a:extLst>
          </p:cNvPr>
          <p:cNvSpPr>
            <a:spLocks noGrp="1"/>
          </p:cNvSpPr>
          <p:nvPr>
            <p:ph type="dt" sz="half" idx="10"/>
          </p:nvPr>
        </p:nvSpPr>
        <p:spPr/>
        <p:txBody>
          <a:bodyPr/>
          <a:lstStyle/>
          <a:p>
            <a:fld id="{AED78EE6-7C35-42AA-BCAB-EACF262A9D8B}" type="datetimeFigureOut">
              <a:rPr lang="nl-NL" smtClean="0"/>
              <a:t>3-4-2024</a:t>
            </a:fld>
            <a:endParaRPr lang="nl-NL"/>
          </a:p>
        </p:txBody>
      </p:sp>
      <p:sp>
        <p:nvSpPr>
          <p:cNvPr id="5" name="Segnaposto piè di pagina 4">
            <a:extLst>
              <a:ext uri="{FF2B5EF4-FFF2-40B4-BE49-F238E27FC236}">
                <a16:creationId xmlns:a16="http://schemas.microsoft.com/office/drawing/2014/main" id="{BFAF7DA5-C72C-1272-CFAA-908053557286}"/>
              </a:ext>
            </a:extLst>
          </p:cNvPr>
          <p:cNvSpPr>
            <a:spLocks noGrp="1"/>
          </p:cNvSpPr>
          <p:nvPr>
            <p:ph type="ftr" sz="quarter" idx="11"/>
          </p:nvPr>
        </p:nvSpPr>
        <p:spPr/>
        <p:txBody>
          <a:bodyPr/>
          <a:lstStyle/>
          <a:p>
            <a:endParaRPr lang="nl-NL"/>
          </a:p>
        </p:txBody>
      </p:sp>
      <p:sp>
        <p:nvSpPr>
          <p:cNvPr id="6" name="Segnaposto numero diapositiva 5">
            <a:extLst>
              <a:ext uri="{FF2B5EF4-FFF2-40B4-BE49-F238E27FC236}">
                <a16:creationId xmlns:a16="http://schemas.microsoft.com/office/drawing/2014/main" id="{7D32DE1C-9099-9F27-9863-C84956BF7FBF}"/>
              </a:ext>
            </a:extLst>
          </p:cNvPr>
          <p:cNvSpPr>
            <a:spLocks noGrp="1"/>
          </p:cNvSpPr>
          <p:nvPr>
            <p:ph type="sldNum" sz="quarter" idx="12"/>
          </p:nvPr>
        </p:nvSpPr>
        <p:spPr/>
        <p:txBody>
          <a:bodyPr/>
          <a:lstStyle/>
          <a:p>
            <a:fld id="{6A95FB9C-9C97-4FB8-AC15-444BF01B5A50}" type="slidenum">
              <a:rPr lang="nl-NL" smtClean="0"/>
              <a:t>‹N›</a:t>
            </a:fld>
            <a:endParaRPr lang="nl-NL"/>
          </a:p>
        </p:txBody>
      </p:sp>
    </p:spTree>
    <p:extLst>
      <p:ext uri="{BB962C8B-B14F-4D97-AF65-F5344CB8AC3E}">
        <p14:creationId xmlns:p14="http://schemas.microsoft.com/office/powerpoint/2010/main" val="219646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70FCAC-B54D-4331-A4EB-1D0D5149C7D2}"/>
              </a:ext>
            </a:extLst>
          </p:cNvPr>
          <p:cNvSpPr>
            <a:spLocks noGrp="1"/>
          </p:cNvSpPr>
          <p:nvPr>
            <p:ph type="title"/>
          </p:nvPr>
        </p:nvSpPr>
        <p:spPr/>
        <p:txBody>
          <a:bodyPr/>
          <a:lstStyle/>
          <a:p>
            <a:r>
              <a:rPr lang="it-IT"/>
              <a:t>Fare clic per modificare lo stile del titolo dello schema</a:t>
            </a:r>
            <a:endParaRPr lang="nl-NL"/>
          </a:p>
        </p:txBody>
      </p:sp>
      <p:sp>
        <p:nvSpPr>
          <p:cNvPr id="3" name="Segnaposto testo verticale 2">
            <a:extLst>
              <a:ext uri="{FF2B5EF4-FFF2-40B4-BE49-F238E27FC236}">
                <a16:creationId xmlns:a16="http://schemas.microsoft.com/office/drawing/2014/main" id="{C1E7E386-0A4D-1E1D-2B8C-64F7D09EBCD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nl-NL"/>
          </a:p>
        </p:txBody>
      </p:sp>
      <p:sp>
        <p:nvSpPr>
          <p:cNvPr id="4" name="Segnaposto data 3">
            <a:extLst>
              <a:ext uri="{FF2B5EF4-FFF2-40B4-BE49-F238E27FC236}">
                <a16:creationId xmlns:a16="http://schemas.microsoft.com/office/drawing/2014/main" id="{2C084C07-F51A-54BC-956F-77D675DEEE57}"/>
              </a:ext>
            </a:extLst>
          </p:cNvPr>
          <p:cNvSpPr>
            <a:spLocks noGrp="1"/>
          </p:cNvSpPr>
          <p:nvPr>
            <p:ph type="dt" sz="half" idx="10"/>
          </p:nvPr>
        </p:nvSpPr>
        <p:spPr/>
        <p:txBody>
          <a:bodyPr/>
          <a:lstStyle/>
          <a:p>
            <a:fld id="{AED78EE6-7C35-42AA-BCAB-EACF262A9D8B}" type="datetimeFigureOut">
              <a:rPr lang="nl-NL" smtClean="0"/>
              <a:t>3-4-2024</a:t>
            </a:fld>
            <a:endParaRPr lang="nl-NL"/>
          </a:p>
        </p:txBody>
      </p:sp>
      <p:sp>
        <p:nvSpPr>
          <p:cNvPr id="5" name="Segnaposto piè di pagina 4">
            <a:extLst>
              <a:ext uri="{FF2B5EF4-FFF2-40B4-BE49-F238E27FC236}">
                <a16:creationId xmlns:a16="http://schemas.microsoft.com/office/drawing/2014/main" id="{48D47FF5-86D2-5971-87DD-0AFF6DBDB19A}"/>
              </a:ext>
            </a:extLst>
          </p:cNvPr>
          <p:cNvSpPr>
            <a:spLocks noGrp="1"/>
          </p:cNvSpPr>
          <p:nvPr>
            <p:ph type="ftr" sz="quarter" idx="11"/>
          </p:nvPr>
        </p:nvSpPr>
        <p:spPr/>
        <p:txBody>
          <a:bodyPr/>
          <a:lstStyle/>
          <a:p>
            <a:endParaRPr lang="nl-NL"/>
          </a:p>
        </p:txBody>
      </p:sp>
      <p:sp>
        <p:nvSpPr>
          <p:cNvPr id="6" name="Segnaposto numero diapositiva 5">
            <a:extLst>
              <a:ext uri="{FF2B5EF4-FFF2-40B4-BE49-F238E27FC236}">
                <a16:creationId xmlns:a16="http://schemas.microsoft.com/office/drawing/2014/main" id="{C3F6AC33-C9A3-0C12-F7CA-1FA50B601240}"/>
              </a:ext>
            </a:extLst>
          </p:cNvPr>
          <p:cNvSpPr>
            <a:spLocks noGrp="1"/>
          </p:cNvSpPr>
          <p:nvPr>
            <p:ph type="sldNum" sz="quarter" idx="12"/>
          </p:nvPr>
        </p:nvSpPr>
        <p:spPr/>
        <p:txBody>
          <a:bodyPr/>
          <a:lstStyle/>
          <a:p>
            <a:fld id="{6A95FB9C-9C97-4FB8-AC15-444BF01B5A50}" type="slidenum">
              <a:rPr lang="nl-NL" smtClean="0"/>
              <a:t>‹N›</a:t>
            </a:fld>
            <a:endParaRPr lang="nl-NL"/>
          </a:p>
        </p:txBody>
      </p:sp>
    </p:spTree>
    <p:extLst>
      <p:ext uri="{BB962C8B-B14F-4D97-AF65-F5344CB8AC3E}">
        <p14:creationId xmlns:p14="http://schemas.microsoft.com/office/powerpoint/2010/main" val="4017442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2369890A-6705-ED93-F88B-EEC02DE5D10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nl-NL"/>
          </a:p>
        </p:txBody>
      </p:sp>
      <p:sp>
        <p:nvSpPr>
          <p:cNvPr id="3" name="Segnaposto testo verticale 2">
            <a:extLst>
              <a:ext uri="{FF2B5EF4-FFF2-40B4-BE49-F238E27FC236}">
                <a16:creationId xmlns:a16="http://schemas.microsoft.com/office/drawing/2014/main" id="{F892BA60-A895-542D-BC44-92E653DCB1CE}"/>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nl-NL"/>
          </a:p>
        </p:txBody>
      </p:sp>
      <p:sp>
        <p:nvSpPr>
          <p:cNvPr id="4" name="Segnaposto data 3">
            <a:extLst>
              <a:ext uri="{FF2B5EF4-FFF2-40B4-BE49-F238E27FC236}">
                <a16:creationId xmlns:a16="http://schemas.microsoft.com/office/drawing/2014/main" id="{74C45AA3-BD82-9E4E-DE1E-9AD987E95B0E}"/>
              </a:ext>
            </a:extLst>
          </p:cNvPr>
          <p:cNvSpPr>
            <a:spLocks noGrp="1"/>
          </p:cNvSpPr>
          <p:nvPr>
            <p:ph type="dt" sz="half" idx="10"/>
          </p:nvPr>
        </p:nvSpPr>
        <p:spPr/>
        <p:txBody>
          <a:bodyPr/>
          <a:lstStyle/>
          <a:p>
            <a:fld id="{AED78EE6-7C35-42AA-BCAB-EACF262A9D8B}" type="datetimeFigureOut">
              <a:rPr lang="nl-NL" smtClean="0"/>
              <a:t>3-4-2024</a:t>
            </a:fld>
            <a:endParaRPr lang="nl-NL"/>
          </a:p>
        </p:txBody>
      </p:sp>
      <p:sp>
        <p:nvSpPr>
          <p:cNvPr id="5" name="Segnaposto piè di pagina 4">
            <a:extLst>
              <a:ext uri="{FF2B5EF4-FFF2-40B4-BE49-F238E27FC236}">
                <a16:creationId xmlns:a16="http://schemas.microsoft.com/office/drawing/2014/main" id="{7C2A576B-53B5-E3D3-DE3E-7425E00FE5FB}"/>
              </a:ext>
            </a:extLst>
          </p:cNvPr>
          <p:cNvSpPr>
            <a:spLocks noGrp="1"/>
          </p:cNvSpPr>
          <p:nvPr>
            <p:ph type="ftr" sz="quarter" idx="11"/>
          </p:nvPr>
        </p:nvSpPr>
        <p:spPr/>
        <p:txBody>
          <a:bodyPr/>
          <a:lstStyle/>
          <a:p>
            <a:endParaRPr lang="nl-NL"/>
          </a:p>
        </p:txBody>
      </p:sp>
      <p:sp>
        <p:nvSpPr>
          <p:cNvPr id="6" name="Segnaposto numero diapositiva 5">
            <a:extLst>
              <a:ext uri="{FF2B5EF4-FFF2-40B4-BE49-F238E27FC236}">
                <a16:creationId xmlns:a16="http://schemas.microsoft.com/office/drawing/2014/main" id="{AB56290B-2C4E-FFE2-DAB3-2F7567A70C87}"/>
              </a:ext>
            </a:extLst>
          </p:cNvPr>
          <p:cNvSpPr>
            <a:spLocks noGrp="1"/>
          </p:cNvSpPr>
          <p:nvPr>
            <p:ph type="sldNum" sz="quarter" idx="12"/>
          </p:nvPr>
        </p:nvSpPr>
        <p:spPr/>
        <p:txBody>
          <a:bodyPr/>
          <a:lstStyle/>
          <a:p>
            <a:fld id="{6A95FB9C-9C97-4FB8-AC15-444BF01B5A50}" type="slidenum">
              <a:rPr lang="nl-NL" smtClean="0"/>
              <a:t>‹N›</a:t>
            </a:fld>
            <a:endParaRPr lang="nl-NL"/>
          </a:p>
        </p:txBody>
      </p:sp>
    </p:spTree>
    <p:extLst>
      <p:ext uri="{BB962C8B-B14F-4D97-AF65-F5344CB8AC3E}">
        <p14:creationId xmlns:p14="http://schemas.microsoft.com/office/powerpoint/2010/main" val="333112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39C651-9E1E-1467-6001-6D07128D55D9}"/>
              </a:ext>
            </a:extLst>
          </p:cNvPr>
          <p:cNvSpPr>
            <a:spLocks noGrp="1"/>
          </p:cNvSpPr>
          <p:nvPr>
            <p:ph type="title"/>
          </p:nvPr>
        </p:nvSpPr>
        <p:spPr/>
        <p:txBody>
          <a:bodyPr/>
          <a:lstStyle/>
          <a:p>
            <a:r>
              <a:rPr lang="it-IT"/>
              <a:t>Fare clic per modificare lo stile del titolo dello schema</a:t>
            </a:r>
            <a:endParaRPr lang="nl-NL"/>
          </a:p>
        </p:txBody>
      </p:sp>
      <p:sp>
        <p:nvSpPr>
          <p:cNvPr id="3" name="Segnaposto contenuto 2">
            <a:extLst>
              <a:ext uri="{FF2B5EF4-FFF2-40B4-BE49-F238E27FC236}">
                <a16:creationId xmlns:a16="http://schemas.microsoft.com/office/drawing/2014/main" id="{D62FD76A-E7B2-DB67-C54E-FF6180028C0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nl-NL"/>
          </a:p>
        </p:txBody>
      </p:sp>
      <p:sp>
        <p:nvSpPr>
          <p:cNvPr id="4" name="Segnaposto data 3">
            <a:extLst>
              <a:ext uri="{FF2B5EF4-FFF2-40B4-BE49-F238E27FC236}">
                <a16:creationId xmlns:a16="http://schemas.microsoft.com/office/drawing/2014/main" id="{DADD07B9-A52B-4DEB-2667-9B145F795F87}"/>
              </a:ext>
            </a:extLst>
          </p:cNvPr>
          <p:cNvSpPr>
            <a:spLocks noGrp="1"/>
          </p:cNvSpPr>
          <p:nvPr>
            <p:ph type="dt" sz="half" idx="10"/>
          </p:nvPr>
        </p:nvSpPr>
        <p:spPr/>
        <p:txBody>
          <a:bodyPr/>
          <a:lstStyle/>
          <a:p>
            <a:fld id="{AED78EE6-7C35-42AA-BCAB-EACF262A9D8B}" type="datetimeFigureOut">
              <a:rPr lang="nl-NL" smtClean="0"/>
              <a:t>3-4-2024</a:t>
            </a:fld>
            <a:endParaRPr lang="nl-NL"/>
          </a:p>
        </p:txBody>
      </p:sp>
      <p:sp>
        <p:nvSpPr>
          <p:cNvPr id="5" name="Segnaposto piè di pagina 4">
            <a:extLst>
              <a:ext uri="{FF2B5EF4-FFF2-40B4-BE49-F238E27FC236}">
                <a16:creationId xmlns:a16="http://schemas.microsoft.com/office/drawing/2014/main" id="{40436CE8-1F24-A0F0-53E6-8E5AC1731B06}"/>
              </a:ext>
            </a:extLst>
          </p:cNvPr>
          <p:cNvSpPr>
            <a:spLocks noGrp="1"/>
          </p:cNvSpPr>
          <p:nvPr>
            <p:ph type="ftr" sz="quarter" idx="11"/>
          </p:nvPr>
        </p:nvSpPr>
        <p:spPr/>
        <p:txBody>
          <a:bodyPr/>
          <a:lstStyle/>
          <a:p>
            <a:endParaRPr lang="nl-NL"/>
          </a:p>
        </p:txBody>
      </p:sp>
      <p:sp>
        <p:nvSpPr>
          <p:cNvPr id="6" name="Segnaposto numero diapositiva 5">
            <a:extLst>
              <a:ext uri="{FF2B5EF4-FFF2-40B4-BE49-F238E27FC236}">
                <a16:creationId xmlns:a16="http://schemas.microsoft.com/office/drawing/2014/main" id="{543DE125-0605-455C-0FF3-91759624FAFF}"/>
              </a:ext>
            </a:extLst>
          </p:cNvPr>
          <p:cNvSpPr>
            <a:spLocks noGrp="1"/>
          </p:cNvSpPr>
          <p:nvPr>
            <p:ph type="sldNum" sz="quarter" idx="12"/>
          </p:nvPr>
        </p:nvSpPr>
        <p:spPr/>
        <p:txBody>
          <a:bodyPr/>
          <a:lstStyle/>
          <a:p>
            <a:fld id="{6A95FB9C-9C97-4FB8-AC15-444BF01B5A50}" type="slidenum">
              <a:rPr lang="nl-NL" smtClean="0"/>
              <a:t>‹N›</a:t>
            </a:fld>
            <a:endParaRPr lang="nl-NL"/>
          </a:p>
        </p:txBody>
      </p:sp>
    </p:spTree>
    <p:extLst>
      <p:ext uri="{BB962C8B-B14F-4D97-AF65-F5344CB8AC3E}">
        <p14:creationId xmlns:p14="http://schemas.microsoft.com/office/powerpoint/2010/main" val="3481971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2CBF2B-2082-F2F9-425E-EDD5DEE9F69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nl-NL"/>
          </a:p>
        </p:txBody>
      </p:sp>
      <p:sp>
        <p:nvSpPr>
          <p:cNvPr id="3" name="Segnaposto testo 2">
            <a:extLst>
              <a:ext uri="{FF2B5EF4-FFF2-40B4-BE49-F238E27FC236}">
                <a16:creationId xmlns:a16="http://schemas.microsoft.com/office/drawing/2014/main" id="{8FCBAF5B-B7FD-97D6-0A94-5B51440FD7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752F6E9-3CD4-B200-91B5-99CCB5EE2F03}"/>
              </a:ext>
            </a:extLst>
          </p:cNvPr>
          <p:cNvSpPr>
            <a:spLocks noGrp="1"/>
          </p:cNvSpPr>
          <p:nvPr>
            <p:ph type="dt" sz="half" idx="10"/>
          </p:nvPr>
        </p:nvSpPr>
        <p:spPr/>
        <p:txBody>
          <a:bodyPr/>
          <a:lstStyle/>
          <a:p>
            <a:fld id="{AED78EE6-7C35-42AA-BCAB-EACF262A9D8B}" type="datetimeFigureOut">
              <a:rPr lang="nl-NL" smtClean="0"/>
              <a:t>3-4-2024</a:t>
            </a:fld>
            <a:endParaRPr lang="nl-NL"/>
          </a:p>
        </p:txBody>
      </p:sp>
      <p:sp>
        <p:nvSpPr>
          <p:cNvPr id="5" name="Segnaposto piè di pagina 4">
            <a:extLst>
              <a:ext uri="{FF2B5EF4-FFF2-40B4-BE49-F238E27FC236}">
                <a16:creationId xmlns:a16="http://schemas.microsoft.com/office/drawing/2014/main" id="{F0893F86-6D7B-44DE-1F36-B7DCBCDA3459}"/>
              </a:ext>
            </a:extLst>
          </p:cNvPr>
          <p:cNvSpPr>
            <a:spLocks noGrp="1"/>
          </p:cNvSpPr>
          <p:nvPr>
            <p:ph type="ftr" sz="quarter" idx="11"/>
          </p:nvPr>
        </p:nvSpPr>
        <p:spPr/>
        <p:txBody>
          <a:bodyPr/>
          <a:lstStyle/>
          <a:p>
            <a:endParaRPr lang="nl-NL"/>
          </a:p>
        </p:txBody>
      </p:sp>
      <p:sp>
        <p:nvSpPr>
          <p:cNvPr id="6" name="Segnaposto numero diapositiva 5">
            <a:extLst>
              <a:ext uri="{FF2B5EF4-FFF2-40B4-BE49-F238E27FC236}">
                <a16:creationId xmlns:a16="http://schemas.microsoft.com/office/drawing/2014/main" id="{F5E1BF23-F0B8-8EF7-AC04-B64057B678C2}"/>
              </a:ext>
            </a:extLst>
          </p:cNvPr>
          <p:cNvSpPr>
            <a:spLocks noGrp="1"/>
          </p:cNvSpPr>
          <p:nvPr>
            <p:ph type="sldNum" sz="quarter" idx="12"/>
          </p:nvPr>
        </p:nvSpPr>
        <p:spPr/>
        <p:txBody>
          <a:bodyPr/>
          <a:lstStyle/>
          <a:p>
            <a:fld id="{6A95FB9C-9C97-4FB8-AC15-444BF01B5A50}" type="slidenum">
              <a:rPr lang="nl-NL" smtClean="0"/>
              <a:t>‹N›</a:t>
            </a:fld>
            <a:endParaRPr lang="nl-NL"/>
          </a:p>
        </p:txBody>
      </p:sp>
    </p:spTree>
    <p:extLst>
      <p:ext uri="{BB962C8B-B14F-4D97-AF65-F5344CB8AC3E}">
        <p14:creationId xmlns:p14="http://schemas.microsoft.com/office/powerpoint/2010/main" val="3224849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B229F1-698D-8F7B-879F-9DDFA32F1773}"/>
              </a:ext>
            </a:extLst>
          </p:cNvPr>
          <p:cNvSpPr>
            <a:spLocks noGrp="1"/>
          </p:cNvSpPr>
          <p:nvPr>
            <p:ph type="title"/>
          </p:nvPr>
        </p:nvSpPr>
        <p:spPr/>
        <p:txBody>
          <a:bodyPr/>
          <a:lstStyle/>
          <a:p>
            <a:r>
              <a:rPr lang="it-IT"/>
              <a:t>Fare clic per modificare lo stile del titolo dello schema</a:t>
            </a:r>
            <a:endParaRPr lang="nl-NL"/>
          </a:p>
        </p:txBody>
      </p:sp>
      <p:sp>
        <p:nvSpPr>
          <p:cNvPr id="3" name="Segnaposto contenuto 2">
            <a:extLst>
              <a:ext uri="{FF2B5EF4-FFF2-40B4-BE49-F238E27FC236}">
                <a16:creationId xmlns:a16="http://schemas.microsoft.com/office/drawing/2014/main" id="{98659DFF-E2BD-4FEF-3D61-3D435C3E2BEE}"/>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nl-NL"/>
          </a:p>
        </p:txBody>
      </p:sp>
      <p:sp>
        <p:nvSpPr>
          <p:cNvPr id="4" name="Segnaposto contenuto 3">
            <a:extLst>
              <a:ext uri="{FF2B5EF4-FFF2-40B4-BE49-F238E27FC236}">
                <a16:creationId xmlns:a16="http://schemas.microsoft.com/office/drawing/2014/main" id="{BC85B6B8-7A42-1432-B88E-33EBC441D258}"/>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nl-NL"/>
          </a:p>
        </p:txBody>
      </p:sp>
      <p:sp>
        <p:nvSpPr>
          <p:cNvPr id="5" name="Segnaposto data 4">
            <a:extLst>
              <a:ext uri="{FF2B5EF4-FFF2-40B4-BE49-F238E27FC236}">
                <a16:creationId xmlns:a16="http://schemas.microsoft.com/office/drawing/2014/main" id="{51D1838A-229F-DC15-4D49-271E924EB6EE}"/>
              </a:ext>
            </a:extLst>
          </p:cNvPr>
          <p:cNvSpPr>
            <a:spLocks noGrp="1"/>
          </p:cNvSpPr>
          <p:nvPr>
            <p:ph type="dt" sz="half" idx="10"/>
          </p:nvPr>
        </p:nvSpPr>
        <p:spPr/>
        <p:txBody>
          <a:bodyPr/>
          <a:lstStyle/>
          <a:p>
            <a:fld id="{AED78EE6-7C35-42AA-BCAB-EACF262A9D8B}" type="datetimeFigureOut">
              <a:rPr lang="nl-NL" smtClean="0"/>
              <a:t>3-4-2024</a:t>
            </a:fld>
            <a:endParaRPr lang="nl-NL"/>
          </a:p>
        </p:txBody>
      </p:sp>
      <p:sp>
        <p:nvSpPr>
          <p:cNvPr id="6" name="Segnaposto piè di pagina 5">
            <a:extLst>
              <a:ext uri="{FF2B5EF4-FFF2-40B4-BE49-F238E27FC236}">
                <a16:creationId xmlns:a16="http://schemas.microsoft.com/office/drawing/2014/main" id="{5E2CC208-F460-327E-4380-DB188AE72081}"/>
              </a:ext>
            </a:extLst>
          </p:cNvPr>
          <p:cNvSpPr>
            <a:spLocks noGrp="1"/>
          </p:cNvSpPr>
          <p:nvPr>
            <p:ph type="ftr" sz="quarter" idx="11"/>
          </p:nvPr>
        </p:nvSpPr>
        <p:spPr/>
        <p:txBody>
          <a:bodyPr/>
          <a:lstStyle/>
          <a:p>
            <a:endParaRPr lang="nl-NL"/>
          </a:p>
        </p:txBody>
      </p:sp>
      <p:sp>
        <p:nvSpPr>
          <p:cNvPr id="7" name="Segnaposto numero diapositiva 6">
            <a:extLst>
              <a:ext uri="{FF2B5EF4-FFF2-40B4-BE49-F238E27FC236}">
                <a16:creationId xmlns:a16="http://schemas.microsoft.com/office/drawing/2014/main" id="{3EE4DCB7-B9FB-5569-72E4-C23F66C658A4}"/>
              </a:ext>
            </a:extLst>
          </p:cNvPr>
          <p:cNvSpPr>
            <a:spLocks noGrp="1"/>
          </p:cNvSpPr>
          <p:nvPr>
            <p:ph type="sldNum" sz="quarter" idx="12"/>
          </p:nvPr>
        </p:nvSpPr>
        <p:spPr/>
        <p:txBody>
          <a:bodyPr/>
          <a:lstStyle/>
          <a:p>
            <a:fld id="{6A95FB9C-9C97-4FB8-AC15-444BF01B5A50}" type="slidenum">
              <a:rPr lang="nl-NL" smtClean="0"/>
              <a:t>‹N›</a:t>
            </a:fld>
            <a:endParaRPr lang="nl-NL"/>
          </a:p>
        </p:txBody>
      </p:sp>
    </p:spTree>
    <p:extLst>
      <p:ext uri="{BB962C8B-B14F-4D97-AF65-F5344CB8AC3E}">
        <p14:creationId xmlns:p14="http://schemas.microsoft.com/office/powerpoint/2010/main" val="1642543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BCC8FF-DC80-804C-B34E-5A53F69FFC3C}"/>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nl-NL"/>
          </a:p>
        </p:txBody>
      </p:sp>
      <p:sp>
        <p:nvSpPr>
          <p:cNvPr id="3" name="Segnaposto testo 2">
            <a:extLst>
              <a:ext uri="{FF2B5EF4-FFF2-40B4-BE49-F238E27FC236}">
                <a16:creationId xmlns:a16="http://schemas.microsoft.com/office/drawing/2014/main" id="{0704FF0E-E847-EE30-E719-1F7DAC16B5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3C3C909-37A1-8B7A-BE7A-6409A1E17BF4}"/>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nl-NL"/>
          </a:p>
        </p:txBody>
      </p:sp>
      <p:sp>
        <p:nvSpPr>
          <p:cNvPr id="5" name="Segnaposto testo 4">
            <a:extLst>
              <a:ext uri="{FF2B5EF4-FFF2-40B4-BE49-F238E27FC236}">
                <a16:creationId xmlns:a16="http://schemas.microsoft.com/office/drawing/2014/main" id="{621AB50C-1668-CEC9-5F78-6F5D990835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D2D6947C-F8DC-6324-4AA6-3487421A7711}"/>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nl-NL"/>
          </a:p>
        </p:txBody>
      </p:sp>
      <p:sp>
        <p:nvSpPr>
          <p:cNvPr id="7" name="Segnaposto data 6">
            <a:extLst>
              <a:ext uri="{FF2B5EF4-FFF2-40B4-BE49-F238E27FC236}">
                <a16:creationId xmlns:a16="http://schemas.microsoft.com/office/drawing/2014/main" id="{2BB276FD-4473-C7EF-036E-799F8AEE483A}"/>
              </a:ext>
            </a:extLst>
          </p:cNvPr>
          <p:cNvSpPr>
            <a:spLocks noGrp="1"/>
          </p:cNvSpPr>
          <p:nvPr>
            <p:ph type="dt" sz="half" idx="10"/>
          </p:nvPr>
        </p:nvSpPr>
        <p:spPr/>
        <p:txBody>
          <a:bodyPr/>
          <a:lstStyle/>
          <a:p>
            <a:fld id="{AED78EE6-7C35-42AA-BCAB-EACF262A9D8B}" type="datetimeFigureOut">
              <a:rPr lang="nl-NL" smtClean="0"/>
              <a:t>3-4-2024</a:t>
            </a:fld>
            <a:endParaRPr lang="nl-NL"/>
          </a:p>
        </p:txBody>
      </p:sp>
      <p:sp>
        <p:nvSpPr>
          <p:cNvPr id="8" name="Segnaposto piè di pagina 7">
            <a:extLst>
              <a:ext uri="{FF2B5EF4-FFF2-40B4-BE49-F238E27FC236}">
                <a16:creationId xmlns:a16="http://schemas.microsoft.com/office/drawing/2014/main" id="{17BD0C48-3B4C-70A8-98F0-18480FD871A9}"/>
              </a:ext>
            </a:extLst>
          </p:cNvPr>
          <p:cNvSpPr>
            <a:spLocks noGrp="1"/>
          </p:cNvSpPr>
          <p:nvPr>
            <p:ph type="ftr" sz="quarter" idx="11"/>
          </p:nvPr>
        </p:nvSpPr>
        <p:spPr/>
        <p:txBody>
          <a:bodyPr/>
          <a:lstStyle/>
          <a:p>
            <a:endParaRPr lang="nl-NL"/>
          </a:p>
        </p:txBody>
      </p:sp>
      <p:sp>
        <p:nvSpPr>
          <p:cNvPr id="9" name="Segnaposto numero diapositiva 8">
            <a:extLst>
              <a:ext uri="{FF2B5EF4-FFF2-40B4-BE49-F238E27FC236}">
                <a16:creationId xmlns:a16="http://schemas.microsoft.com/office/drawing/2014/main" id="{EDC7AEEC-B539-0D6C-0365-E537D9B37AF6}"/>
              </a:ext>
            </a:extLst>
          </p:cNvPr>
          <p:cNvSpPr>
            <a:spLocks noGrp="1"/>
          </p:cNvSpPr>
          <p:nvPr>
            <p:ph type="sldNum" sz="quarter" idx="12"/>
          </p:nvPr>
        </p:nvSpPr>
        <p:spPr/>
        <p:txBody>
          <a:bodyPr/>
          <a:lstStyle/>
          <a:p>
            <a:fld id="{6A95FB9C-9C97-4FB8-AC15-444BF01B5A50}" type="slidenum">
              <a:rPr lang="nl-NL" smtClean="0"/>
              <a:t>‹N›</a:t>
            </a:fld>
            <a:endParaRPr lang="nl-NL"/>
          </a:p>
        </p:txBody>
      </p:sp>
    </p:spTree>
    <p:extLst>
      <p:ext uri="{BB962C8B-B14F-4D97-AF65-F5344CB8AC3E}">
        <p14:creationId xmlns:p14="http://schemas.microsoft.com/office/powerpoint/2010/main" val="768741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74772E-4094-2316-411B-3BBCD391EBB4}"/>
              </a:ext>
            </a:extLst>
          </p:cNvPr>
          <p:cNvSpPr>
            <a:spLocks noGrp="1"/>
          </p:cNvSpPr>
          <p:nvPr>
            <p:ph type="title"/>
          </p:nvPr>
        </p:nvSpPr>
        <p:spPr/>
        <p:txBody>
          <a:bodyPr/>
          <a:lstStyle/>
          <a:p>
            <a:r>
              <a:rPr lang="it-IT"/>
              <a:t>Fare clic per modificare lo stile del titolo dello schema</a:t>
            </a:r>
            <a:endParaRPr lang="nl-NL"/>
          </a:p>
        </p:txBody>
      </p:sp>
      <p:sp>
        <p:nvSpPr>
          <p:cNvPr id="3" name="Segnaposto data 2">
            <a:extLst>
              <a:ext uri="{FF2B5EF4-FFF2-40B4-BE49-F238E27FC236}">
                <a16:creationId xmlns:a16="http://schemas.microsoft.com/office/drawing/2014/main" id="{0BF4D547-41A2-FD31-D93C-0E88128B12E7}"/>
              </a:ext>
            </a:extLst>
          </p:cNvPr>
          <p:cNvSpPr>
            <a:spLocks noGrp="1"/>
          </p:cNvSpPr>
          <p:nvPr>
            <p:ph type="dt" sz="half" idx="10"/>
          </p:nvPr>
        </p:nvSpPr>
        <p:spPr/>
        <p:txBody>
          <a:bodyPr/>
          <a:lstStyle/>
          <a:p>
            <a:fld id="{AED78EE6-7C35-42AA-BCAB-EACF262A9D8B}" type="datetimeFigureOut">
              <a:rPr lang="nl-NL" smtClean="0"/>
              <a:t>3-4-2024</a:t>
            </a:fld>
            <a:endParaRPr lang="nl-NL"/>
          </a:p>
        </p:txBody>
      </p:sp>
      <p:sp>
        <p:nvSpPr>
          <p:cNvPr id="4" name="Segnaposto piè di pagina 3">
            <a:extLst>
              <a:ext uri="{FF2B5EF4-FFF2-40B4-BE49-F238E27FC236}">
                <a16:creationId xmlns:a16="http://schemas.microsoft.com/office/drawing/2014/main" id="{6C9D06EA-860F-6E64-23CB-E436EBD3024E}"/>
              </a:ext>
            </a:extLst>
          </p:cNvPr>
          <p:cNvSpPr>
            <a:spLocks noGrp="1"/>
          </p:cNvSpPr>
          <p:nvPr>
            <p:ph type="ftr" sz="quarter" idx="11"/>
          </p:nvPr>
        </p:nvSpPr>
        <p:spPr/>
        <p:txBody>
          <a:bodyPr/>
          <a:lstStyle/>
          <a:p>
            <a:endParaRPr lang="nl-NL"/>
          </a:p>
        </p:txBody>
      </p:sp>
      <p:sp>
        <p:nvSpPr>
          <p:cNvPr id="5" name="Segnaposto numero diapositiva 4">
            <a:extLst>
              <a:ext uri="{FF2B5EF4-FFF2-40B4-BE49-F238E27FC236}">
                <a16:creationId xmlns:a16="http://schemas.microsoft.com/office/drawing/2014/main" id="{5A8C2B5C-594E-8A65-643D-85E59DB9C1E8}"/>
              </a:ext>
            </a:extLst>
          </p:cNvPr>
          <p:cNvSpPr>
            <a:spLocks noGrp="1"/>
          </p:cNvSpPr>
          <p:nvPr>
            <p:ph type="sldNum" sz="quarter" idx="12"/>
          </p:nvPr>
        </p:nvSpPr>
        <p:spPr/>
        <p:txBody>
          <a:bodyPr/>
          <a:lstStyle/>
          <a:p>
            <a:fld id="{6A95FB9C-9C97-4FB8-AC15-444BF01B5A50}" type="slidenum">
              <a:rPr lang="nl-NL" smtClean="0"/>
              <a:t>‹N›</a:t>
            </a:fld>
            <a:endParaRPr lang="nl-NL"/>
          </a:p>
        </p:txBody>
      </p:sp>
    </p:spTree>
    <p:extLst>
      <p:ext uri="{BB962C8B-B14F-4D97-AF65-F5344CB8AC3E}">
        <p14:creationId xmlns:p14="http://schemas.microsoft.com/office/powerpoint/2010/main" val="17593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6406219B-79D4-E089-5597-A590636F8D5A}"/>
              </a:ext>
            </a:extLst>
          </p:cNvPr>
          <p:cNvSpPr>
            <a:spLocks noGrp="1"/>
          </p:cNvSpPr>
          <p:nvPr>
            <p:ph type="dt" sz="half" idx="10"/>
          </p:nvPr>
        </p:nvSpPr>
        <p:spPr/>
        <p:txBody>
          <a:bodyPr/>
          <a:lstStyle/>
          <a:p>
            <a:fld id="{AED78EE6-7C35-42AA-BCAB-EACF262A9D8B}" type="datetimeFigureOut">
              <a:rPr lang="nl-NL" smtClean="0"/>
              <a:t>3-4-2024</a:t>
            </a:fld>
            <a:endParaRPr lang="nl-NL"/>
          </a:p>
        </p:txBody>
      </p:sp>
      <p:sp>
        <p:nvSpPr>
          <p:cNvPr id="3" name="Segnaposto piè di pagina 2">
            <a:extLst>
              <a:ext uri="{FF2B5EF4-FFF2-40B4-BE49-F238E27FC236}">
                <a16:creationId xmlns:a16="http://schemas.microsoft.com/office/drawing/2014/main" id="{6E7B7D14-39DA-780B-5EC1-453293E8768A}"/>
              </a:ext>
            </a:extLst>
          </p:cNvPr>
          <p:cNvSpPr>
            <a:spLocks noGrp="1"/>
          </p:cNvSpPr>
          <p:nvPr>
            <p:ph type="ftr" sz="quarter" idx="11"/>
          </p:nvPr>
        </p:nvSpPr>
        <p:spPr/>
        <p:txBody>
          <a:bodyPr/>
          <a:lstStyle/>
          <a:p>
            <a:endParaRPr lang="nl-NL"/>
          </a:p>
        </p:txBody>
      </p:sp>
      <p:sp>
        <p:nvSpPr>
          <p:cNvPr id="4" name="Segnaposto numero diapositiva 3">
            <a:extLst>
              <a:ext uri="{FF2B5EF4-FFF2-40B4-BE49-F238E27FC236}">
                <a16:creationId xmlns:a16="http://schemas.microsoft.com/office/drawing/2014/main" id="{9FAFE2FB-63E2-E28D-F947-EBC17DAAD466}"/>
              </a:ext>
            </a:extLst>
          </p:cNvPr>
          <p:cNvSpPr>
            <a:spLocks noGrp="1"/>
          </p:cNvSpPr>
          <p:nvPr>
            <p:ph type="sldNum" sz="quarter" idx="12"/>
          </p:nvPr>
        </p:nvSpPr>
        <p:spPr/>
        <p:txBody>
          <a:bodyPr/>
          <a:lstStyle/>
          <a:p>
            <a:fld id="{6A95FB9C-9C97-4FB8-AC15-444BF01B5A50}" type="slidenum">
              <a:rPr lang="nl-NL" smtClean="0"/>
              <a:t>‹N›</a:t>
            </a:fld>
            <a:endParaRPr lang="nl-NL"/>
          </a:p>
        </p:txBody>
      </p:sp>
    </p:spTree>
    <p:extLst>
      <p:ext uri="{BB962C8B-B14F-4D97-AF65-F5344CB8AC3E}">
        <p14:creationId xmlns:p14="http://schemas.microsoft.com/office/powerpoint/2010/main" val="869349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A11633C-466D-04F4-E0BC-4AE552FA25C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nl-NL"/>
          </a:p>
        </p:txBody>
      </p:sp>
      <p:sp>
        <p:nvSpPr>
          <p:cNvPr id="3" name="Segnaposto contenuto 2">
            <a:extLst>
              <a:ext uri="{FF2B5EF4-FFF2-40B4-BE49-F238E27FC236}">
                <a16:creationId xmlns:a16="http://schemas.microsoft.com/office/drawing/2014/main" id="{24187907-6559-1612-D7A2-EA09D92A9C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nl-NL"/>
          </a:p>
        </p:txBody>
      </p:sp>
      <p:sp>
        <p:nvSpPr>
          <p:cNvPr id="4" name="Segnaposto testo 3">
            <a:extLst>
              <a:ext uri="{FF2B5EF4-FFF2-40B4-BE49-F238E27FC236}">
                <a16:creationId xmlns:a16="http://schemas.microsoft.com/office/drawing/2014/main" id="{CEDB8210-121A-6F6E-1CB1-F61490C169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2662BB5-CC3B-ED46-3686-15BEEF34CE2C}"/>
              </a:ext>
            </a:extLst>
          </p:cNvPr>
          <p:cNvSpPr>
            <a:spLocks noGrp="1"/>
          </p:cNvSpPr>
          <p:nvPr>
            <p:ph type="dt" sz="half" idx="10"/>
          </p:nvPr>
        </p:nvSpPr>
        <p:spPr/>
        <p:txBody>
          <a:bodyPr/>
          <a:lstStyle/>
          <a:p>
            <a:fld id="{AED78EE6-7C35-42AA-BCAB-EACF262A9D8B}" type="datetimeFigureOut">
              <a:rPr lang="nl-NL" smtClean="0"/>
              <a:t>3-4-2024</a:t>
            </a:fld>
            <a:endParaRPr lang="nl-NL"/>
          </a:p>
        </p:txBody>
      </p:sp>
      <p:sp>
        <p:nvSpPr>
          <p:cNvPr id="6" name="Segnaposto piè di pagina 5">
            <a:extLst>
              <a:ext uri="{FF2B5EF4-FFF2-40B4-BE49-F238E27FC236}">
                <a16:creationId xmlns:a16="http://schemas.microsoft.com/office/drawing/2014/main" id="{B8965947-C681-759B-A722-9A551DE2ED06}"/>
              </a:ext>
            </a:extLst>
          </p:cNvPr>
          <p:cNvSpPr>
            <a:spLocks noGrp="1"/>
          </p:cNvSpPr>
          <p:nvPr>
            <p:ph type="ftr" sz="quarter" idx="11"/>
          </p:nvPr>
        </p:nvSpPr>
        <p:spPr/>
        <p:txBody>
          <a:bodyPr/>
          <a:lstStyle/>
          <a:p>
            <a:endParaRPr lang="nl-NL"/>
          </a:p>
        </p:txBody>
      </p:sp>
      <p:sp>
        <p:nvSpPr>
          <p:cNvPr id="7" name="Segnaposto numero diapositiva 6">
            <a:extLst>
              <a:ext uri="{FF2B5EF4-FFF2-40B4-BE49-F238E27FC236}">
                <a16:creationId xmlns:a16="http://schemas.microsoft.com/office/drawing/2014/main" id="{DA58C023-6EC0-CD8E-B1A2-A0430E97D763}"/>
              </a:ext>
            </a:extLst>
          </p:cNvPr>
          <p:cNvSpPr>
            <a:spLocks noGrp="1"/>
          </p:cNvSpPr>
          <p:nvPr>
            <p:ph type="sldNum" sz="quarter" idx="12"/>
          </p:nvPr>
        </p:nvSpPr>
        <p:spPr/>
        <p:txBody>
          <a:bodyPr/>
          <a:lstStyle/>
          <a:p>
            <a:fld id="{6A95FB9C-9C97-4FB8-AC15-444BF01B5A50}" type="slidenum">
              <a:rPr lang="nl-NL" smtClean="0"/>
              <a:t>‹N›</a:t>
            </a:fld>
            <a:endParaRPr lang="nl-NL"/>
          </a:p>
        </p:txBody>
      </p:sp>
    </p:spTree>
    <p:extLst>
      <p:ext uri="{BB962C8B-B14F-4D97-AF65-F5344CB8AC3E}">
        <p14:creationId xmlns:p14="http://schemas.microsoft.com/office/powerpoint/2010/main" val="2464337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44A30F-C559-8DE7-91A0-2D2A47BAA64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nl-NL"/>
          </a:p>
        </p:txBody>
      </p:sp>
      <p:sp>
        <p:nvSpPr>
          <p:cNvPr id="3" name="Segnaposto immagine 2">
            <a:extLst>
              <a:ext uri="{FF2B5EF4-FFF2-40B4-BE49-F238E27FC236}">
                <a16:creationId xmlns:a16="http://schemas.microsoft.com/office/drawing/2014/main" id="{49508D78-F696-A1DC-1D73-26DD7DA924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Segnaposto testo 3">
            <a:extLst>
              <a:ext uri="{FF2B5EF4-FFF2-40B4-BE49-F238E27FC236}">
                <a16:creationId xmlns:a16="http://schemas.microsoft.com/office/drawing/2014/main" id="{5759F6E4-9099-9E34-C0D7-A5AD0F2DB3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4361DC9-EC19-A613-26F5-4E60E0E0B2AD}"/>
              </a:ext>
            </a:extLst>
          </p:cNvPr>
          <p:cNvSpPr>
            <a:spLocks noGrp="1"/>
          </p:cNvSpPr>
          <p:nvPr>
            <p:ph type="dt" sz="half" idx="10"/>
          </p:nvPr>
        </p:nvSpPr>
        <p:spPr/>
        <p:txBody>
          <a:bodyPr/>
          <a:lstStyle/>
          <a:p>
            <a:fld id="{AED78EE6-7C35-42AA-BCAB-EACF262A9D8B}" type="datetimeFigureOut">
              <a:rPr lang="nl-NL" smtClean="0"/>
              <a:t>3-4-2024</a:t>
            </a:fld>
            <a:endParaRPr lang="nl-NL"/>
          </a:p>
        </p:txBody>
      </p:sp>
      <p:sp>
        <p:nvSpPr>
          <p:cNvPr id="6" name="Segnaposto piè di pagina 5">
            <a:extLst>
              <a:ext uri="{FF2B5EF4-FFF2-40B4-BE49-F238E27FC236}">
                <a16:creationId xmlns:a16="http://schemas.microsoft.com/office/drawing/2014/main" id="{73F98108-B5E5-5CEA-415B-CA5609A98C5A}"/>
              </a:ext>
            </a:extLst>
          </p:cNvPr>
          <p:cNvSpPr>
            <a:spLocks noGrp="1"/>
          </p:cNvSpPr>
          <p:nvPr>
            <p:ph type="ftr" sz="quarter" idx="11"/>
          </p:nvPr>
        </p:nvSpPr>
        <p:spPr/>
        <p:txBody>
          <a:bodyPr/>
          <a:lstStyle/>
          <a:p>
            <a:endParaRPr lang="nl-NL"/>
          </a:p>
        </p:txBody>
      </p:sp>
      <p:sp>
        <p:nvSpPr>
          <p:cNvPr id="7" name="Segnaposto numero diapositiva 6">
            <a:extLst>
              <a:ext uri="{FF2B5EF4-FFF2-40B4-BE49-F238E27FC236}">
                <a16:creationId xmlns:a16="http://schemas.microsoft.com/office/drawing/2014/main" id="{7895DDCD-1B79-EDC8-FCD2-343ADF08593E}"/>
              </a:ext>
            </a:extLst>
          </p:cNvPr>
          <p:cNvSpPr>
            <a:spLocks noGrp="1"/>
          </p:cNvSpPr>
          <p:nvPr>
            <p:ph type="sldNum" sz="quarter" idx="12"/>
          </p:nvPr>
        </p:nvSpPr>
        <p:spPr/>
        <p:txBody>
          <a:bodyPr/>
          <a:lstStyle/>
          <a:p>
            <a:fld id="{6A95FB9C-9C97-4FB8-AC15-444BF01B5A50}" type="slidenum">
              <a:rPr lang="nl-NL" smtClean="0"/>
              <a:t>‹N›</a:t>
            </a:fld>
            <a:endParaRPr lang="nl-NL"/>
          </a:p>
        </p:txBody>
      </p:sp>
    </p:spTree>
    <p:extLst>
      <p:ext uri="{BB962C8B-B14F-4D97-AF65-F5344CB8AC3E}">
        <p14:creationId xmlns:p14="http://schemas.microsoft.com/office/powerpoint/2010/main" val="3037767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B7E8475A-AA22-4DEE-A343-619FCD0399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nl-NL"/>
          </a:p>
        </p:txBody>
      </p:sp>
      <p:sp>
        <p:nvSpPr>
          <p:cNvPr id="3" name="Segnaposto testo 2">
            <a:extLst>
              <a:ext uri="{FF2B5EF4-FFF2-40B4-BE49-F238E27FC236}">
                <a16:creationId xmlns:a16="http://schemas.microsoft.com/office/drawing/2014/main" id="{BF0D1793-24DA-0479-2079-3CFB094671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nl-NL"/>
          </a:p>
        </p:txBody>
      </p:sp>
      <p:sp>
        <p:nvSpPr>
          <p:cNvPr id="4" name="Segnaposto data 3">
            <a:extLst>
              <a:ext uri="{FF2B5EF4-FFF2-40B4-BE49-F238E27FC236}">
                <a16:creationId xmlns:a16="http://schemas.microsoft.com/office/drawing/2014/main" id="{63F2868F-38F0-45F2-1722-8226001BF0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78EE6-7C35-42AA-BCAB-EACF262A9D8B}" type="datetimeFigureOut">
              <a:rPr lang="nl-NL" smtClean="0"/>
              <a:t>3-4-2024</a:t>
            </a:fld>
            <a:endParaRPr lang="nl-NL"/>
          </a:p>
        </p:txBody>
      </p:sp>
      <p:sp>
        <p:nvSpPr>
          <p:cNvPr id="5" name="Segnaposto piè di pagina 4">
            <a:extLst>
              <a:ext uri="{FF2B5EF4-FFF2-40B4-BE49-F238E27FC236}">
                <a16:creationId xmlns:a16="http://schemas.microsoft.com/office/drawing/2014/main" id="{8D977A3D-51BF-7DE5-E457-0D5C0BA208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egnaposto numero diapositiva 5">
            <a:extLst>
              <a:ext uri="{FF2B5EF4-FFF2-40B4-BE49-F238E27FC236}">
                <a16:creationId xmlns:a16="http://schemas.microsoft.com/office/drawing/2014/main" id="{A10852ED-F2A0-48C5-C376-C913DD7E6D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95FB9C-9C97-4FB8-AC15-444BF01B5A50}" type="slidenum">
              <a:rPr lang="nl-NL" smtClean="0"/>
              <a:t>‹N›</a:t>
            </a:fld>
            <a:endParaRPr lang="nl-NL"/>
          </a:p>
        </p:txBody>
      </p:sp>
    </p:spTree>
    <p:extLst>
      <p:ext uri="{BB962C8B-B14F-4D97-AF65-F5344CB8AC3E}">
        <p14:creationId xmlns:p14="http://schemas.microsoft.com/office/powerpoint/2010/main" val="3441800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1926EE50-9C11-FA4A-EB5A-76D76DBDD2B8}"/>
              </a:ext>
            </a:extLst>
          </p:cNvPr>
          <p:cNvPicPr>
            <a:picLocks noChangeAspect="1"/>
          </p:cNvPicPr>
          <p:nvPr/>
        </p:nvPicPr>
        <p:blipFill>
          <a:blip r:embed="rId2"/>
          <a:stretch>
            <a:fillRect/>
          </a:stretch>
        </p:blipFill>
        <p:spPr>
          <a:xfrm>
            <a:off x="369670" y="762000"/>
            <a:ext cx="5583082" cy="5334000"/>
          </a:xfrm>
          <a:prstGeom prst="rect">
            <a:avLst/>
          </a:prstGeom>
        </p:spPr>
      </p:pic>
      <p:sp>
        <p:nvSpPr>
          <p:cNvPr id="11" name="Rettangolo 10">
            <a:extLst>
              <a:ext uri="{FF2B5EF4-FFF2-40B4-BE49-F238E27FC236}">
                <a16:creationId xmlns:a16="http://schemas.microsoft.com/office/drawing/2014/main" id="{E3BDE65D-A4D0-18B2-577E-7C2FF09ED955}"/>
              </a:ext>
            </a:extLst>
          </p:cNvPr>
          <p:cNvSpPr/>
          <p:nvPr/>
        </p:nvSpPr>
        <p:spPr>
          <a:xfrm>
            <a:off x="6239250" y="762000"/>
            <a:ext cx="5824800" cy="3600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Picture: 10cm*16.18cm</a:t>
            </a:r>
            <a:endParaRPr lang="nl-NL" dirty="0"/>
          </a:p>
        </p:txBody>
      </p:sp>
      <p:sp>
        <p:nvSpPr>
          <p:cNvPr id="13" name="Rettangolo 12">
            <a:extLst>
              <a:ext uri="{FF2B5EF4-FFF2-40B4-BE49-F238E27FC236}">
                <a16:creationId xmlns:a16="http://schemas.microsoft.com/office/drawing/2014/main" id="{2F11C0B3-DF2E-ED98-5702-D97409330318}"/>
              </a:ext>
            </a:extLst>
          </p:cNvPr>
          <p:cNvSpPr/>
          <p:nvPr/>
        </p:nvSpPr>
        <p:spPr>
          <a:xfrm>
            <a:off x="6239250" y="4399548"/>
            <a:ext cx="5824800" cy="32122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Title</a:t>
            </a:r>
            <a:endParaRPr lang="nl-NL" dirty="0"/>
          </a:p>
        </p:txBody>
      </p:sp>
      <p:sp>
        <p:nvSpPr>
          <p:cNvPr id="14" name="Rettangolo 13">
            <a:extLst>
              <a:ext uri="{FF2B5EF4-FFF2-40B4-BE49-F238E27FC236}">
                <a16:creationId xmlns:a16="http://schemas.microsoft.com/office/drawing/2014/main" id="{80292822-0D73-DC58-987F-2E34CC4A0644}"/>
              </a:ext>
            </a:extLst>
          </p:cNvPr>
          <p:cNvSpPr/>
          <p:nvPr/>
        </p:nvSpPr>
        <p:spPr>
          <a:xfrm>
            <a:off x="6239250" y="4757593"/>
            <a:ext cx="5824800" cy="15476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200" dirty="0" err="1"/>
              <a:t>Presenter</a:t>
            </a:r>
            <a:r>
              <a:rPr lang="it-IT" sz="1200" dirty="0"/>
              <a:t>, Date, Room</a:t>
            </a:r>
            <a:endParaRPr lang="nl-NL" sz="1200" dirty="0"/>
          </a:p>
        </p:txBody>
      </p:sp>
      <p:sp>
        <p:nvSpPr>
          <p:cNvPr id="15" name="Rettangolo 14">
            <a:extLst>
              <a:ext uri="{FF2B5EF4-FFF2-40B4-BE49-F238E27FC236}">
                <a16:creationId xmlns:a16="http://schemas.microsoft.com/office/drawing/2014/main" id="{21A1B707-8F60-7075-6047-19F2556C0885}"/>
              </a:ext>
            </a:extLst>
          </p:cNvPr>
          <p:cNvSpPr/>
          <p:nvPr/>
        </p:nvSpPr>
        <p:spPr>
          <a:xfrm>
            <a:off x="6239250" y="4949181"/>
            <a:ext cx="5824800" cy="1146819"/>
          </a:xfrm>
          <a:prstGeom prst="rect">
            <a:avLst/>
          </a:prstGeom>
          <a:gradFill>
            <a:gsLst>
              <a:gs pos="0">
                <a:schemeClr val="bg1"/>
              </a:gs>
              <a:gs pos="53000">
                <a:srgbClr val="4472C4"/>
              </a:gs>
            </a:gsLst>
            <a:lin ang="162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Abstract</a:t>
            </a:r>
            <a:endParaRPr lang="nl-NL" dirty="0"/>
          </a:p>
        </p:txBody>
      </p:sp>
    </p:spTree>
    <p:extLst>
      <p:ext uri="{BB962C8B-B14F-4D97-AF65-F5344CB8AC3E}">
        <p14:creationId xmlns:p14="http://schemas.microsoft.com/office/powerpoint/2010/main" val="2109322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A4B43D83-03A1-8289-E760-4AF948E0C4F9}"/>
              </a:ext>
            </a:extLst>
          </p:cNvPr>
          <p:cNvSpPr/>
          <p:nvPr/>
        </p:nvSpPr>
        <p:spPr>
          <a:xfrm>
            <a:off x="135600" y="1629000"/>
            <a:ext cx="5824800" cy="3600000"/>
          </a:xfrm>
          <a:prstGeom prst="rect">
            <a:avLst/>
          </a:prstGeom>
          <a:solidFill>
            <a:srgbClr val="00A5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6" name="Immagine 5" descr="Immagine che contiene schermata, arte&#10;&#10;Descrizione generata automaticamente">
            <a:extLst>
              <a:ext uri="{FF2B5EF4-FFF2-40B4-BE49-F238E27FC236}">
                <a16:creationId xmlns:a16="http://schemas.microsoft.com/office/drawing/2014/main" id="{DF622C9A-5CC5-5A15-9647-2EC6D79405FE}"/>
              </a:ext>
            </a:extLst>
          </p:cNvPr>
          <p:cNvPicPr>
            <a:picLocks noChangeAspect="1"/>
          </p:cNvPicPr>
          <p:nvPr/>
        </p:nvPicPr>
        <p:blipFill rotWithShape="1">
          <a:blip r:embed="rId2">
            <a:extLst>
              <a:ext uri="{28A0092B-C50C-407E-A947-70E740481C1C}">
                <a14:useLocalDpi xmlns:a14="http://schemas.microsoft.com/office/drawing/2010/main" val="0"/>
              </a:ext>
            </a:extLst>
          </a:blip>
          <a:srcRect r="2750" b="1575"/>
          <a:stretch/>
        </p:blipFill>
        <p:spPr>
          <a:xfrm>
            <a:off x="1992343" y="1629000"/>
            <a:ext cx="2111313" cy="3600000"/>
          </a:xfrm>
          <a:prstGeom prst="rect">
            <a:avLst/>
          </a:prstGeom>
        </p:spPr>
      </p:pic>
      <p:grpSp>
        <p:nvGrpSpPr>
          <p:cNvPr id="11" name="Gruppo 10">
            <a:extLst>
              <a:ext uri="{FF2B5EF4-FFF2-40B4-BE49-F238E27FC236}">
                <a16:creationId xmlns:a16="http://schemas.microsoft.com/office/drawing/2014/main" id="{B92B44C2-3ED8-3CF7-FE43-C236B1EE7FC9}"/>
              </a:ext>
            </a:extLst>
          </p:cNvPr>
          <p:cNvGrpSpPr/>
          <p:nvPr/>
        </p:nvGrpSpPr>
        <p:grpSpPr>
          <a:xfrm>
            <a:off x="6231602" y="1629000"/>
            <a:ext cx="5824800" cy="3600000"/>
            <a:chOff x="6231602" y="1629000"/>
            <a:chExt cx="5824800" cy="3600000"/>
          </a:xfrm>
        </p:grpSpPr>
        <p:sp>
          <p:nvSpPr>
            <p:cNvPr id="9" name="Rettangolo 8">
              <a:extLst>
                <a:ext uri="{FF2B5EF4-FFF2-40B4-BE49-F238E27FC236}">
                  <a16:creationId xmlns:a16="http://schemas.microsoft.com/office/drawing/2014/main" id="{13BEC032-05B3-FE25-F33E-385D9EA9B10E}"/>
                </a:ext>
              </a:extLst>
            </p:cNvPr>
            <p:cNvSpPr/>
            <p:nvPr/>
          </p:nvSpPr>
          <p:spPr>
            <a:xfrm>
              <a:off x="6231602" y="1629000"/>
              <a:ext cx="5824800" cy="3600000"/>
            </a:xfrm>
            <a:prstGeom prst="rect">
              <a:avLst/>
            </a:prstGeom>
            <a:gradFill>
              <a:gsLst>
                <a:gs pos="0">
                  <a:srgbClr val="5D76B0">
                    <a:alpha val="40000"/>
                  </a:srgbClr>
                </a:gs>
                <a:gs pos="53000">
                  <a:srgbClr val="BE8D70">
                    <a:alpha val="40000"/>
                  </a:srgbClr>
                </a:gs>
              </a:gsLst>
              <a:lin ang="9000000" scaled="0"/>
            </a:gra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10" name="Immagine 9" descr="Immagine che contiene schermata, arte&#10;&#10;Descrizione generata automaticamente">
              <a:extLst>
                <a:ext uri="{FF2B5EF4-FFF2-40B4-BE49-F238E27FC236}">
                  <a16:creationId xmlns:a16="http://schemas.microsoft.com/office/drawing/2014/main" id="{81C48902-2229-974D-24C8-1E3C22D2A0F5}"/>
                </a:ext>
              </a:extLst>
            </p:cNvPr>
            <p:cNvPicPr>
              <a:picLocks noChangeAspect="1"/>
            </p:cNvPicPr>
            <p:nvPr/>
          </p:nvPicPr>
          <p:blipFill rotWithShape="1">
            <a:blip r:embed="rId2">
              <a:extLst>
                <a:ext uri="{28A0092B-C50C-407E-A947-70E740481C1C}">
                  <a14:useLocalDpi xmlns:a14="http://schemas.microsoft.com/office/drawing/2010/main" val="0"/>
                </a:ext>
              </a:extLst>
            </a:blip>
            <a:srcRect r="2750" b="1575"/>
            <a:stretch/>
          </p:blipFill>
          <p:spPr>
            <a:xfrm>
              <a:off x="8088345" y="1629000"/>
              <a:ext cx="2111313" cy="3600000"/>
            </a:xfrm>
            <a:prstGeom prst="rect">
              <a:avLst/>
            </a:prstGeom>
          </p:spPr>
        </p:pic>
      </p:grpSp>
      <p:sp>
        <p:nvSpPr>
          <p:cNvPr id="13" name="CasellaDiTesto 12">
            <a:extLst>
              <a:ext uri="{FF2B5EF4-FFF2-40B4-BE49-F238E27FC236}">
                <a16:creationId xmlns:a16="http://schemas.microsoft.com/office/drawing/2014/main" id="{A2C4E4F6-E5D6-5035-4FE0-BBCF697BDC0F}"/>
              </a:ext>
            </a:extLst>
          </p:cNvPr>
          <p:cNvSpPr txBox="1"/>
          <p:nvPr/>
        </p:nvSpPr>
        <p:spPr>
          <a:xfrm>
            <a:off x="3048001" y="767834"/>
            <a:ext cx="6096000" cy="369332"/>
          </a:xfrm>
          <a:prstGeom prst="rect">
            <a:avLst/>
          </a:prstGeom>
          <a:noFill/>
        </p:spPr>
        <p:txBody>
          <a:bodyPr wrap="square">
            <a:spAutoFit/>
          </a:bodyPr>
          <a:lstStyle/>
          <a:p>
            <a:r>
              <a:rPr lang="nl-NL" dirty="0"/>
              <a:t>20240307_Laurens_Jan_v2</a:t>
            </a:r>
          </a:p>
        </p:txBody>
      </p:sp>
    </p:spTree>
    <p:extLst>
      <p:ext uri="{BB962C8B-B14F-4D97-AF65-F5344CB8AC3E}">
        <p14:creationId xmlns:p14="http://schemas.microsoft.com/office/powerpoint/2010/main" val="1086182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po 7">
            <a:extLst>
              <a:ext uri="{FF2B5EF4-FFF2-40B4-BE49-F238E27FC236}">
                <a16:creationId xmlns:a16="http://schemas.microsoft.com/office/drawing/2014/main" id="{BBFC2CC2-2877-FF53-2333-B24EE997D53E}"/>
              </a:ext>
            </a:extLst>
          </p:cNvPr>
          <p:cNvGrpSpPr/>
          <p:nvPr/>
        </p:nvGrpSpPr>
        <p:grpSpPr>
          <a:xfrm>
            <a:off x="6226899" y="1629000"/>
            <a:ext cx="5829503" cy="3600000"/>
            <a:chOff x="6226899" y="1629000"/>
            <a:chExt cx="5829503" cy="3600000"/>
          </a:xfrm>
        </p:grpSpPr>
        <p:sp>
          <p:nvSpPr>
            <p:cNvPr id="9" name="Rettangolo 8">
              <a:extLst>
                <a:ext uri="{FF2B5EF4-FFF2-40B4-BE49-F238E27FC236}">
                  <a16:creationId xmlns:a16="http://schemas.microsoft.com/office/drawing/2014/main" id="{13BEC032-05B3-FE25-F33E-385D9EA9B10E}"/>
                </a:ext>
              </a:extLst>
            </p:cNvPr>
            <p:cNvSpPr/>
            <p:nvPr/>
          </p:nvSpPr>
          <p:spPr>
            <a:xfrm>
              <a:off x="6231602" y="1629000"/>
              <a:ext cx="5824800" cy="3600000"/>
            </a:xfrm>
            <a:prstGeom prst="rect">
              <a:avLst/>
            </a:prstGeom>
            <a:gradFill>
              <a:gsLst>
                <a:gs pos="0">
                  <a:srgbClr val="091C2D"/>
                </a:gs>
                <a:gs pos="53000">
                  <a:srgbClr val="C6CACD"/>
                </a:gs>
              </a:gsLst>
              <a:lin ang="9000000" scaled="0"/>
            </a:gra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5" name="Immagine 4">
              <a:extLst>
                <a:ext uri="{FF2B5EF4-FFF2-40B4-BE49-F238E27FC236}">
                  <a16:creationId xmlns:a16="http://schemas.microsoft.com/office/drawing/2014/main" id="{C29A6135-27E4-37CF-B161-BB9686EB8B3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26899" y="1789453"/>
              <a:ext cx="5829501" cy="3279094"/>
            </a:xfrm>
            <a:prstGeom prst="rect">
              <a:avLst/>
            </a:prstGeom>
          </p:spPr>
        </p:pic>
      </p:grpSp>
      <p:grpSp>
        <p:nvGrpSpPr>
          <p:cNvPr id="7" name="Gruppo 6">
            <a:extLst>
              <a:ext uri="{FF2B5EF4-FFF2-40B4-BE49-F238E27FC236}">
                <a16:creationId xmlns:a16="http://schemas.microsoft.com/office/drawing/2014/main" id="{4F463A30-41BF-2BAF-C8B6-3FDB7A9E3AAC}"/>
              </a:ext>
            </a:extLst>
          </p:cNvPr>
          <p:cNvGrpSpPr/>
          <p:nvPr/>
        </p:nvGrpSpPr>
        <p:grpSpPr>
          <a:xfrm>
            <a:off x="135598" y="1629000"/>
            <a:ext cx="5829501" cy="3600000"/>
            <a:chOff x="135598" y="1629000"/>
            <a:chExt cx="5829501" cy="3600000"/>
          </a:xfrm>
        </p:grpSpPr>
        <p:sp>
          <p:nvSpPr>
            <p:cNvPr id="4" name="Rettangolo 3">
              <a:extLst>
                <a:ext uri="{FF2B5EF4-FFF2-40B4-BE49-F238E27FC236}">
                  <a16:creationId xmlns:a16="http://schemas.microsoft.com/office/drawing/2014/main" id="{A4B43D83-03A1-8289-E760-4AF948E0C4F9}"/>
                </a:ext>
              </a:extLst>
            </p:cNvPr>
            <p:cNvSpPr/>
            <p:nvPr/>
          </p:nvSpPr>
          <p:spPr>
            <a:xfrm>
              <a:off x="135600" y="1629000"/>
              <a:ext cx="5824800" cy="3600000"/>
            </a:xfrm>
            <a:prstGeom prst="rect">
              <a:avLst/>
            </a:prstGeom>
            <a:solidFill>
              <a:srgbClr val="00A5D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3" name="Immagine 2" descr="Immagine che contiene dispositivo, mulino a vento, aria aperta, Turbina eolica&#10;&#10;Descrizione generata automaticamente">
              <a:extLst>
                <a:ext uri="{FF2B5EF4-FFF2-40B4-BE49-F238E27FC236}">
                  <a16:creationId xmlns:a16="http://schemas.microsoft.com/office/drawing/2014/main" id="{298A0A84-DFFA-B83E-F4B9-AAE3D416E4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598" y="1784166"/>
              <a:ext cx="5829501" cy="3283134"/>
            </a:xfrm>
            <a:prstGeom prst="rect">
              <a:avLst/>
            </a:prstGeom>
          </p:spPr>
        </p:pic>
      </p:grpSp>
      <p:sp>
        <p:nvSpPr>
          <p:cNvPr id="13" name="CasellaDiTesto 12">
            <a:extLst>
              <a:ext uri="{FF2B5EF4-FFF2-40B4-BE49-F238E27FC236}">
                <a16:creationId xmlns:a16="http://schemas.microsoft.com/office/drawing/2014/main" id="{169644CF-7474-388C-3AA5-65327047FD55}"/>
              </a:ext>
            </a:extLst>
          </p:cNvPr>
          <p:cNvSpPr txBox="1"/>
          <p:nvPr/>
        </p:nvSpPr>
        <p:spPr>
          <a:xfrm>
            <a:off x="3045649" y="796409"/>
            <a:ext cx="6096000" cy="369332"/>
          </a:xfrm>
          <a:prstGeom prst="rect">
            <a:avLst/>
          </a:prstGeom>
          <a:noFill/>
        </p:spPr>
        <p:txBody>
          <a:bodyPr wrap="square">
            <a:spAutoFit/>
          </a:bodyPr>
          <a:lstStyle/>
          <a:p>
            <a:r>
              <a:rPr lang="nl-NL" dirty="0"/>
              <a:t>20240307_Kasia_v2</a:t>
            </a:r>
          </a:p>
        </p:txBody>
      </p:sp>
    </p:spTree>
    <p:extLst>
      <p:ext uri="{BB962C8B-B14F-4D97-AF65-F5344CB8AC3E}">
        <p14:creationId xmlns:p14="http://schemas.microsoft.com/office/powerpoint/2010/main" val="3775944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po 5">
            <a:extLst>
              <a:ext uri="{FF2B5EF4-FFF2-40B4-BE49-F238E27FC236}">
                <a16:creationId xmlns:a16="http://schemas.microsoft.com/office/drawing/2014/main" id="{43ED88DA-46E7-4A76-6600-AB4AFDC4DCAE}"/>
              </a:ext>
            </a:extLst>
          </p:cNvPr>
          <p:cNvGrpSpPr/>
          <p:nvPr/>
        </p:nvGrpSpPr>
        <p:grpSpPr>
          <a:xfrm>
            <a:off x="116550" y="371498"/>
            <a:ext cx="5824800" cy="3600403"/>
            <a:chOff x="3183600" y="1628597"/>
            <a:chExt cx="5824800" cy="3600403"/>
          </a:xfrm>
        </p:grpSpPr>
        <p:sp>
          <p:nvSpPr>
            <p:cNvPr id="5" name="Rettangolo 4">
              <a:extLst>
                <a:ext uri="{FF2B5EF4-FFF2-40B4-BE49-F238E27FC236}">
                  <a16:creationId xmlns:a16="http://schemas.microsoft.com/office/drawing/2014/main" id="{48DEA653-893C-9F1D-B373-FA99674FF106}"/>
                </a:ext>
              </a:extLst>
            </p:cNvPr>
            <p:cNvSpPr/>
            <p:nvPr/>
          </p:nvSpPr>
          <p:spPr>
            <a:xfrm>
              <a:off x="3183600" y="1629000"/>
              <a:ext cx="5824800" cy="3600000"/>
            </a:xfrm>
            <a:prstGeom prst="rect">
              <a:avLst/>
            </a:prstGeom>
            <a:gradFill>
              <a:gsLst>
                <a:gs pos="0">
                  <a:srgbClr val="EAF1F5">
                    <a:alpha val="50000"/>
                  </a:srgbClr>
                </a:gs>
                <a:gs pos="53000">
                  <a:srgbClr val="ECF0D1">
                    <a:alpha val="50000"/>
                  </a:srgbClr>
                </a:gs>
              </a:gsLst>
              <a:lin ang="9000000" scaled="0"/>
            </a:gra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4" name="Immagine 3" descr="Immagine che contiene acqua, schermata, lago, cielo&#10;&#10;Descrizione generata automaticamente">
              <a:extLst>
                <a:ext uri="{FF2B5EF4-FFF2-40B4-BE49-F238E27FC236}">
                  <a16:creationId xmlns:a16="http://schemas.microsoft.com/office/drawing/2014/main" id="{94248885-7A19-1F1D-2C7B-67A1E587160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840747" y="1628597"/>
              <a:ext cx="4510505" cy="3600403"/>
            </a:xfrm>
            <a:prstGeom prst="rect">
              <a:avLst/>
            </a:prstGeom>
          </p:spPr>
        </p:pic>
      </p:grpSp>
      <p:sp>
        <p:nvSpPr>
          <p:cNvPr id="7" name="CasellaDiTesto 6">
            <a:extLst>
              <a:ext uri="{FF2B5EF4-FFF2-40B4-BE49-F238E27FC236}">
                <a16:creationId xmlns:a16="http://schemas.microsoft.com/office/drawing/2014/main" id="{099E5451-1720-402A-54EA-FCE1A290DC94}"/>
              </a:ext>
            </a:extLst>
          </p:cNvPr>
          <p:cNvSpPr txBox="1"/>
          <p:nvPr/>
        </p:nvSpPr>
        <p:spPr>
          <a:xfrm>
            <a:off x="1813559" y="11631"/>
            <a:ext cx="2430780" cy="369332"/>
          </a:xfrm>
          <a:prstGeom prst="rect">
            <a:avLst/>
          </a:prstGeom>
          <a:noFill/>
        </p:spPr>
        <p:txBody>
          <a:bodyPr wrap="square" rtlCol="0">
            <a:spAutoFit/>
          </a:bodyPr>
          <a:lstStyle/>
          <a:p>
            <a:pPr algn="ctr"/>
            <a:r>
              <a:rPr lang="nl-NL" dirty="0"/>
              <a:t>20240321_Christof</a:t>
            </a:r>
          </a:p>
        </p:txBody>
      </p:sp>
      <p:grpSp>
        <p:nvGrpSpPr>
          <p:cNvPr id="11" name="Gruppo 10">
            <a:extLst>
              <a:ext uri="{FF2B5EF4-FFF2-40B4-BE49-F238E27FC236}">
                <a16:creationId xmlns:a16="http://schemas.microsoft.com/office/drawing/2014/main" id="{8F7ADE9D-1636-208B-2F43-0A40BF10BEB7}"/>
              </a:ext>
            </a:extLst>
          </p:cNvPr>
          <p:cNvGrpSpPr/>
          <p:nvPr/>
        </p:nvGrpSpPr>
        <p:grpSpPr>
          <a:xfrm>
            <a:off x="6250652" y="371498"/>
            <a:ext cx="5824800" cy="3600000"/>
            <a:chOff x="6250652" y="1628798"/>
            <a:chExt cx="5824800" cy="3600000"/>
          </a:xfrm>
        </p:grpSpPr>
        <p:sp>
          <p:nvSpPr>
            <p:cNvPr id="10" name="Rettangolo 9">
              <a:extLst>
                <a:ext uri="{FF2B5EF4-FFF2-40B4-BE49-F238E27FC236}">
                  <a16:creationId xmlns:a16="http://schemas.microsoft.com/office/drawing/2014/main" id="{6300BFD1-434D-AE18-9D2D-059265DE7D5E}"/>
                </a:ext>
              </a:extLst>
            </p:cNvPr>
            <p:cNvSpPr/>
            <p:nvPr/>
          </p:nvSpPr>
          <p:spPr>
            <a:xfrm>
              <a:off x="6250652" y="1628798"/>
              <a:ext cx="5824800" cy="3600000"/>
            </a:xfrm>
            <a:prstGeom prst="rect">
              <a:avLst/>
            </a:prstGeom>
            <a:gradFill>
              <a:gsLst>
                <a:gs pos="0">
                  <a:srgbClr val="316E6B">
                    <a:alpha val="50000"/>
                  </a:srgbClr>
                </a:gs>
                <a:gs pos="53000">
                  <a:srgbClr val="DCC7B2">
                    <a:alpha val="50000"/>
                  </a:srgbClr>
                </a:gs>
              </a:gsLst>
              <a:lin ang="21594000" scaled="0"/>
            </a:gra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9" name="Immagine 8" descr="Immagine che contiene acqua, nave, aria aperta, barca&#10;&#10;Descrizione generata automaticamente">
              <a:extLst>
                <a:ext uri="{FF2B5EF4-FFF2-40B4-BE49-F238E27FC236}">
                  <a16:creationId xmlns:a16="http://schemas.microsoft.com/office/drawing/2014/main" id="{5BC15DFC-94A7-C9B3-2989-6FAF43200EFB}"/>
                </a:ext>
              </a:extLst>
            </p:cNvPr>
            <p:cNvPicPr>
              <a:picLocks noChangeAspect="1"/>
            </p:cNvPicPr>
            <p:nvPr/>
          </p:nvPicPr>
          <p:blipFill>
            <a:blip r:embed="rId3"/>
            <a:stretch>
              <a:fillRect/>
            </a:stretch>
          </p:blipFill>
          <p:spPr>
            <a:xfrm>
              <a:off x="6777992" y="1695472"/>
              <a:ext cx="4770120" cy="3444240"/>
            </a:xfrm>
            <a:prstGeom prst="rect">
              <a:avLst/>
            </a:prstGeom>
          </p:spPr>
        </p:pic>
      </p:grpSp>
      <p:sp>
        <p:nvSpPr>
          <p:cNvPr id="12" name="CasellaDiTesto 11">
            <a:extLst>
              <a:ext uri="{FF2B5EF4-FFF2-40B4-BE49-F238E27FC236}">
                <a16:creationId xmlns:a16="http://schemas.microsoft.com/office/drawing/2014/main" id="{89DEF72E-221A-57E4-5C16-CCD67DF4762C}"/>
              </a:ext>
            </a:extLst>
          </p:cNvPr>
          <p:cNvSpPr txBox="1"/>
          <p:nvPr/>
        </p:nvSpPr>
        <p:spPr>
          <a:xfrm>
            <a:off x="7947661" y="12784"/>
            <a:ext cx="2430780" cy="369332"/>
          </a:xfrm>
          <a:prstGeom prst="rect">
            <a:avLst/>
          </a:prstGeom>
          <a:noFill/>
        </p:spPr>
        <p:txBody>
          <a:bodyPr wrap="square" rtlCol="0">
            <a:spAutoFit/>
          </a:bodyPr>
          <a:lstStyle/>
          <a:p>
            <a:pPr algn="ctr"/>
            <a:r>
              <a:rPr lang="nl-NL" dirty="0"/>
              <a:t>20240321_Mosaab</a:t>
            </a:r>
          </a:p>
        </p:txBody>
      </p:sp>
      <p:sp>
        <p:nvSpPr>
          <p:cNvPr id="13" name="CasellaDiTesto 12">
            <a:extLst>
              <a:ext uri="{FF2B5EF4-FFF2-40B4-BE49-F238E27FC236}">
                <a16:creationId xmlns:a16="http://schemas.microsoft.com/office/drawing/2014/main" id="{718D48BD-98D6-4C2C-87CC-ACF7D56D41CE}"/>
              </a:ext>
            </a:extLst>
          </p:cNvPr>
          <p:cNvSpPr txBox="1"/>
          <p:nvPr/>
        </p:nvSpPr>
        <p:spPr>
          <a:xfrm>
            <a:off x="116549" y="4095786"/>
            <a:ext cx="5824800" cy="461665"/>
          </a:xfrm>
          <a:prstGeom prst="rect">
            <a:avLst/>
          </a:prstGeom>
          <a:noFill/>
        </p:spPr>
        <p:txBody>
          <a:bodyPr wrap="square" rtlCol="0">
            <a:spAutoFit/>
          </a:bodyPr>
          <a:lstStyle/>
          <a:p>
            <a:r>
              <a:rPr lang="nl-NL" sz="1200" b="1" dirty="0"/>
              <a:t>Engineering </a:t>
            </a:r>
            <a:r>
              <a:rPr lang="nl-NL" sz="1200" b="1" dirty="0" err="1"/>
              <a:t>the</a:t>
            </a:r>
            <a:r>
              <a:rPr lang="nl-NL" sz="1200" b="1" dirty="0"/>
              <a:t> skyline of </a:t>
            </a:r>
            <a:r>
              <a:rPr lang="nl-NL" sz="1200" b="1" dirty="0" err="1"/>
              <a:t>tomorrow</a:t>
            </a:r>
            <a:r>
              <a:rPr lang="nl-NL" sz="1200" b="1" dirty="0"/>
              <a:t>, at </a:t>
            </a:r>
            <a:r>
              <a:rPr lang="nl-NL" sz="1200" b="1" dirty="0" err="1"/>
              <a:t>sea</a:t>
            </a:r>
            <a:r>
              <a:rPr lang="nl-NL" sz="1200" b="1" dirty="0"/>
              <a:t>: </a:t>
            </a:r>
            <a:r>
              <a:rPr lang="nl-NL" sz="1200" b="1" dirty="0" err="1"/>
              <a:t>Efficient</a:t>
            </a:r>
            <a:r>
              <a:rPr lang="nl-NL" sz="1200" b="1" dirty="0"/>
              <a:t> analysis of large, </a:t>
            </a:r>
            <a:r>
              <a:rPr lang="nl-NL" sz="1200" b="1" dirty="0" err="1"/>
              <a:t>nonlinear</a:t>
            </a:r>
            <a:r>
              <a:rPr lang="nl-NL" sz="1200" b="1" dirty="0"/>
              <a:t> </a:t>
            </a:r>
            <a:r>
              <a:rPr lang="nl-NL" sz="1200" b="1" dirty="0" err="1"/>
              <a:t>floating</a:t>
            </a:r>
            <a:r>
              <a:rPr lang="nl-NL" sz="1200" b="1" dirty="0"/>
              <a:t> </a:t>
            </a:r>
            <a:r>
              <a:rPr lang="nl-NL" sz="1200" b="1" dirty="0" err="1"/>
              <a:t>structures</a:t>
            </a:r>
            <a:r>
              <a:rPr lang="nl-NL" sz="1200" b="1" dirty="0"/>
              <a:t> in </a:t>
            </a:r>
            <a:r>
              <a:rPr lang="nl-NL" sz="1200" b="1" dirty="0" err="1"/>
              <a:t>the</a:t>
            </a:r>
            <a:r>
              <a:rPr lang="nl-NL" sz="1200" b="1" dirty="0"/>
              <a:t> </a:t>
            </a:r>
            <a:r>
              <a:rPr lang="nl-NL" sz="1200" b="1" dirty="0" err="1"/>
              <a:t>frequency</a:t>
            </a:r>
            <a:r>
              <a:rPr lang="nl-NL" sz="1200" b="1" dirty="0"/>
              <a:t>-domain - </a:t>
            </a:r>
            <a:r>
              <a:rPr lang="nl-NL" sz="1200" b="1" dirty="0" err="1"/>
              <a:t>Christof</a:t>
            </a:r>
            <a:r>
              <a:rPr lang="nl-NL" sz="1200" b="1" dirty="0"/>
              <a:t> van Zijl</a:t>
            </a:r>
          </a:p>
        </p:txBody>
      </p:sp>
      <p:sp>
        <p:nvSpPr>
          <p:cNvPr id="14" name="CasellaDiTesto 13">
            <a:extLst>
              <a:ext uri="{FF2B5EF4-FFF2-40B4-BE49-F238E27FC236}">
                <a16:creationId xmlns:a16="http://schemas.microsoft.com/office/drawing/2014/main" id="{17FDEC35-E3FD-4015-E72C-A1C99BC179DD}"/>
              </a:ext>
            </a:extLst>
          </p:cNvPr>
          <p:cNvSpPr txBox="1"/>
          <p:nvPr/>
        </p:nvSpPr>
        <p:spPr>
          <a:xfrm>
            <a:off x="6250651" y="4095786"/>
            <a:ext cx="5824800" cy="461665"/>
          </a:xfrm>
          <a:prstGeom prst="rect">
            <a:avLst/>
          </a:prstGeom>
          <a:noFill/>
        </p:spPr>
        <p:txBody>
          <a:bodyPr wrap="square" rtlCol="0">
            <a:spAutoFit/>
          </a:bodyPr>
          <a:lstStyle/>
          <a:p>
            <a:r>
              <a:rPr lang="en-GB" sz="1200" b="1" dirty="0">
                <a:effectLst/>
                <a:latin typeface="Calibri" panose="020F0502020204030204" pitchFamily="34" charset="0"/>
                <a:ea typeface="Calibri" panose="020F0502020204030204" pitchFamily="34" charset="0"/>
              </a:rPr>
              <a:t>Sediment Plumes Generated by Cutter Suction Dredgers</a:t>
            </a:r>
          </a:p>
          <a:p>
            <a:r>
              <a:rPr lang="fi-FI" sz="1200" b="1" dirty="0"/>
              <a:t>Mosaab Mahgoub</a:t>
            </a:r>
            <a:endParaRPr lang="nl-NL" sz="1200" b="1" dirty="0"/>
          </a:p>
        </p:txBody>
      </p:sp>
      <p:sp>
        <p:nvSpPr>
          <p:cNvPr id="16" name="CasellaDiTesto 15">
            <a:extLst>
              <a:ext uri="{FF2B5EF4-FFF2-40B4-BE49-F238E27FC236}">
                <a16:creationId xmlns:a16="http://schemas.microsoft.com/office/drawing/2014/main" id="{71E02153-3958-B113-EA0D-383924C296A2}"/>
              </a:ext>
            </a:extLst>
          </p:cNvPr>
          <p:cNvSpPr txBox="1"/>
          <p:nvPr/>
        </p:nvSpPr>
        <p:spPr>
          <a:xfrm>
            <a:off x="6250651" y="4559674"/>
            <a:ext cx="5824800" cy="1892826"/>
          </a:xfrm>
          <a:prstGeom prst="rect">
            <a:avLst/>
          </a:prstGeom>
          <a:noFill/>
        </p:spPr>
        <p:txBody>
          <a:bodyPr wrap="square" rtlCol="0">
            <a:spAutoFit/>
          </a:bodyPr>
          <a:lstStyle/>
          <a:p>
            <a:pPr algn="just"/>
            <a:r>
              <a:rPr lang="en-US" sz="900" dirty="0">
                <a:effectLst/>
                <a:latin typeface="Calibri" panose="020F0502020204030204" pitchFamily="34" charset="0"/>
                <a:ea typeface="Times New Roman" panose="02020603050405020304" pitchFamily="18" charset="0"/>
                <a:cs typeface="Arial" panose="020B0604020202020204" pitchFamily="34" charset="0"/>
              </a:rPr>
              <a:t>Dredging-induced sediment plumes can cause severe damage to the aquatic environment: turbidity-related light reduction, smothering of sensitive habitats, and contaminant transport in case of environmental dredging.  Cutter suction dredger (CSD) is the second main vessel utilized in the dredging industry. The main component of CSD is the cutter head, the role of the cutter head is to disintegrate (cut) the soil from the bed of the waterbody and mix it with water and then the soil-water mixture is transported as a slurry. The dynamic actions of the cutter head is the main trigger of sediment plumes generated during the operation of CSD.  The near-field environment of the cutter head is very complex and sediment is released with different mechanisms. However, the common procedure followed in the dredging industry to quantify the sediment release rate (source-term) by CSD for the Environmental Impact Assessment (EIA) purposes is very simple and does not reflect the cutter head near-field dynamics, which causes a lot of uncertainties. Accurate prediction of the CSD source-term is essential for a trustable EIA and requires a full understanding of the cutter head near-field environment, which is still not achieved. My PhD research is to investigate the cutter head near-field environment and analyze its related sediment resuspension mechanisms  for the objective of developing better source-term estimation model for CSD. My research methodology includes both numerical and experimental modelling.  </a:t>
            </a:r>
            <a:endParaRPr lang="nl-NL" sz="900" dirty="0">
              <a:effectLst/>
              <a:latin typeface="Times New Roman" panose="02020603050405020304" pitchFamily="18" charset="0"/>
              <a:ea typeface="Times New Roman" panose="02020603050405020304" pitchFamily="18" charset="0"/>
            </a:endParaRPr>
          </a:p>
        </p:txBody>
      </p:sp>
      <p:sp>
        <p:nvSpPr>
          <p:cNvPr id="17" name="CasellaDiTesto 16">
            <a:extLst>
              <a:ext uri="{FF2B5EF4-FFF2-40B4-BE49-F238E27FC236}">
                <a16:creationId xmlns:a16="http://schemas.microsoft.com/office/drawing/2014/main" id="{3A361B64-BE2B-F468-119E-5B160C46CA8D}"/>
              </a:ext>
            </a:extLst>
          </p:cNvPr>
          <p:cNvSpPr txBox="1"/>
          <p:nvPr/>
        </p:nvSpPr>
        <p:spPr>
          <a:xfrm>
            <a:off x="116549" y="4559674"/>
            <a:ext cx="5824800" cy="2031325"/>
          </a:xfrm>
          <a:prstGeom prst="rect">
            <a:avLst/>
          </a:prstGeom>
          <a:noFill/>
        </p:spPr>
        <p:txBody>
          <a:bodyPr wrap="square" rtlCol="0">
            <a:spAutoFit/>
          </a:bodyPr>
          <a:lstStyle/>
          <a:p>
            <a:pPr algn="just"/>
            <a:r>
              <a:rPr lang="en-US" sz="900" dirty="0">
                <a:effectLst/>
                <a:latin typeface="Calibri" panose="020F0502020204030204" pitchFamily="34" charset="0"/>
                <a:ea typeface="Times New Roman" panose="02020603050405020304" pitchFamily="18" charset="0"/>
                <a:cs typeface="Arial" panose="020B0604020202020204" pitchFamily="34" charset="0"/>
              </a:rPr>
              <a:t>Recent estimates project that by 2050, about 70 percent of the world’s population will reside in urban environments. With many major cities situated along coastlines, large-scale floating structures offer a promising solution to the challenges of rapid urbanization coupled with the effects of climate change.</a:t>
            </a:r>
          </a:p>
          <a:p>
            <a:pPr algn="just"/>
            <a:r>
              <a:rPr lang="en-US" sz="900" dirty="0">
                <a:effectLst/>
                <a:latin typeface="Calibri" panose="020F0502020204030204" pitchFamily="34" charset="0"/>
                <a:ea typeface="Times New Roman" panose="02020603050405020304" pitchFamily="18" charset="0"/>
                <a:cs typeface="Arial" panose="020B0604020202020204" pitchFamily="34" charset="0"/>
              </a:rPr>
              <a:t>The branch of engineering that deals with predicting the responses of flexible structures as they interact with the ocean is called hydroelasticity. The state-of-the-art methods in hydroelasticity involve simulating structural responses to fluid loading in the time-domain by exchanging information between the two domains at successive time-steps. However, this approach can be very time-consuming, which is unsuitable for design optimization and studying long-term structural responses under varying environmental conditions.</a:t>
            </a:r>
          </a:p>
          <a:p>
            <a:pPr algn="just"/>
            <a:r>
              <a:rPr lang="en-US" sz="900" dirty="0">
                <a:effectLst/>
                <a:latin typeface="Calibri" panose="020F0502020204030204" pitchFamily="34" charset="0"/>
                <a:ea typeface="Times New Roman" panose="02020603050405020304" pitchFamily="18" charset="0"/>
                <a:cs typeface="Arial" panose="020B0604020202020204" pitchFamily="34" charset="0"/>
              </a:rPr>
              <a:t>As an alternative, very efficient calculations can be performed in the frequency-domain. However, the sheer size of large floating structures, along with the seemingly conflicting demand for lighter constructions, results in highly flexible marine structures that exhibit nonlinear </a:t>
            </a:r>
            <a:r>
              <a:rPr lang="en-US" sz="900" dirty="0" err="1">
                <a:effectLst/>
                <a:latin typeface="Calibri" panose="020F0502020204030204" pitchFamily="34" charset="0"/>
                <a:ea typeface="Times New Roman" panose="02020603050405020304" pitchFamily="18" charset="0"/>
                <a:cs typeface="Arial" panose="020B0604020202020204" pitchFamily="34" charset="0"/>
              </a:rPr>
              <a:t>behaviour</a:t>
            </a:r>
            <a:r>
              <a:rPr lang="en-US" sz="900" dirty="0">
                <a:effectLst/>
                <a:latin typeface="Calibri" panose="020F0502020204030204" pitchFamily="34" charset="0"/>
                <a:ea typeface="Times New Roman" panose="02020603050405020304" pitchFamily="18" charset="0"/>
                <a:cs typeface="Arial" panose="020B0604020202020204" pitchFamily="34" charset="0"/>
              </a:rPr>
              <a:t>. Since frequency-domain analysis is generally restricted to linear structures, an alternating frequency-time domain algorithm is investigated to study nonlinear structural </a:t>
            </a:r>
            <a:r>
              <a:rPr lang="en-US" sz="900" dirty="0" err="1">
                <a:effectLst/>
                <a:latin typeface="Calibri" panose="020F0502020204030204" pitchFamily="34" charset="0"/>
                <a:ea typeface="Times New Roman" panose="02020603050405020304" pitchFamily="18" charset="0"/>
                <a:cs typeface="Arial" panose="020B0604020202020204" pitchFamily="34" charset="0"/>
              </a:rPr>
              <a:t>behaviour</a:t>
            </a:r>
            <a:r>
              <a:rPr lang="en-US" sz="900" dirty="0">
                <a:effectLst/>
                <a:latin typeface="Calibri" panose="020F0502020204030204" pitchFamily="34" charset="0"/>
                <a:ea typeface="Times New Roman" panose="02020603050405020304" pitchFamily="18" charset="0"/>
                <a:cs typeface="Arial" panose="020B0604020202020204" pitchFamily="34" charset="0"/>
              </a:rPr>
              <a:t>. The method is demonstrated for a simple, nonlinear system, and the application to coupled fluid-structure problems, including some challenges, is discussed.  </a:t>
            </a:r>
            <a:endParaRPr lang="nl-NL" sz="9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55308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5F87C-3AD6-3715-C424-CD5F823BB645}"/>
            </a:ext>
          </a:extLst>
        </p:cNvPr>
        <p:cNvGrpSpPr/>
        <p:nvPr/>
      </p:nvGrpSpPr>
      <p:grpSpPr>
        <a:xfrm>
          <a:off x="0" y="0"/>
          <a:ext cx="0" cy="0"/>
          <a:chOff x="0" y="0"/>
          <a:chExt cx="0" cy="0"/>
        </a:xfrm>
      </p:grpSpPr>
      <p:sp>
        <p:nvSpPr>
          <p:cNvPr id="7" name="CasellaDiTesto 6">
            <a:extLst>
              <a:ext uri="{FF2B5EF4-FFF2-40B4-BE49-F238E27FC236}">
                <a16:creationId xmlns:a16="http://schemas.microsoft.com/office/drawing/2014/main" id="{8663F90B-E38D-4586-1BE9-BC40114E1165}"/>
              </a:ext>
            </a:extLst>
          </p:cNvPr>
          <p:cNvSpPr txBox="1"/>
          <p:nvPr/>
        </p:nvSpPr>
        <p:spPr>
          <a:xfrm>
            <a:off x="1813559" y="11631"/>
            <a:ext cx="2430780" cy="369332"/>
          </a:xfrm>
          <a:prstGeom prst="rect">
            <a:avLst/>
          </a:prstGeom>
          <a:noFill/>
        </p:spPr>
        <p:txBody>
          <a:bodyPr wrap="square" rtlCol="0">
            <a:spAutoFit/>
          </a:bodyPr>
          <a:lstStyle/>
          <a:p>
            <a:pPr algn="ctr"/>
            <a:r>
              <a:rPr lang="nl-NL" dirty="0"/>
              <a:t>20240404_Matthis</a:t>
            </a:r>
          </a:p>
        </p:txBody>
      </p:sp>
      <p:sp>
        <p:nvSpPr>
          <p:cNvPr id="12" name="CasellaDiTesto 11">
            <a:extLst>
              <a:ext uri="{FF2B5EF4-FFF2-40B4-BE49-F238E27FC236}">
                <a16:creationId xmlns:a16="http://schemas.microsoft.com/office/drawing/2014/main" id="{68406072-AA2B-689B-6562-EFC960186FEF}"/>
              </a:ext>
            </a:extLst>
          </p:cNvPr>
          <p:cNvSpPr txBox="1"/>
          <p:nvPr/>
        </p:nvSpPr>
        <p:spPr>
          <a:xfrm>
            <a:off x="7947661" y="12784"/>
            <a:ext cx="2430780" cy="369332"/>
          </a:xfrm>
          <a:prstGeom prst="rect">
            <a:avLst/>
          </a:prstGeom>
          <a:noFill/>
        </p:spPr>
        <p:txBody>
          <a:bodyPr wrap="square" rtlCol="0">
            <a:spAutoFit/>
          </a:bodyPr>
          <a:lstStyle/>
          <a:p>
            <a:pPr algn="ctr"/>
            <a:r>
              <a:rPr lang="nl-NL" dirty="0"/>
              <a:t>20240404_Wieger</a:t>
            </a:r>
          </a:p>
        </p:txBody>
      </p:sp>
      <p:sp>
        <p:nvSpPr>
          <p:cNvPr id="13" name="CasellaDiTesto 12">
            <a:extLst>
              <a:ext uri="{FF2B5EF4-FFF2-40B4-BE49-F238E27FC236}">
                <a16:creationId xmlns:a16="http://schemas.microsoft.com/office/drawing/2014/main" id="{5E620CD6-1D48-EF8B-7BE7-47965360328C}"/>
              </a:ext>
            </a:extLst>
          </p:cNvPr>
          <p:cNvSpPr txBox="1"/>
          <p:nvPr/>
        </p:nvSpPr>
        <p:spPr>
          <a:xfrm>
            <a:off x="116549" y="4095786"/>
            <a:ext cx="5824800" cy="461665"/>
          </a:xfrm>
          <a:prstGeom prst="rect">
            <a:avLst/>
          </a:prstGeom>
          <a:noFill/>
        </p:spPr>
        <p:txBody>
          <a:bodyPr wrap="square" rtlCol="0">
            <a:spAutoFit/>
          </a:bodyPr>
          <a:lstStyle/>
          <a:p>
            <a:r>
              <a:rPr lang="en-US" sz="1200" b="1" dirty="0"/>
              <a:t>Thermal Stress-Aware Power Modulation for Solid Oxide Fuel Cell Systems through Model Predictive Control </a:t>
            </a:r>
            <a:r>
              <a:rPr lang="nl-NL" sz="1200" b="1" dirty="0"/>
              <a:t>- Matthis de Lange</a:t>
            </a:r>
          </a:p>
        </p:txBody>
      </p:sp>
      <p:sp>
        <p:nvSpPr>
          <p:cNvPr id="14" name="CasellaDiTesto 13">
            <a:extLst>
              <a:ext uri="{FF2B5EF4-FFF2-40B4-BE49-F238E27FC236}">
                <a16:creationId xmlns:a16="http://schemas.microsoft.com/office/drawing/2014/main" id="{F9E9044F-C669-8338-0DFE-A075DBF4A194}"/>
              </a:ext>
            </a:extLst>
          </p:cNvPr>
          <p:cNvSpPr txBox="1"/>
          <p:nvPr/>
        </p:nvSpPr>
        <p:spPr>
          <a:xfrm>
            <a:off x="6250651" y="4095786"/>
            <a:ext cx="5824800" cy="461665"/>
          </a:xfrm>
          <a:prstGeom prst="rect">
            <a:avLst/>
          </a:prstGeom>
          <a:noFill/>
        </p:spPr>
        <p:txBody>
          <a:bodyPr wrap="square" rtlCol="0">
            <a:spAutoFit/>
          </a:bodyPr>
          <a:lstStyle/>
          <a:p>
            <a:r>
              <a:rPr lang="en-US" sz="1200" b="1" dirty="0">
                <a:effectLst/>
                <a:latin typeface="Calibri" panose="020F0502020204030204" pitchFamily="34" charset="0"/>
                <a:ea typeface="Calibri" panose="020F0502020204030204" pitchFamily="34" charset="0"/>
              </a:rPr>
              <a:t>Ship based carbon capture systems – The LNG-Zero project</a:t>
            </a:r>
            <a:endParaRPr lang="en-GB" sz="1200" b="1" dirty="0">
              <a:effectLst/>
              <a:latin typeface="Calibri" panose="020F0502020204030204" pitchFamily="34" charset="0"/>
              <a:ea typeface="Calibri" panose="020F0502020204030204" pitchFamily="34" charset="0"/>
            </a:endParaRPr>
          </a:p>
          <a:p>
            <a:r>
              <a:rPr lang="fi-FI" sz="1200" b="1" dirty="0"/>
              <a:t>Wieger Peet</a:t>
            </a:r>
            <a:endParaRPr lang="nl-NL" sz="1200" b="1" dirty="0"/>
          </a:p>
        </p:txBody>
      </p:sp>
      <p:sp>
        <p:nvSpPr>
          <p:cNvPr id="16" name="CasellaDiTesto 15">
            <a:extLst>
              <a:ext uri="{FF2B5EF4-FFF2-40B4-BE49-F238E27FC236}">
                <a16:creationId xmlns:a16="http://schemas.microsoft.com/office/drawing/2014/main" id="{D7A53153-4C88-9AA2-043D-A589EDFE79BE}"/>
              </a:ext>
            </a:extLst>
          </p:cNvPr>
          <p:cNvSpPr txBox="1"/>
          <p:nvPr/>
        </p:nvSpPr>
        <p:spPr>
          <a:xfrm>
            <a:off x="6250651" y="4559674"/>
            <a:ext cx="5824800" cy="1338828"/>
          </a:xfrm>
          <a:prstGeom prst="rect">
            <a:avLst/>
          </a:prstGeom>
          <a:noFill/>
        </p:spPr>
        <p:txBody>
          <a:bodyPr wrap="square" rtlCol="0">
            <a:spAutoFit/>
          </a:bodyPr>
          <a:lstStyle/>
          <a:p>
            <a:pPr algn="just"/>
            <a:r>
              <a:rPr lang="en-US" sz="900" dirty="0">
                <a:effectLst/>
                <a:latin typeface="Calibri" panose="020F0502020204030204" pitchFamily="34" charset="0"/>
                <a:ea typeface="Times New Roman" panose="02020603050405020304" pitchFamily="18" charset="0"/>
                <a:cs typeface="Arial" panose="020B0604020202020204" pitchFamily="34" charset="0"/>
              </a:rPr>
              <a:t>The importance of reducing the harmful emissions from vessel is clear. But in order to reach the goals set by the IMO we need to come up with new solutions. LNG-Zero is an ambitious research project that aims to develop technologies and strategies to drastically reduce the emissions from LNG powered vessels, making the shipping industry more sustainable. The main focus of the LNG-Zero project is on accelerating a novel technology for reducing the GHG emissions and NOx on LNG </a:t>
            </a:r>
            <a:r>
              <a:rPr lang="en-US" sz="900" dirty="0" err="1">
                <a:effectLst/>
                <a:latin typeface="Calibri" panose="020F0502020204030204" pitchFamily="34" charset="0"/>
                <a:ea typeface="Times New Roman" panose="02020603050405020304" pitchFamily="18" charset="0"/>
                <a:cs typeface="Arial" panose="020B0604020202020204" pitchFamily="34" charset="0"/>
              </a:rPr>
              <a:t>fuelled</a:t>
            </a:r>
            <a:r>
              <a:rPr lang="en-US" sz="900" dirty="0">
                <a:effectLst/>
                <a:latin typeface="Calibri" panose="020F0502020204030204" pitchFamily="34" charset="0"/>
                <a:ea typeface="Times New Roman" panose="02020603050405020304" pitchFamily="18" charset="0"/>
                <a:cs typeface="Arial" panose="020B0604020202020204" pitchFamily="34" charset="0"/>
              </a:rPr>
              <a:t> vessels. In order to reach the low levels of emissions set in this project, a comprehensive cleaning step of the exhaust gas has to be performed.</a:t>
            </a:r>
          </a:p>
          <a:p>
            <a:pPr algn="just"/>
            <a:r>
              <a:rPr lang="en-US" sz="900" dirty="0">
                <a:effectLst/>
                <a:latin typeface="Calibri" panose="020F0502020204030204" pitchFamily="34" charset="0"/>
                <a:ea typeface="Times New Roman" panose="02020603050405020304" pitchFamily="18" charset="0"/>
                <a:cs typeface="Arial" panose="020B0604020202020204" pitchFamily="34" charset="0"/>
              </a:rPr>
              <a:t>During my presentation I will tell more about the goals of the project, the technologies that are being used/developed and what we are doing to support the project.</a:t>
            </a:r>
          </a:p>
          <a:p>
            <a:pPr algn="just"/>
            <a:endParaRPr lang="nl-NL" sz="900" dirty="0">
              <a:effectLst/>
              <a:latin typeface="Times New Roman" panose="02020603050405020304" pitchFamily="18" charset="0"/>
              <a:ea typeface="Times New Roman" panose="02020603050405020304" pitchFamily="18" charset="0"/>
            </a:endParaRPr>
          </a:p>
        </p:txBody>
      </p:sp>
      <p:sp>
        <p:nvSpPr>
          <p:cNvPr id="17" name="CasellaDiTesto 16">
            <a:extLst>
              <a:ext uri="{FF2B5EF4-FFF2-40B4-BE49-F238E27FC236}">
                <a16:creationId xmlns:a16="http://schemas.microsoft.com/office/drawing/2014/main" id="{618E04E6-4D3E-BA2E-DFB3-DC2A761BC1DF}"/>
              </a:ext>
            </a:extLst>
          </p:cNvPr>
          <p:cNvSpPr txBox="1"/>
          <p:nvPr/>
        </p:nvSpPr>
        <p:spPr>
          <a:xfrm>
            <a:off x="116549" y="4559674"/>
            <a:ext cx="5824800" cy="1477328"/>
          </a:xfrm>
          <a:prstGeom prst="rect">
            <a:avLst/>
          </a:prstGeom>
          <a:noFill/>
        </p:spPr>
        <p:txBody>
          <a:bodyPr wrap="square" rtlCol="0">
            <a:spAutoFit/>
          </a:bodyPr>
          <a:lstStyle/>
          <a:p>
            <a:pPr algn="just"/>
            <a:r>
              <a:rPr lang="en-US" sz="900" dirty="0">
                <a:effectLst/>
                <a:latin typeface="Calibri" panose="020F0502020204030204" pitchFamily="34" charset="0"/>
                <a:ea typeface="Times New Roman" panose="02020603050405020304" pitchFamily="18" charset="0"/>
                <a:cs typeface="Arial" panose="020B0604020202020204" pitchFamily="34" charset="0"/>
              </a:rPr>
              <a:t>To mitigate polluting emissions in the maritime sector, Solid Oxide Fuel Cells (SOFC) are being explored as alternative power sources for vessels as they offer improved fuel conversion efficiency and reduced emissions. However, SOFCs encounter challenges related to slow power regulation, due to implicit constraints imposed by the need to limit thermal stress in the cells. Thermal stress can potentially damage the cell stack, thus efficient and safe control strategies are essential for the successful integration of SOFCs onboard a vessel. In previous research, these implicit constraints restrict the power modulation either by restricting the power reference or via a rate limit on the electrical current. In this research, we propose to address this explicitly by integrating thermal stress considerations, specifically spatial temperature gradients, into the control strategy using a Model Predictive Control (MPC) approach. This allows us to dynamically regulate the SOFC within the spatial temperature gradient constraints, enhancing the SOFC’s ability to track a time-varying power demand.</a:t>
            </a:r>
            <a:endParaRPr lang="nl-NL" sz="900" dirty="0">
              <a:effectLst/>
              <a:latin typeface="Times New Roman" panose="02020603050405020304" pitchFamily="18" charset="0"/>
              <a:ea typeface="Times New Roman" panose="02020603050405020304" pitchFamily="18" charset="0"/>
            </a:endParaRPr>
          </a:p>
        </p:txBody>
      </p:sp>
      <p:grpSp>
        <p:nvGrpSpPr>
          <p:cNvPr id="2048" name="Gruppo 2047">
            <a:extLst>
              <a:ext uri="{FF2B5EF4-FFF2-40B4-BE49-F238E27FC236}">
                <a16:creationId xmlns:a16="http://schemas.microsoft.com/office/drawing/2014/main" id="{82323FF3-4DF8-E7D7-BC60-4CF2EED1009E}"/>
              </a:ext>
            </a:extLst>
          </p:cNvPr>
          <p:cNvGrpSpPr/>
          <p:nvPr/>
        </p:nvGrpSpPr>
        <p:grpSpPr>
          <a:xfrm>
            <a:off x="116550" y="371901"/>
            <a:ext cx="5824800" cy="3600000"/>
            <a:chOff x="116550" y="371901"/>
            <a:chExt cx="5824800" cy="3600000"/>
          </a:xfrm>
        </p:grpSpPr>
        <p:sp>
          <p:nvSpPr>
            <p:cNvPr id="63" name="Rettangolo 62">
              <a:extLst>
                <a:ext uri="{FF2B5EF4-FFF2-40B4-BE49-F238E27FC236}">
                  <a16:creationId xmlns:a16="http://schemas.microsoft.com/office/drawing/2014/main" id="{F603F769-EBBC-C7FD-49F6-94A5A15E9B2A}"/>
                </a:ext>
              </a:extLst>
            </p:cNvPr>
            <p:cNvSpPr/>
            <p:nvPr/>
          </p:nvSpPr>
          <p:spPr>
            <a:xfrm>
              <a:off x="116550" y="371901"/>
              <a:ext cx="5824800" cy="3600000"/>
            </a:xfrm>
            <a:prstGeom prst="rect">
              <a:avLst/>
            </a:prstGeom>
            <a:gradFill>
              <a:gsLst>
                <a:gs pos="17000">
                  <a:srgbClr val="DAFFFF"/>
                </a:gs>
                <a:gs pos="100000">
                  <a:srgbClr val="FFFFFF"/>
                </a:gs>
              </a:gsLst>
              <a:lin ang="5400000" scaled="0"/>
            </a:gra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61" name="Immagine 60">
              <a:extLst>
                <a:ext uri="{FF2B5EF4-FFF2-40B4-BE49-F238E27FC236}">
                  <a16:creationId xmlns:a16="http://schemas.microsoft.com/office/drawing/2014/main" id="{ED5886C2-C7BD-9341-FF3C-10E48719FC27}"/>
                </a:ext>
              </a:extLst>
            </p:cNvPr>
            <p:cNvPicPr>
              <a:picLocks noChangeAspect="1"/>
            </p:cNvPicPr>
            <p:nvPr/>
          </p:nvPicPr>
          <p:blipFill>
            <a:blip r:embed="rId2"/>
            <a:stretch>
              <a:fillRect/>
            </a:stretch>
          </p:blipFill>
          <p:spPr>
            <a:xfrm>
              <a:off x="899372" y="438172"/>
              <a:ext cx="4266988" cy="3454024"/>
            </a:xfrm>
            <a:prstGeom prst="rect">
              <a:avLst/>
            </a:prstGeom>
          </p:spPr>
        </p:pic>
      </p:grpSp>
      <p:grpSp>
        <p:nvGrpSpPr>
          <p:cNvPr id="19" name="Gruppo 18">
            <a:extLst>
              <a:ext uri="{FF2B5EF4-FFF2-40B4-BE49-F238E27FC236}">
                <a16:creationId xmlns:a16="http://schemas.microsoft.com/office/drawing/2014/main" id="{7AE50D5A-78BD-9B57-E645-D68EC2C1656E}"/>
              </a:ext>
            </a:extLst>
          </p:cNvPr>
          <p:cNvGrpSpPr/>
          <p:nvPr/>
        </p:nvGrpSpPr>
        <p:grpSpPr>
          <a:xfrm>
            <a:off x="6250651" y="371498"/>
            <a:ext cx="5825133" cy="3600000"/>
            <a:chOff x="6250651" y="371498"/>
            <a:chExt cx="5825133" cy="3600000"/>
          </a:xfrm>
        </p:grpSpPr>
        <p:sp>
          <p:nvSpPr>
            <p:cNvPr id="10" name="Rettangolo 9">
              <a:extLst>
                <a:ext uri="{FF2B5EF4-FFF2-40B4-BE49-F238E27FC236}">
                  <a16:creationId xmlns:a16="http://schemas.microsoft.com/office/drawing/2014/main" id="{1E0C9BC2-CEB2-DCD9-FBD1-EE736FAAE530}"/>
                </a:ext>
              </a:extLst>
            </p:cNvPr>
            <p:cNvSpPr/>
            <p:nvPr/>
          </p:nvSpPr>
          <p:spPr>
            <a:xfrm>
              <a:off x="6250652" y="371498"/>
              <a:ext cx="5824800" cy="3600000"/>
            </a:xfrm>
            <a:prstGeom prst="rect">
              <a:avLst/>
            </a:prstGeom>
            <a:gradFill>
              <a:gsLst>
                <a:gs pos="0">
                  <a:srgbClr val="004653"/>
                </a:gs>
                <a:gs pos="100000">
                  <a:srgbClr val="134B6A"/>
                </a:gs>
              </a:gsLst>
              <a:lin ang="16200000" scaled="0"/>
            </a:gra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dirty="0"/>
            </a:p>
          </p:txBody>
        </p:sp>
        <p:grpSp>
          <p:nvGrpSpPr>
            <p:cNvPr id="8" name="Gruppo 7">
              <a:extLst>
                <a:ext uri="{FF2B5EF4-FFF2-40B4-BE49-F238E27FC236}">
                  <a16:creationId xmlns:a16="http://schemas.microsoft.com/office/drawing/2014/main" id="{5D6163A6-1608-9667-0699-D61887B333BA}"/>
                </a:ext>
              </a:extLst>
            </p:cNvPr>
            <p:cNvGrpSpPr>
              <a:grpSpLocks noChangeAspect="1"/>
            </p:cNvGrpSpPr>
            <p:nvPr/>
          </p:nvGrpSpPr>
          <p:grpSpPr>
            <a:xfrm>
              <a:off x="6250651" y="538488"/>
              <a:ext cx="5825133" cy="3276637"/>
              <a:chOff x="1905875" y="1072055"/>
              <a:chExt cx="8380249" cy="4713890"/>
            </a:xfrm>
          </p:grpSpPr>
          <p:pic>
            <p:nvPicPr>
              <p:cNvPr id="9" name="Picture 2" descr="Home - LNG-ZERO project">
                <a:extLst>
                  <a:ext uri="{FF2B5EF4-FFF2-40B4-BE49-F238E27FC236}">
                    <a16:creationId xmlns:a16="http://schemas.microsoft.com/office/drawing/2014/main" id="{4D79E38C-CE7D-501B-6B00-F7287D16B0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875" y="1072055"/>
                <a:ext cx="8380249" cy="471389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uppo 10">
                <a:extLst>
                  <a:ext uri="{FF2B5EF4-FFF2-40B4-BE49-F238E27FC236}">
                    <a16:creationId xmlns:a16="http://schemas.microsoft.com/office/drawing/2014/main" id="{EAA736DD-B355-5D1A-44B2-2CE41B9EFE3E}"/>
                  </a:ext>
                </a:extLst>
              </p:cNvPr>
              <p:cNvGrpSpPr/>
              <p:nvPr/>
            </p:nvGrpSpPr>
            <p:grpSpPr>
              <a:xfrm>
                <a:off x="8243613" y="3713326"/>
                <a:ext cx="1936750" cy="1974850"/>
                <a:chOff x="1905875" y="1072055"/>
                <a:chExt cx="1936750" cy="1974850"/>
              </a:xfrm>
            </p:grpSpPr>
            <p:sp>
              <p:nvSpPr>
                <p:cNvPr id="15" name="Rettangolo 14">
                  <a:extLst>
                    <a:ext uri="{FF2B5EF4-FFF2-40B4-BE49-F238E27FC236}">
                      <a16:creationId xmlns:a16="http://schemas.microsoft.com/office/drawing/2014/main" id="{B6F38E01-775A-0384-62DD-CA38BC4453B3}"/>
                    </a:ext>
                  </a:extLst>
                </p:cNvPr>
                <p:cNvSpPr/>
                <p:nvPr/>
              </p:nvSpPr>
              <p:spPr>
                <a:xfrm>
                  <a:off x="1905875" y="1072055"/>
                  <a:ext cx="1936750" cy="1974850"/>
                </a:xfrm>
                <a:prstGeom prst="rect">
                  <a:avLst/>
                </a:prstGeom>
                <a:solidFill>
                  <a:schemeClr val="bg1">
                    <a:alpha val="7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18" name="Picture 3">
                  <a:extLst>
                    <a:ext uri="{FF2B5EF4-FFF2-40B4-BE49-F238E27FC236}">
                      <a16:creationId xmlns:a16="http://schemas.microsoft.com/office/drawing/2014/main" id="{FBE5090E-B5AC-C3F0-69CA-24F0EF24CFCA}"/>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05875" y="1072055"/>
                  <a:ext cx="1936750"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spTree>
    <p:extLst>
      <p:ext uri="{BB962C8B-B14F-4D97-AF65-F5344CB8AC3E}">
        <p14:creationId xmlns:p14="http://schemas.microsoft.com/office/powerpoint/2010/main" val="4226494547"/>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891</Words>
  <Application>Microsoft Office PowerPoint</Application>
  <PresentationFormat>Widescreen</PresentationFormat>
  <Paragraphs>23</Paragraphs>
  <Slides>5</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5</vt:i4>
      </vt:variant>
    </vt:vector>
  </HeadingPairs>
  <TitlesOfParts>
    <vt:vector size="10" baseType="lpstr">
      <vt:lpstr>Arial</vt:lpstr>
      <vt:lpstr>Calibri</vt:lpstr>
      <vt:lpstr>Calibri Light</vt:lpstr>
      <vt:lpstr>Times New Roman</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TU Delft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Andrea Caspani</dc:creator>
  <cp:lastModifiedBy>Andrea Caspani</cp:lastModifiedBy>
  <cp:revision>4</cp:revision>
  <dcterms:created xsi:type="dcterms:W3CDTF">2024-03-06T15:49:05Z</dcterms:created>
  <dcterms:modified xsi:type="dcterms:W3CDTF">2024-04-03T09:59:12Z</dcterms:modified>
</cp:coreProperties>
</file>