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64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5C4"/>
    <a:srgbClr val="40433F"/>
    <a:srgbClr val="898D90"/>
    <a:srgbClr val="ADAAB1"/>
    <a:srgbClr val="4C4A4B"/>
    <a:srgbClr val="FFFFFF"/>
    <a:srgbClr val="D0E9EE"/>
    <a:srgbClr val="1D8DD9"/>
    <a:srgbClr val="F7BA00"/>
    <a:srgbClr val="D5E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78A0FF-D72E-4407-92FA-D4B6D2094C6C}" v="10" dt="2025-10-22T12:52:30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27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Caspani" userId="7345b5ed-8b71-432a-9bb0-dc2ce0ac91b1" providerId="ADAL" clId="{B76F09E3-2273-4519-9469-188BBF2C42C4}"/>
    <pc:docChg chg="modSld">
      <pc:chgData name="Andrea Caspani" userId="7345b5ed-8b71-432a-9bb0-dc2ce0ac91b1" providerId="ADAL" clId="{B76F09E3-2273-4519-9469-188BBF2C42C4}" dt="2025-10-22T13:04:24.593" v="25" actId="207"/>
      <pc:docMkLst>
        <pc:docMk/>
      </pc:docMkLst>
      <pc:sldChg chg="addSp delSp modSp mod">
        <pc:chgData name="Andrea Caspani" userId="7345b5ed-8b71-432a-9bb0-dc2ce0ac91b1" providerId="ADAL" clId="{B76F09E3-2273-4519-9469-188BBF2C42C4}" dt="2025-10-22T13:04:24.593" v="25" actId="207"/>
        <pc:sldMkLst>
          <pc:docMk/>
          <pc:sldMk cId="3775944948" sldId="258"/>
        </pc:sldMkLst>
        <pc:spChg chg="mod">
          <ac:chgData name="Andrea Caspani" userId="7345b5ed-8b71-432a-9bb0-dc2ce0ac91b1" providerId="ADAL" clId="{B76F09E3-2273-4519-9469-188BBF2C42C4}" dt="2025-10-22T13:04:24.593" v="25" actId="207"/>
          <ac:spMkLst>
            <pc:docMk/>
            <pc:sldMk cId="3775944948" sldId="258"/>
            <ac:spMk id="4" creationId="{A4B43D83-03A1-8289-E760-4AF948E0C4F9}"/>
          </ac:spMkLst>
        </pc:spChg>
        <pc:grpChg chg="add del mod">
          <ac:chgData name="Andrea Caspani" userId="7345b5ed-8b71-432a-9bb0-dc2ce0ac91b1" providerId="ADAL" clId="{B76F09E3-2273-4519-9469-188BBF2C42C4}" dt="2025-10-22T13:03:22.596" v="11" actId="478"/>
          <ac:grpSpMkLst>
            <pc:docMk/>
            <pc:sldMk cId="3775944948" sldId="258"/>
            <ac:grpSpMk id="2" creationId="{EAF09DBE-D4CF-DBE4-468B-88563AB6324B}"/>
          </ac:grpSpMkLst>
        </pc:grpChg>
        <pc:grpChg chg="add del mod">
          <ac:chgData name="Andrea Caspani" userId="7345b5ed-8b71-432a-9bb0-dc2ce0ac91b1" providerId="ADAL" clId="{B76F09E3-2273-4519-9469-188BBF2C42C4}" dt="2025-10-22T13:04:20.235" v="24" actId="478"/>
          <ac:grpSpMkLst>
            <pc:docMk/>
            <pc:sldMk cId="3775944948" sldId="258"/>
            <ac:grpSpMk id="5" creationId="{3A3C0964-93F5-B520-569D-A4FD771FE3F9}"/>
          </ac:grpSpMkLst>
        </pc:grpChg>
        <pc:picChg chg="add del mod">
          <ac:chgData name="Andrea Caspani" userId="7345b5ed-8b71-432a-9bb0-dc2ce0ac91b1" providerId="ADAL" clId="{B76F09E3-2273-4519-9469-188BBF2C42C4}" dt="2025-10-22T13:04:20.235" v="24" actId="478"/>
          <ac:picMkLst>
            <pc:docMk/>
            <pc:sldMk cId="3775944948" sldId="258"/>
            <ac:picMk id="3" creationId="{97A5D96C-6391-4549-3103-3856F2BCB304}"/>
          </ac:picMkLst>
        </pc:picChg>
        <pc:picChg chg="add del mod">
          <ac:chgData name="Andrea Caspani" userId="7345b5ed-8b71-432a-9bb0-dc2ce0ac91b1" providerId="ADAL" clId="{B76F09E3-2273-4519-9469-188BBF2C42C4}" dt="2025-10-22T13:03:22.596" v="11" actId="478"/>
          <ac:picMkLst>
            <pc:docMk/>
            <pc:sldMk cId="3775944948" sldId="258"/>
            <ac:picMk id="1026" creationId="{D7D890C5-174C-6DDC-9452-A4AEA42C90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980DF7-8671-577B-50CF-C59FC1CAD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2D8DA2-502D-0FB3-E39C-31460793E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EAAF82-FDCC-7F7C-DFEF-423E610E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22-10-2025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AF7DA5-C72C-1272-CFAA-908053557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32DE1C-9099-9F27-9863-C84956BF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64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0FCAC-B54D-4331-A4EB-1D0D5149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1E7E386-0A4D-1E1D-2B8C-64F7D09EB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084C07-F51A-54BC-956F-77D675DE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22-10-2025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D47FF5-86D2-5971-87DD-0AFF6DBD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F6AC33-C9A3-0C12-F7CA-1FA50B60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44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369890A-6705-ED93-F88B-EEC02DE5D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892BA60-A895-542D-BC44-92E653DCB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C45AA3-BD82-9E4E-DE1E-9AD987E9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22-10-2025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2A576B-53B5-E3D3-DE3E-7425E00F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56290B-2C4E-FFE2-DAB3-2F7567A7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112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39C651-9E1E-1467-6001-6D07128D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2FD76A-E7B2-DB67-C54E-FF6180028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DD07B9-A52B-4DEB-2667-9B145F79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22-10-2025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436CE8-1F24-A0F0-53E6-8E5AC173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3DE125-0605-455C-0FF3-91759624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197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2CBF2B-2082-F2F9-425E-EDD5DEE9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CBAF5B-B7FD-97D6-0A94-5B51440FD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52F6E9-3CD4-B200-91B5-99CCB5EE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22-10-2025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893F86-6D7B-44DE-1F36-B7DCBCDA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1BF23-F0B8-8EF7-AC04-B64057B6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484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B229F1-698D-8F7B-879F-9DDFA32F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659DFF-E2BD-4FEF-3D61-3D435C3E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85B6B8-7A42-1432-B88E-33EBC441D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D1838A-229F-DC15-4D49-271E924E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22-10-2025</a:t>
            </a:fld>
            <a:endParaRPr lang="nl-NL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2CC208-F460-327E-4380-DB188AE7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E4DCB7-B9FB-5569-72E4-C23F66C6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254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BCC8FF-DC80-804C-B34E-5A53F69F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04FF0E-E847-EE30-E719-1F7DAC16B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C3C909-37A1-8B7A-BE7A-6409A1E17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21AB50C-1668-CEC9-5F78-6F5D99083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2D6947C-F8DC-6324-4AA6-3487421A7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BB276FD-4473-C7EF-036E-799F8AEE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22-10-2025</a:t>
            </a:fld>
            <a:endParaRPr lang="nl-NL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7BD0C48-3B4C-70A8-98F0-18480FD8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DC7AEEC-B539-0D6C-0365-E537D9B3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874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74772E-4094-2316-411B-3BBCD391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F4D547-41A2-FD31-D93C-0E88128B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22-10-2025</a:t>
            </a:fld>
            <a:endParaRPr lang="nl-NL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C9D06EA-860F-6E64-23CB-E436EBD3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8C2B5C-594E-8A65-643D-85E59DB9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37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406219B-79D4-E089-5597-A590636F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22-10-2025</a:t>
            </a:fld>
            <a:endParaRPr lang="nl-NL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E7B7D14-39DA-780B-5EC1-453293E8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AFE2FB-63E2-E28D-F947-EBC17DAA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934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11633C-466D-04F4-E0BC-4AE552FA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187907-6559-1612-D7A2-EA09D92A9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DB8210-121A-6F6E-1CB1-F61490C16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662BB5-CC3B-ED46-3686-15BEEF34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22-10-2025</a:t>
            </a:fld>
            <a:endParaRPr lang="nl-NL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965947-C681-759B-A722-9A551DE2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58C023-6EC0-CD8E-B1A2-A0430E97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433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44A30F-C559-8DE7-91A0-2D2A47BA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9508D78-F696-A1DC-1D73-26DD7DA92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759F6E4-9099-9E34-C0D7-A5AD0F2DB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361DC9-EC19-A613-26F5-4E60E0E0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22-10-2025</a:t>
            </a:fld>
            <a:endParaRPr lang="nl-NL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F98108-B5E5-5CEA-415B-CA5609A9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95DDCD-1B79-EDC8-FCD2-343ADF08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776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7E8475A-AA22-4DEE-A343-619FCD03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F0D1793-24DA-0479-2079-3CFB09467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F2868F-38F0-45F2-1722-8226001BF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78EE6-7C35-42AA-BCAB-EACF262A9D8B}" type="datetimeFigureOut">
              <a:rPr lang="nl-NL" smtClean="0"/>
              <a:t>22-10-2025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977A3D-51BF-7DE5-E457-0D5C0BA20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0852ED-F2A0-48C5-C376-C913DD7E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FB9C-9C97-4FB8-AC15-444BF01B5A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180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1926EE50-9C11-FA4A-EB5A-76D76DBDD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70" y="762000"/>
            <a:ext cx="5583082" cy="5334000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E3BDE65D-A4D0-18B2-577E-7C2FF09ED955}"/>
              </a:ext>
            </a:extLst>
          </p:cNvPr>
          <p:cNvSpPr/>
          <p:nvPr/>
        </p:nvSpPr>
        <p:spPr>
          <a:xfrm>
            <a:off x="6239250" y="762000"/>
            <a:ext cx="5824800" cy="36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Picture: 10cm*16.18cm</a:t>
            </a:r>
            <a:endParaRPr lang="nl-NL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F11C0B3-DF2E-ED98-5702-D97409330318}"/>
              </a:ext>
            </a:extLst>
          </p:cNvPr>
          <p:cNvSpPr/>
          <p:nvPr/>
        </p:nvSpPr>
        <p:spPr>
          <a:xfrm>
            <a:off x="6239250" y="4399548"/>
            <a:ext cx="5824800" cy="321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Title</a:t>
            </a:r>
            <a:endParaRPr lang="nl-NL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80292822-0D73-DC58-987F-2E34CC4A0644}"/>
              </a:ext>
            </a:extLst>
          </p:cNvPr>
          <p:cNvSpPr/>
          <p:nvPr/>
        </p:nvSpPr>
        <p:spPr>
          <a:xfrm>
            <a:off x="6239250" y="4757593"/>
            <a:ext cx="5824800" cy="1547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Presenter</a:t>
            </a:r>
            <a:r>
              <a:rPr lang="it-IT" sz="1200" dirty="0"/>
              <a:t>, Date, Room</a:t>
            </a:r>
            <a:endParaRPr lang="nl-NL" sz="12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1A1B707-8F60-7075-6047-19F2556C0885}"/>
              </a:ext>
            </a:extLst>
          </p:cNvPr>
          <p:cNvSpPr/>
          <p:nvPr/>
        </p:nvSpPr>
        <p:spPr>
          <a:xfrm>
            <a:off x="6239250" y="4949181"/>
            <a:ext cx="5824800" cy="1146819"/>
          </a:xfrm>
          <a:prstGeom prst="rect">
            <a:avLst/>
          </a:prstGeom>
          <a:gradFill>
            <a:gsLst>
              <a:gs pos="0">
                <a:schemeClr val="bg1"/>
              </a:gs>
              <a:gs pos="53000">
                <a:srgbClr val="4472C4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Abstract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932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2596F-F9CA-ED4F-8B6D-7B8A22F92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EEAB4C77-9780-F4B3-35D2-2CE01D1BE9BC}"/>
              </a:ext>
            </a:extLst>
          </p:cNvPr>
          <p:cNvSpPr txBox="1"/>
          <p:nvPr/>
        </p:nvSpPr>
        <p:spPr>
          <a:xfrm>
            <a:off x="4880610" y="287856"/>
            <a:ext cx="243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2024_WIP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6A34A7A-6865-E6D1-B2B1-E4DEF04215F7}"/>
              </a:ext>
            </a:extLst>
          </p:cNvPr>
          <p:cNvSpPr txBox="1"/>
          <p:nvPr/>
        </p:nvSpPr>
        <p:spPr>
          <a:xfrm>
            <a:off x="3183600" y="4372011"/>
            <a:ext cx="58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AAA</a:t>
            </a:r>
            <a:endParaRPr lang="nl-NL" sz="1200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2E2FF79-459A-6D78-CE44-A138B27BA6AD}"/>
              </a:ext>
            </a:extLst>
          </p:cNvPr>
          <p:cNvSpPr txBox="1"/>
          <p:nvPr/>
        </p:nvSpPr>
        <p:spPr>
          <a:xfrm>
            <a:off x="3183600" y="4835899"/>
            <a:ext cx="58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aaa</a:t>
            </a:r>
            <a:endParaRPr lang="en-US" sz="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en-US" sz="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5FF54B4F-8016-EA58-A9D2-0DAA3820A23D}"/>
              </a:ext>
            </a:extLst>
          </p:cNvPr>
          <p:cNvGrpSpPr/>
          <p:nvPr/>
        </p:nvGrpSpPr>
        <p:grpSpPr>
          <a:xfrm>
            <a:off x="3183600" y="645499"/>
            <a:ext cx="5824800" cy="3602223"/>
            <a:chOff x="116550" y="369678"/>
            <a:chExt cx="5824800" cy="3602223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BC1F086A-A4DE-7F33-E4BA-4529F3F6E94A}"/>
                </a:ext>
              </a:extLst>
            </p:cNvPr>
            <p:cNvSpPr/>
            <p:nvPr/>
          </p:nvSpPr>
          <p:spPr>
            <a:xfrm>
              <a:off x="116550" y="371901"/>
              <a:ext cx="5824800" cy="3600000"/>
            </a:xfrm>
            <a:prstGeom prst="rect">
              <a:avLst/>
            </a:prstGeom>
            <a:gradFill>
              <a:gsLst>
                <a:gs pos="17000">
                  <a:srgbClr val="2C6CDA"/>
                </a:gs>
                <a:gs pos="100000">
                  <a:srgbClr val="D5E3FE"/>
                </a:gs>
              </a:gsLst>
              <a:lin ang="5400000" scaled="0"/>
            </a:gra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12" name="Picture 2" descr="170,700+ Work In Progress Stock Photos, Pictures &amp; Royalty-Free Images -  iStock | Work in progress sign, Puzzle missing piece, Construction site">
              <a:extLst>
                <a:ext uri="{FF2B5EF4-FFF2-40B4-BE49-F238E27FC236}">
                  <a16:creationId xmlns:a16="http://schemas.microsoft.com/office/drawing/2014/main" id="{A96081F8-521B-6657-1EA5-56FA084E8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199" y="369678"/>
              <a:ext cx="5737500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8EA3D079-84FE-3DC1-9C97-01E658B1627E}"/>
                </a:ext>
              </a:extLst>
            </p:cNvPr>
            <p:cNvSpPr/>
            <p:nvPr/>
          </p:nvSpPr>
          <p:spPr>
            <a:xfrm rot="21027097">
              <a:off x="1715637" y="1209219"/>
              <a:ext cx="1918501" cy="580258"/>
            </a:xfrm>
            <a:prstGeom prst="rect">
              <a:avLst/>
            </a:prstGeom>
            <a:solidFill>
              <a:srgbClr val="F7BA00">
                <a:alpha val="85000"/>
              </a:srgbClr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200" dirty="0">
                  <a:solidFill>
                    <a:schemeClr val="tx1"/>
                  </a:solidFill>
                </a:rPr>
                <a:t>Picture</a:t>
              </a:r>
              <a:endParaRPr lang="nl-NL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92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4B43D83-03A1-8289-E760-4AF948E0C4F9}"/>
              </a:ext>
            </a:extLst>
          </p:cNvPr>
          <p:cNvSpPr/>
          <p:nvPr/>
        </p:nvSpPr>
        <p:spPr>
          <a:xfrm>
            <a:off x="3183600" y="1629000"/>
            <a:ext cx="5824800" cy="360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594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741C552-41D7-A8B1-02B4-6A6741FA6464}"/>
              </a:ext>
            </a:extLst>
          </p:cNvPr>
          <p:cNvSpPr/>
          <p:nvPr/>
        </p:nvSpPr>
        <p:spPr>
          <a:xfrm>
            <a:off x="3265488" y="2654611"/>
            <a:ext cx="5588000" cy="3581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/>
              <a:t>M&amp;TT Colloquia: PhD </a:t>
            </a:r>
            <a:r>
              <a:rPr lang="it-IT" sz="1400" b="1" dirty="0" err="1"/>
              <a:t>presentations</a:t>
            </a:r>
            <a:endParaRPr lang="nl-NL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6B83946-C27F-B19E-B763-1B474C36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620"/>
          <a:stretch/>
        </p:blipFill>
        <p:spPr>
          <a:xfrm>
            <a:off x="3264230" y="3845237"/>
            <a:ext cx="5590517" cy="358151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A789DE11-323D-739A-54DA-59C9E076D341}"/>
              </a:ext>
            </a:extLst>
          </p:cNvPr>
          <p:cNvSpPr/>
          <p:nvPr/>
        </p:nvSpPr>
        <p:spPr>
          <a:xfrm>
            <a:off x="3265488" y="3384373"/>
            <a:ext cx="5588000" cy="8925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715505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25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PowerPoint Presentation</vt:lpstr>
      <vt:lpstr>PowerPoint Presentation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Caspani</dc:creator>
  <cp:lastModifiedBy>Andrea Caspani</cp:lastModifiedBy>
  <cp:revision>16</cp:revision>
  <dcterms:created xsi:type="dcterms:W3CDTF">2024-03-06T15:49:05Z</dcterms:created>
  <dcterms:modified xsi:type="dcterms:W3CDTF">2025-10-22T13:04:27Z</dcterms:modified>
</cp:coreProperties>
</file>