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91C2D"/>
    <a:srgbClr val="C6CACD"/>
    <a:srgbClr val="0A1324"/>
    <a:srgbClr val="5D76B0"/>
    <a:srgbClr val="BE8D70"/>
    <a:srgbClr val="C08F72"/>
    <a:srgbClr val="00A5D5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01" d="100"/>
          <a:sy n="101" d="100"/>
        </p:scale>
        <p:origin x="138" y="3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8980DF7-8671-577B-50CF-C59FC1CADF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nl-NL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82D8DA2-502D-0FB3-E39C-31460793EF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nl-NL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7EAAF82-FDCC-7F7C-DFEF-423E610EF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78EE6-7C35-42AA-BCAB-EACF262A9D8B}" type="datetimeFigureOut">
              <a:rPr lang="nl-NL" smtClean="0"/>
              <a:t>6-3-2024</a:t>
            </a:fld>
            <a:endParaRPr lang="nl-NL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FAF7DA5-C72C-1272-CFAA-9080535572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D32DE1C-9099-9F27-9863-C84956BF7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5FB9C-9C97-4FB8-AC15-444BF01B5A50}" type="slidenum">
              <a:rPr lang="nl-NL" smtClean="0"/>
              <a:t>‹N›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9646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E70FCAC-B54D-4331-A4EB-1D0D5149C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nl-NL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C1E7E386-0A4D-1E1D-2B8C-64F7D09EBC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nl-NL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C084C07-F51A-54BC-956F-77D675DEE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78EE6-7C35-42AA-BCAB-EACF262A9D8B}" type="datetimeFigureOut">
              <a:rPr lang="nl-NL" smtClean="0"/>
              <a:t>6-3-2024</a:t>
            </a:fld>
            <a:endParaRPr lang="nl-NL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8D47FF5-86D2-5971-87DD-0AFF6DBDB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3F6AC33-C9A3-0C12-F7CA-1FA50B601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5FB9C-9C97-4FB8-AC15-444BF01B5A50}" type="slidenum">
              <a:rPr lang="nl-NL" smtClean="0"/>
              <a:t>‹N›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17442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2369890A-6705-ED93-F88B-EEC02DE5D1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nl-NL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F892BA60-A895-542D-BC44-92E653DCB1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nl-NL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4C45AA3-BD82-9E4E-DE1E-9AD987E95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78EE6-7C35-42AA-BCAB-EACF262A9D8B}" type="datetimeFigureOut">
              <a:rPr lang="nl-NL" smtClean="0"/>
              <a:t>6-3-2024</a:t>
            </a:fld>
            <a:endParaRPr lang="nl-NL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7C2A576B-53B5-E3D3-DE3E-7425E00FE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B56290B-2C4E-FFE2-DAB3-2F7567A70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5FB9C-9C97-4FB8-AC15-444BF01B5A50}" type="slidenum">
              <a:rPr lang="nl-NL" smtClean="0"/>
              <a:t>‹N›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31128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639C651-9E1E-1467-6001-6D07128D5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nl-NL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62FD76A-E7B2-DB67-C54E-FF6180028C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nl-NL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ADD07B9-A52B-4DEB-2667-9B145F795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78EE6-7C35-42AA-BCAB-EACF262A9D8B}" type="datetimeFigureOut">
              <a:rPr lang="nl-NL" smtClean="0"/>
              <a:t>6-3-2024</a:t>
            </a:fld>
            <a:endParaRPr lang="nl-NL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0436CE8-1F24-A0F0-53E6-8E5AC1731B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543DE125-0605-455C-0FF3-91759624F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5FB9C-9C97-4FB8-AC15-444BF01B5A50}" type="slidenum">
              <a:rPr lang="nl-NL" smtClean="0"/>
              <a:t>‹N›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81971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12CBF2B-2082-F2F9-425E-EDD5DEE9F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nl-NL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FCBAF5B-B7FD-97D6-0A94-5B51440FD7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1752F6E9-3CD4-B200-91B5-99CCB5EE2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78EE6-7C35-42AA-BCAB-EACF262A9D8B}" type="datetimeFigureOut">
              <a:rPr lang="nl-NL" smtClean="0"/>
              <a:t>6-3-2024</a:t>
            </a:fld>
            <a:endParaRPr lang="nl-NL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0893F86-6D7B-44DE-1F36-B7DCBCDA3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5E1BF23-F0B8-8EF7-AC04-B64057B67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5FB9C-9C97-4FB8-AC15-444BF01B5A50}" type="slidenum">
              <a:rPr lang="nl-NL" smtClean="0"/>
              <a:t>‹N›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24849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9B229F1-698D-8F7B-879F-9DDFA32F1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nl-NL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8659DFF-E2BD-4FEF-3D61-3D435C3E2B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nl-NL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C85B6B8-7A42-1432-B88E-33EBC441D2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nl-NL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1D1838A-229F-DC15-4D49-271E924EB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78EE6-7C35-42AA-BCAB-EACF262A9D8B}" type="datetimeFigureOut">
              <a:rPr lang="nl-NL" smtClean="0"/>
              <a:t>6-3-2024</a:t>
            </a:fld>
            <a:endParaRPr lang="nl-NL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E2CC208-F460-327E-4380-DB188AE72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EE4DCB7-B9FB-5569-72E4-C23F66C65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5FB9C-9C97-4FB8-AC15-444BF01B5A50}" type="slidenum">
              <a:rPr lang="nl-NL" smtClean="0"/>
              <a:t>‹N›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42543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5BCC8FF-DC80-804C-B34E-5A53F69FF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nl-NL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704FF0E-E847-EE30-E719-1F7DAC16B5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53C3C909-37A1-8B7A-BE7A-6409A1E17B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nl-NL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621AB50C-1668-CEC9-5F78-6F5D990835C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D2D6947C-F8DC-6324-4AA6-3487421A771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nl-NL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2BB276FD-4473-C7EF-036E-799F8AEE4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78EE6-7C35-42AA-BCAB-EACF262A9D8B}" type="datetimeFigureOut">
              <a:rPr lang="nl-NL" smtClean="0"/>
              <a:t>6-3-2024</a:t>
            </a:fld>
            <a:endParaRPr lang="nl-NL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17BD0C48-3B4C-70A8-98F0-18480FD871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EDC7AEEC-B539-0D6C-0365-E537D9B37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5FB9C-9C97-4FB8-AC15-444BF01B5A50}" type="slidenum">
              <a:rPr lang="nl-NL" smtClean="0"/>
              <a:t>‹N›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687418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074772E-4094-2316-411B-3BBCD391EB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nl-NL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BF4D547-41A2-FD31-D93C-0E88128B12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78EE6-7C35-42AA-BCAB-EACF262A9D8B}" type="datetimeFigureOut">
              <a:rPr lang="nl-NL" smtClean="0"/>
              <a:t>6-3-2024</a:t>
            </a:fld>
            <a:endParaRPr lang="nl-NL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6C9D06EA-860F-6E64-23CB-E436EBD30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5A8C2B5C-594E-8A65-643D-85E59DB9C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5FB9C-9C97-4FB8-AC15-444BF01B5A50}" type="slidenum">
              <a:rPr lang="nl-NL" smtClean="0"/>
              <a:t>‹N›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593724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6406219B-79D4-E089-5597-A590636F8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78EE6-7C35-42AA-BCAB-EACF262A9D8B}" type="datetimeFigureOut">
              <a:rPr lang="nl-NL" smtClean="0"/>
              <a:t>6-3-2024</a:t>
            </a:fld>
            <a:endParaRPr lang="nl-NL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6E7B7D14-39DA-780B-5EC1-453293E87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FAFE2FB-63E2-E28D-F947-EBC17DAAD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5FB9C-9C97-4FB8-AC15-444BF01B5A50}" type="slidenum">
              <a:rPr lang="nl-NL" smtClean="0"/>
              <a:t>‹N›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693493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A11633C-466D-04F4-E0BC-4AE552FA25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nl-NL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4187907-6559-1612-D7A2-EA09D92A9C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nl-NL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EDB8210-121A-6F6E-1CB1-F61490C169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2662BB5-CC3B-ED46-3686-15BEEF34CE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78EE6-7C35-42AA-BCAB-EACF262A9D8B}" type="datetimeFigureOut">
              <a:rPr lang="nl-NL" smtClean="0"/>
              <a:t>6-3-2024</a:t>
            </a:fld>
            <a:endParaRPr lang="nl-NL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8965947-C681-759B-A722-9A551DE2ED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DA58C023-6EC0-CD8E-B1A2-A0430E97D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5FB9C-9C97-4FB8-AC15-444BF01B5A50}" type="slidenum">
              <a:rPr lang="nl-NL" smtClean="0"/>
              <a:t>‹N›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64337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F44A30F-C559-8DE7-91A0-2D2A47BAA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nl-NL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49508D78-F696-A1DC-1D73-26DD7DA924E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759F6E4-9099-9E34-C0D7-A5AD0F2DB3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24361DC9-EC19-A613-26F5-4E60E0E0B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78EE6-7C35-42AA-BCAB-EACF262A9D8B}" type="datetimeFigureOut">
              <a:rPr lang="nl-NL" smtClean="0"/>
              <a:t>6-3-2024</a:t>
            </a:fld>
            <a:endParaRPr lang="nl-NL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73F98108-B5E5-5CEA-415B-CA5609A98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895DDCD-1B79-EDC8-FCD2-343ADF085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95FB9C-9C97-4FB8-AC15-444BF01B5A50}" type="slidenum">
              <a:rPr lang="nl-NL" smtClean="0"/>
              <a:t>‹N›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377679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B7E8475A-AA22-4DEE-A343-619FCD039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nl-NL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F0D1793-24DA-0479-2079-3CFB094671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nl-NL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3F2868F-38F0-45F2-1722-8226001BF0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D78EE6-7C35-42AA-BCAB-EACF262A9D8B}" type="datetimeFigureOut">
              <a:rPr lang="nl-NL" smtClean="0"/>
              <a:t>6-3-2024</a:t>
            </a:fld>
            <a:endParaRPr lang="nl-NL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8D977A3D-51BF-7DE5-E457-0D5C0BA208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10852ED-F2A0-48C5-C376-C913DD7E6D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95FB9C-9C97-4FB8-AC15-444BF01B5A50}" type="slidenum">
              <a:rPr lang="nl-NL" smtClean="0"/>
              <a:t>‹N›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418000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magine 8">
            <a:extLst>
              <a:ext uri="{FF2B5EF4-FFF2-40B4-BE49-F238E27FC236}">
                <a16:creationId xmlns:a16="http://schemas.microsoft.com/office/drawing/2014/main" id="{1926EE50-9C11-FA4A-EB5A-76D76DBDD2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9670" y="762000"/>
            <a:ext cx="5583082" cy="5334000"/>
          </a:xfrm>
          <a:prstGeom prst="rect">
            <a:avLst/>
          </a:prstGeom>
        </p:spPr>
      </p:pic>
      <p:sp>
        <p:nvSpPr>
          <p:cNvPr id="11" name="Rettangolo 10">
            <a:extLst>
              <a:ext uri="{FF2B5EF4-FFF2-40B4-BE49-F238E27FC236}">
                <a16:creationId xmlns:a16="http://schemas.microsoft.com/office/drawing/2014/main" id="{E3BDE65D-A4D0-18B2-577E-7C2FF09ED955}"/>
              </a:ext>
            </a:extLst>
          </p:cNvPr>
          <p:cNvSpPr/>
          <p:nvPr/>
        </p:nvSpPr>
        <p:spPr>
          <a:xfrm>
            <a:off x="6239250" y="762000"/>
            <a:ext cx="5824800" cy="360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Picture: 10cm*16.18cm</a:t>
            </a:r>
            <a:endParaRPr lang="nl-NL" dirty="0"/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2F11C0B3-DF2E-ED98-5702-D97409330318}"/>
              </a:ext>
            </a:extLst>
          </p:cNvPr>
          <p:cNvSpPr/>
          <p:nvPr/>
        </p:nvSpPr>
        <p:spPr>
          <a:xfrm>
            <a:off x="6239250" y="4399548"/>
            <a:ext cx="5824800" cy="32122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Title</a:t>
            </a:r>
            <a:endParaRPr lang="nl-NL" dirty="0"/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80292822-0D73-DC58-987F-2E34CC4A0644}"/>
              </a:ext>
            </a:extLst>
          </p:cNvPr>
          <p:cNvSpPr/>
          <p:nvPr/>
        </p:nvSpPr>
        <p:spPr>
          <a:xfrm>
            <a:off x="6239250" y="4757593"/>
            <a:ext cx="5824800" cy="1547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 err="1"/>
              <a:t>Presenter</a:t>
            </a:r>
            <a:r>
              <a:rPr lang="it-IT" sz="1200" dirty="0"/>
              <a:t>, Date, Room</a:t>
            </a:r>
            <a:endParaRPr lang="nl-NL" sz="1200" dirty="0"/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21A1B707-8F60-7075-6047-19F2556C0885}"/>
              </a:ext>
            </a:extLst>
          </p:cNvPr>
          <p:cNvSpPr/>
          <p:nvPr/>
        </p:nvSpPr>
        <p:spPr>
          <a:xfrm>
            <a:off x="6239250" y="4949181"/>
            <a:ext cx="5824800" cy="1146819"/>
          </a:xfrm>
          <a:prstGeom prst="rect">
            <a:avLst/>
          </a:prstGeom>
          <a:gradFill>
            <a:gsLst>
              <a:gs pos="0">
                <a:schemeClr val="bg1"/>
              </a:gs>
              <a:gs pos="53000">
                <a:srgbClr val="4472C4"/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Abstract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09322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A4B43D83-03A1-8289-E760-4AF948E0C4F9}"/>
              </a:ext>
            </a:extLst>
          </p:cNvPr>
          <p:cNvSpPr/>
          <p:nvPr/>
        </p:nvSpPr>
        <p:spPr>
          <a:xfrm>
            <a:off x="135600" y="1629000"/>
            <a:ext cx="5824800" cy="3600000"/>
          </a:xfrm>
          <a:prstGeom prst="rect">
            <a:avLst/>
          </a:prstGeom>
          <a:solidFill>
            <a:srgbClr val="00A5D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/>
          </a:p>
        </p:txBody>
      </p:sp>
      <p:pic>
        <p:nvPicPr>
          <p:cNvPr id="6" name="Immagine 5" descr="Immagine che contiene schermata, arte&#10;&#10;Descrizione generata automaticamente">
            <a:extLst>
              <a:ext uri="{FF2B5EF4-FFF2-40B4-BE49-F238E27FC236}">
                <a16:creationId xmlns:a16="http://schemas.microsoft.com/office/drawing/2014/main" id="{DF622C9A-5CC5-5A15-9647-2EC6D79405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750" b="1575"/>
          <a:stretch/>
        </p:blipFill>
        <p:spPr>
          <a:xfrm>
            <a:off x="1992343" y="1629000"/>
            <a:ext cx="2111313" cy="3600000"/>
          </a:xfrm>
          <a:prstGeom prst="rect">
            <a:avLst/>
          </a:prstGeom>
        </p:spPr>
      </p:pic>
      <p:grpSp>
        <p:nvGrpSpPr>
          <p:cNvPr id="11" name="Gruppo 10">
            <a:extLst>
              <a:ext uri="{FF2B5EF4-FFF2-40B4-BE49-F238E27FC236}">
                <a16:creationId xmlns:a16="http://schemas.microsoft.com/office/drawing/2014/main" id="{B92B44C2-3ED8-3CF7-FE43-C236B1EE7FC9}"/>
              </a:ext>
            </a:extLst>
          </p:cNvPr>
          <p:cNvGrpSpPr/>
          <p:nvPr/>
        </p:nvGrpSpPr>
        <p:grpSpPr>
          <a:xfrm>
            <a:off x="6231602" y="1629000"/>
            <a:ext cx="5824800" cy="3600000"/>
            <a:chOff x="6231602" y="1629000"/>
            <a:chExt cx="5824800" cy="3600000"/>
          </a:xfrm>
        </p:grpSpPr>
        <p:sp>
          <p:nvSpPr>
            <p:cNvPr id="9" name="Rettangolo 8">
              <a:extLst>
                <a:ext uri="{FF2B5EF4-FFF2-40B4-BE49-F238E27FC236}">
                  <a16:creationId xmlns:a16="http://schemas.microsoft.com/office/drawing/2014/main" id="{13BEC032-05B3-FE25-F33E-385D9EA9B10E}"/>
                </a:ext>
              </a:extLst>
            </p:cNvPr>
            <p:cNvSpPr/>
            <p:nvPr/>
          </p:nvSpPr>
          <p:spPr>
            <a:xfrm>
              <a:off x="6231602" y="1629000"/>
              <a:ext cx="5824800" cy="3600000"/>
            </a:xfrm>
            <a:prstGeom prst="rect">
              <a:avLst/>
            </a:prstGeom>
            <a:gradFill>
              <a:gsLst>
                <a:gs pos="0">
                  <a:srgbClr val="5D76B0">
                    <a:alpha val="40000"/>
                  </a:srgbClr>
                </a:gs>
                <a:gs pos="53000">
                  <a:srgbClr val="BE8D70">
                    <a:alpha val="40000"/>
                  </a:srgbClr>
                </a:gs>
              </a:gsLst>
              <a:lin ang="9000000" scaled="0"/>
            </a:gradFill>
            <a:ln w="952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pic>
          <p:nvPicPr>
            <p:cNvPr id="10" name="Immagine 9" descr="Immagine che contiene schermata, arte&#10;&#10;Descrizione generata automaticamente">
              <a:extLst>
                <a:ext uri="{FF2B5EF4-FFF2-40B4-BE49-F238E27FC236}">
                  <a16:creationId xmlns:a16="http://schemas.microsoft.com/office/drawing/2014/main" id="{81C48902-2229-974D-24C8-1E3C22D2A0F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750" b="1575"/>
            <a:stretch/>
          </p:blipFill>
          <p:spPr>
            <a:xfrm>
              <a:off x="8088345" y="1629000"/>
              <a:ext cx="2111313" cy="3600000"/>
            </a:xfrm>
            <a:prstGeom prst="rect">
              <a:avLst/>
            </a:prstGeom>
          </p:spPr>
        </p:pic>
      </p:grp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A2C4E4F6-E5D6-5035-4FE0-BBCF697BDC0F}"/>
              </a:ext>
            </a:extLst>
          </p:cNvPr>
          <p:cNvSpPr txBox="1"/>
          <p:nvPr/>
        </p:nvSpPr>
        <p:spPr>
          <a:xfrm>
            <a:off x="3048001" y="7678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dirty="0"/>
              <a:t>20240307_Laurens_Jan_v2</a:t>
            </a:r>
          </a:p>
        </p:txBody>
      </p:sp>
    </p:spTree>
    <p:extLst>
      <p:ext uri="{BB962C8B-B14F-4D97-AF65-F5344CB8AC3E}">
        <p14:creationId xmlns:p14="http://schemas.microsoft.com/office/powerpoint/2010/main" val="1086182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po 7">
            <a:extLst>
              <a:ext uri="{FF2B5EF4-FFF2-40B4-BE49-F238E27FC236}">
                <a16:creationId xmlns:a16="http://schemas.microsoft.com/office/drawing/2014/main" id="{BBFC2CC2-2877-FF53-2333-B24EE997D53E}"/>
              </a:ext>
            </a:extLst>
          </p:cNvPr>
          <p:cNvGrpSpPr/>
          <p:nvPr/>
        </p:nvGrpSpPr>
        <p:grpSpPr>
          <a:xfrm>
            <a:off x="6226899" y="1629000"/>
            <a:ext cx="5829503" cy="3600000"/>
            <a:chOff x="6226899" y="1629000"/>
            <a:chExt cx="5829503" cy="3600000"/>
          </a:xfrm>
        </p:grpSpPr>
        <p:sp>
          <p:nvSpPr>
            <p:cNvPr id="9" name="Rettangolo 8">
              <a:extLst>
                <a:ext uri="{FF2B5EF4-FFF2-40B4-BE49-F238E27FC236}">
                  <a16:creationId xmlns:a16="http://schemas.microsoft.com/office/drawing/2014/main" id="{13BEC032-05B3-FE25-F33E-385D9EA9B10E}"/>
                </a:ext>
              </a:extLst>
            </p:cNvPr>
            <p:cNvSpPr/>
            <p:nvPr/>
          </p:nvSpPr>
          <p:spPr>
            <a:xfrm>
              <a:off x="6231602" y="1629000"/>
              <a:ext cx="5824800" cy="3600000"/>
            </a:xfrm>
            <a:prstGeom prst="rect">
              <a:avLst/>
            </a:prstGeom>
            <a:gradFill>
              <a:gsLst>
                <a:gs pos="0">
                  <a:srgbClr val="091C2D"/>
                </a:gs>
                <a:gs pos="53000">
                  <a:srgbClr val="C6CACD"/>
                </a:gs>
              </a:gsLst>
              <a:lin ang="9000000" scaled="0"/>
            </a:gradFill>
            <a:ln w="952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pic>
          <p:nvPicPr>
            <p:cNvPr id="5" name="Immagine 4">
              <a:extLst>
                <a:ext uri="{FF2B5EF4-FFF2-40B4-BE49-F238E27FC236}">
                  <a16:creationId xmlns:a16="http://schemas.microsoft.com/office/drawing/2014/main" id="{C29A6135-27E4-37CF-B161-BB9686EB8B3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226899" y="1789453"/>
              <a:ext cx="5829501" cy="3279094"/>
            </a:xfrm>
            <a:prstGeom prst="rect">
              <a:avLst/>
            </a:prstGeom>
          </p:spPr>
        </p:pic>
      </p:grpSp>
      <p:grpSp>
        <p:nvGrpSpPr>
          <p:cNvPr id="7" name="Gruppo 6">
            <a:extLst>
              <a:ext uri="{FF2B5EF4-FFF2-40B4-BE49-F238E27FC236}">
                <a16:creationId xmlns:a16="http://schemas.microsoft.com/office/drawing/2014/main" id="{4F463A30-41BF-2BAF-C8B6-3FDB7A9E3AAC}"/>
              </a:ext>
            </a:extLst>
          </p:cNvPr>
          <p:cNvGrpSpPr/>
          <p:nvPr/>
        </p:nvGrpSpPr>
        <p:grpSpPr>
          <a:xfrm>
            <a:off x="135598" y="1629000"/>
            <a:ext cx="5829501" cy="3600000"/>
            <a:chOff x="135598" y="1629000"/>
            <a:chExt cx="5829501" cy="3600000"/>
          </a:xfrm>
        </p:grpSpPr>
        <p:sp>
          <p:nvSpPr>
            <p:cNvPr id="4" name="Rettangolo 3">
              <a:extLst>
                <a:ext uri="{FF2B5EF4-FFF2-40B4-BE49-F238E27FC236}">
                  <a16:creationId xmlns:a16="http://schemas.microsoft.com/office/drawing/2014/main" id="{A4B43D83-03A1-8289-E760-4AF948E0C4F9}"/>
                </a:ext>
              </a:extLst>
            </p:cNvPr>
            <p:cNvSpPr/>
            <p:nvPr/>
          </p:nvSpPr>
          <p:spPr>
            <a:xfrm>
              <a:off x="135600" y="1629000"/>
              <a:ext cx="5824800" cy="3600000"/>
            </a:xfrm>
            <a:prstGeom prst="rect">
              <a:avLst/>
            </a:prstGeom>
            <a:solidFill>
              <a:srgbClr val="00A5D5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NL" dirty="0"/>
            </a:p>
          </p:txBody>
        </p:sp>
        <p:pic>
          <p:nvPicPr>
            <p:cNvPr id="3" name="Immagine 2" descr="Immagine che contiene dispositivo, mulino a vento, aria aperta, Turbina eolica&#10;&#10;Descrizione generata automaticamente">
              <a:extLst>
                <a:ext uri="{FF2B5EF4-FFF2-40B4-BE49-F238E27FC236}">
                  <a16:creationId xmlns:a16="http://schemas.microsoft.com/office/drawing/2014/main" id="{298A0A84-DFFA-B83E-F4B9-AAE3D416E44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35598" y="1784166"/>
              <a:ext cx="5829501" cy="3283134"/>
            </a:xfrm>
            <a:prstGeom prst="rect">
              <a:avLst/>
            </a:prstGeom>
          </p:spPr>
        </p:pic>
      </p:grp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169644CF-7474-388C-3AA5-65327047FD55}"/>
              </a:ext>
            </a:extLst>
          </p:cNvPr>
          <p:cNvSpPr txBox="1"/>
          <p:nvPr/>
        </p:nvSpPr>
        <p:spPr>
          <a:xfrm>
            <a:off x="3045649" y="79640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dirty="0"/>
              <a:t>20240307_Kasia_v2</a:t>
            </a:r>
          </a:p>
        </p:txBody>
      </p:sp>
    </p:spTree>
    <p:extLst>
      <p:ext uri="{BB962C8B-B14F-4D97-AF65-F5344CB8AC3E}">
        <p14:creationId xmlns:p14="http://schemas.microsoft.com/office/powerpoint/2010/main" val="377594494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24</Words>
  <Application>Microsoft Office PowerPoint</Application>
  <PresentationFormat>Widescreen</PresentationFormat>
  <Paragraphs>6</Paragraphs>
  <Slides>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  <vt:lpstr>Presentazione standard di PowerPoint</vt:lpstr>
    </vt:vector>
  </TitlesOfParts>
  <Company>TU Delft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Andrea Caspani</dc:creator>
  <cp:lastModifiedBy>Andrea Caspani</cp:lastModifiedBy>
  <cp:revision>1</cp:revision>
  <dcterms:created xsi:type="dcterms:W3CDTF">2024-03-06T15:49:05Z</dcterms:created>
  <dcterms:modified xsi:type="dcterms:W3CDTF">2024-03-06T16:33:31Z</dcterms:modified>
</cp:coreProperties>
</file>