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52E"/>
    <a:srgbClr val="031018"/>
    <a:srgbClr val="242E37"/>
    <a:srgbClr val="73949B"/>
    <a:srgbClr val="92A6AF"/>
    <a:srgbClr val="1B181F"/>
    <a:srgbClr val="A0B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56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480AB7-C551-671F-7397-113E335F7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5E2041-2A05-EC86-AB28-F6B88EF27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F01679-6D6A-FFD5-7DEC-831D8147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5-10-2024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6A16B4-B595-CB10-3B31-272DFC4D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0F3B69-9B2E-E358-E1B7-A8D24B4E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22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7E960-81F0-7805-BBFD-5B7FA0C7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D8D0C29-A24E-92E7-57CD-1440FB705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51818-DE05-35E4-A336-023480BA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5-10-2024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E90768-498B-A1D1-A959-6F0946FB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9DF3D-75B3-2F82-4AA0-86C4E1A4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29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8700586-3400-70B7-011D-A91415255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D24915-8036-7EBA-3B06-200A72B77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F594F-C5E8-550A-F513-B384D7A1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5-10-2024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BFF1D6-9027-8DCD-719A-7B487676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29E271-D6EA-F26E-D272-A2520A12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64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DEE70-B7FE-FEF7-60B2-31218E88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16F0A8-F2ED-5126-851A-927D1A73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3CEE0B-3870-B669-FEFD-1A216132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5-10-2024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727877-CEC7-FD8C-395D-8532C271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D7DBEF-F0C0-151E-ED78-84571F59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006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694283-DB19-CA76-19F5-B9C01328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306060-EBAC-E701-2B95-BC24884D9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C3FF1E-98EE-6C09-500C-8EFE9D2F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5-10-2024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141D6D-9815-DF5B-F2CC-AA455892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3819C5-186E-28C5-A740-6FFEDDA2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38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EB6ED-6F39-F5A5-59F1-EDA19F45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58AAD2-86F3-12EC-FD03-28D158FC8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F37B85-88F0-2807-B10A-1E9B153C0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074EB6-9C74-E799-13B1-9B7287CF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5-10-2024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FAF64D-05CC-B3B4-4F14-7816C35F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B89BDB-C255-A151-F94A-EE6E2B9E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135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E16C9-1FE1-1AD8-3504-19B98DB3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AA0861-00D5-94F3-DA0C-E72E1A91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638F5E-B178-03F8-0AC8-4D55BF1E8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FB1DDC-9B44-3D8F-A4B1-8FE8646C8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B31E570-4657-2F60-A338-75DF5142F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A86E06F-D25A-F85C-6AF8-5D1A852B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5-10-2024</a:t>
            </a:fld>
            <a:endParaRPr lang="nl-NL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904149-0C42-10FD-9CF7-85B741C0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0AC52B-4D78-F991-CB5E-327D42ED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974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084D24-FC79-43FC-E1E7-30F8082F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033285-8E37-F3A6-9B16-921969DE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5-10-2024</a:t>
            </a:fld>
            <a:endParaRPr lang="nl-NL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369F30-62D9-467E-3D22-4145E40B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F30EAB-6ACA-0FA3-9093-447D5153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818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9F7CB2C-BB64-5977-BA2D-CE342D5A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5-10-2024</a:t>
            </a:fld>
            <a:endParaRPr lang="nl-NL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B9A0DBB-C0EC-8097-3772-EF17DBCA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548211-C2C6-C2EF-5FCF-63C12E71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07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0921CE-A856-99F7-C29C-A83EE3B0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B29DD2-8230-D150-375F-5CDC2529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08AD03-70EF-E71A-59FD-7AB4508EB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5E14DA-130F-C987-7C85-F8E5E4EE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5-10-2024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D3A270-49F2-CB53-1769-FB832150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38573A-A4AF-7A23-B54F-7646F7D1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37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835EB-3DD0-9870-761F-26B93689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45A5FFC-549C-5192-E412-49602D855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F774C2-D1D1-193D-37C0-86CBEA1B6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A87A60-59D1-5E30-2B80-739CADAE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A795-FB6F-4A98-AB17-A12F1A28627D}" type="datetimeFigureOut">
              <a:rPr lang="nl-NL" smtClean="0"/>
              <a:t>5-10-2024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7ADA7C-E737-CC3C-4F9C-2457F2E4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1EE5C6-8166-9F7C-ABF5-E26A8827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3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ABB70F-04F8-6C06-2301-E209288D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49BC49-29A4-5AD7-20E3-BF9659AE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B05622-03CF-377A-A4DD-C678361C2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97A795-FB6F-4A98-AB17-A12F1A28627D}" type="datetimeFigureOut">
              <a:rPr lang="nl-NL" smtClean="0"/>
              <a:t>5-10-2024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569834-CE7E-A995-CBD8-8AD398462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83283B-3AE7-E99F-E396-1B5F3B234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C0419-681E-4F0E-B48C-D936E79511B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93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vestiti, erba, aria aperta, cielo&#10;&#10;Descrizione generata automaticamente">
            <a:extLst>
              <a:ext uri="{FF2B5EF4-FFF2-40B4-BE49-F238E27FC236}">
                <a16:creationId xmlns:a16="http://schemas.microsoft.com/office/drawing/2014/main" id="{92DE2417-28E2-74B5-4FEB-774DAFA21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331DE6EF-7F81-F38F-DFD5-98D04467BD44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5" name="Immagine 4" descr="Immagine che contiene vestiti, erba, aria aperta, cielo&#10;&#10;Descrizione generata automaticamente">
              <a:extLst>
                <a:ext uri="{FF2B5EF4-FFF2-40B4-BE49-F238E27FC236}">
                  <a16:creationId xmlns:a16="http://schemas.microsoft.com/office/drawing/2014/main" id="{99520BE2-8BCE-3234-E9AF-D1667EA2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7AC4A57A-A073-D941-B50A-55E34D5C099C}"/>
                </a:ext>
              </a:extLst>
            </p:cNvPr>
            <p:cNvSpPr/>
            <p:nvPr/>
          </p:nvSpPr>
          <p:spPr>
            <a:xfrm>
              <a:off x="5333841" y="2332576"/>
              <a:ext cx="438309" cy="267758"/>
            </a:xfrm>
            <a:prstGeom prst="rect">
              <a:avLst/>
            </a:prstGeom>
            <a:solidFill>
              <a:srgbClr val="1B25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80BD784F-FA9D-8E8E-1B9D-25CC8C65EBE7}"/>
                </a:ext>
              </a:extLst>
            </p:cNvPr>
            <p:cNvSpPr/>
            <p:nvPr/>
          </p:nvSpPr>
          <p:spPr>
            <a:xfrm>
              <a:off x="5333842" y="2538743"/>
              <a:ext cx="358934" cy="341590"/>
            </a:xfrm>
            <a:prstGeom prst="rect">
              <a:avLst/>
            </a:prstGeom>
            <a:solidFill>
              <a:srgbClr val="1B25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0C61DB3-55CD-7166-C6C8-4A55F46D800E}"/>
                </a:ext>
              </a:extLst>
            </p:cNvPr>
            <p:cNvSpPr/>
            <p:nvPr/>
          </p:nvSpPr>
          <p:spPr>
            <a:xfrm>
              <a:off x="5394167" y="2880333"/>
              <a:ext cx="231934" cy="267758"/>
            </a:xfrm>
            <a:prstGeom prst="rect">
              <a:avLst/>
            </a:prstGeom>
            <a:solidFill>
              <a:srgbClr val="1B25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DCA7F3D-E34F-A45C-603B-648D17E1B636}"/>
                </a:ext>
              </a:extLst>
            </p:cNvPr>
            <p:cNvSpPr/>
            <p:nvPr/>
          </p:nvSpPr>
          <p:spPr>
            <a:xfrm>
              <a:off x="5444967" y="3101976"/>
              <a:ext cx="139857" cy="228600"/>
            </a:xfrm>
            <a:prstGeom prst="rect">
              <a:avLst/>
            </a:prstGeom>
            <a:solidFill>
              <a:srgbClr val="1B18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5137928B-8EBF-69FD-4237-D8F4F4EE5809}"/>
                </a:ext>
              </a:extLst>
            </p:cNvPr>
            <p:cNvSpPr/>
            <p:nvPr/>
          </p:nvSpPr>
          <p:spPr>
            <a:xfrm rot="222067">
              <a:off x="5451060" y="3339123"/>
              <a:ext cx="114775" cy="69396"/>
            </a:xfrm>
            <a:prstGeom prst="rect">
              <a:avLst/>
            </a:prstGeom>
            <a:solidFill>
              <a:srgbClr val="92A6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B8E982B6-8993-7419-417D-EE34117D296B}"/>
                </a:ext>
              </a:extLst>
            </p:cNvPr>
            <p:cNvSpPr/>
            <p:nvPr/>
          </p:nvSpPr>
          <p:spPr>
            <a:xfrm rot="818395">
              <a:off x="5510962" y="2316253"/>
              <a:ext cx="203130" cy="1013144"/>
            </a:xfrm>
            <a:prstGeom prst="rect">
              <a:avLst/>
            </a:prstGeom>
            <a:solidFill>
              <a:srgbClr val="1B25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AF086C2F-F7CA-FF00-BC41-73F9837F5E8A}"/>
                </a:ext>
              </a:extLst>
            </p:cNvPr>
            <p:cNvSpPr/>
            <p:nvPr/>
          </p:nvSpPr>
          <p:spPr>
            <a:xfrm rot="427096">
              <a:off x="5234570" y="2226437"/>
              <a:ext cx="617808" cy="130615"/>
            </a:xfrm>
            <a:prstGeom prst="rect">
              <a:avLst/>
            </a:prstGeom>
            <a:solidFill>
              <a:srgbClr val="A0B2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1B8E549-5D20-4E7E-E111-881BD66428EC}"/>
                </a:ext>
              </a:extLst>
            </p:cNvPr>
            <p:cNvSpPr/>
            <p:nvPr/>
          </p:nvSpPr>
          <p:spPr>
            <a:xfrm rot="624419">
              <a:off x="6059394" y="2880822"/>
              <a:ext cx="98978" cy="350214"/>
            </a:xfrm>
            <a:prstGeom prst="rect">
              <a:avLst/>
            </a:prstGeom>
            <a:solidFill>
              <a:srgbClr val="7394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0FFCE93-C538-465F-E393-EAA36BE4A54D}"/>
                </a:ext>
              </a:extLst>
            </p:cNvPr>
            <p:cNvCxnSpPr/>
            <p:nvPr/>
          </p:nvCxnSpPr>
          <p:spPr>
            <a:xfrm>
              <a:off x="5216525" y="2268534"/>
              <a:ext cx="641565" cy="79375"/>
            </a:xfrm>
            <a:prstGeom prst="line">
              <a:avLst/>
            </a:prstGeom>
            <a:ln w="3175">
              <a:solidFill>
                <a:srgbClr val="1B25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D462CE05-2AA9-CACD-E267-B8E95D8CDE45}"/>
                </a:ext>
              </a:extLst>
            </p:cNvPr>
            <p:cNvCxnSpPr/>
            <p:nvPr/>
          </p:nvCxnSpPr>
          <p:spPr>
            <a:xfrm>
              <a:off x="5213565" y="2233498"/>
              <a:ext cx="641565" cy="79375"/>
            </a:xfrm>
            <a:prstGeom prst="line">
              <a:avLst/>
            </a:prstGeom>
            <a:ln w="3175">
              <a:solidFill>
                <a:srgbClr val="1B25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517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Caspani</dc:creator>
  <cp:lastModifiedBy>Andrea Caspani</cp:lastModifiedBy>
  <cp:revision>2</cp:revision>
  <dcterms:created xsi:type="dcterms:W3CDTF">2024-10-05T12:06:13Z</dcterms:created>
  <dcterms:modified xsi:type="dcterms:W3CDTF">2024-10-05T12:17:36Z</dcterms:modified>
</cp:coreProperties>
</file>