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2E"/>
    <a:srgbClr val="031018"/>
    <a:srgbClr val="242E37"/>
    <a:srgbClr val="73949B"/>
    <a:srgbClr val="92A6AF"/>
    <a:srgbClr val="1B181F"/>
    <a:srgbClr val="A0B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176" y="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80AB7-C551-671F-7397-113E335F7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5E2041-2A05-EC86-AB28-F6B88EF2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F01679-6D6A-FFD5-7DEC-831D8147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6A16B4-B595-CB10-3B31-272DFC4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0F3B69-9B2E-E358-E1B7-A8D24B4E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2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7E960-81F0-7805-BBFD-5B7FA0C7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8D0C29-A24E-92E7-57CD-1440FB70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51818-DE05-35E4-A336-023480BA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E90768-498B-A1D1-A959-6F0946FB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9DF3D-75B3-2F82-4AA0-86C4E1A4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9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700586-3400-70B7-011D-A9141525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D24915-8036-7EBA-3B06-200A72B77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F594F-C5E8-550A-F513-B384D7A1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BFF1D6-9027-8DCD-719A-7B487676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29E271-D6EA-F26E-D272-A2520A12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6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DEE70-B7FE-FEF7-60B2-31218E88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6F0A8-F2ED-5126-851A-927D1A73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CEE0B-3870-B669-FEFD-1A216132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727877-CEC7-FD8C-395D-8532C271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D7DBEF-F0C0-151E-ED78-84571F59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06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94283-DB19-CA76-19F5-B9C0132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306060-EBAC-E701-2B95-BC24884D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C3FF1E-98EE-6C09-500C-8EFE9D2F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141D6D-9815-DF5B-F2CC-AA455892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819C5-186E-28C5-A740-6FFEDDA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38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EB6ED-6F39-F5A5-59F1-EDA19F4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58AAD2-86F3-12EC-FD03-28D158FC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F37B85-88F0-2807-B10A-1E9B153C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074EB6-9C74-E799-13B1-9B7287CF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FAF64D-05CC-B3B4-4F14-7816C35F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B89BDB-C255-A151-F94A-EE6E2B9E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135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E16C9-1FE1-1AD8-3504-19B98DB3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A0861-00D5-94F3-DA0C-E72E1A91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638F5E-B178-03F8-0AC8-4D55BF1E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FB1DDC-9B44-3D8F-A4B1-8FE8646C8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31E570-4657-2F60-A338-75DF5142F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86E06F-D25A-F85C-6AF8-5D1A852B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904149-0C42-10FD-9CF7-85B741C0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0AC52B-4D78-F991-CB5E-327D42ED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7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84D24-FC79-43FC-E1E7-30F8082F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033285-8E37-F3A6-9B16-921969DE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369F30-62D9-467E-3D22-4145E40B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F30EAB-6ACA-0FA3-9093-447D5153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1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F7CB2C-BB64-5977-BA2D-CE342D5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9A0DBB-C0EC-8097-3772-EF17DBCA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548211-C2C6-C2EF-5FCF-63C12E7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7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921CE-A856-99F7-C29C-A83EE3B0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B29DD2-8230-D150-375F-5CDC2529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08AD03-70EF-E71A-59FD-7AB4508EB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5E14DA-130F-C987-7C85-F8E5E4EE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D3A270-49F2-CB53-1769-FB832150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38573A-A4AF-7A23-B54F-7646F7D1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37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835EB-3DD0-9870-761F-26B93689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5A5FFC-549C-5192-E412-49602D855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F774C2-D1D1-193D-37C0-86CBEA1B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A87A60-59D1-5E30-2B80-739CADAE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7ADA7C-E737-CC3C-4F9C-2457F2E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1EE5C6-8166-9F7C-ABF5-E26A8827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ABB70F-04F8-6C06-2301-E209288D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49BC49-29A4-5AD7-20E3-BF9659AE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B05622-03CF-377A-A4DD-C678361C2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7A795-FB6F-4A98-AB17-A12F1A28627D}" type="datetimeFigureOut">
              <a:rPr lang="nl-NL" smtClean="0"/>
              <a:t>17-2-2025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69834-CE7E-A995-CBD8-8AD398462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83283B-3AE7-E99F-E396-1B5F3B234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3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vestiti, erba, aria aperta, cielo&#10;&#10;Descrizione generata automaticamente">
            <a:extLst>
              <a:ext uri="{FF2B5EF4-FFF2-40B4-BE49-F238E27FC236}">
                <a16:creationId xmlns:a16="http://schemas.microsoft.com/office/drawing/2014/main" id="{92DE2417-28E2-74B5-4FEB-774DAFA21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331DE6EF-7F81-F38F-DFD5-98D04467BD44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Immagine 4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99520BE2-8BCE-3234-E9AF-D1667EA2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AC4A57A-A073-D941-B50A-55E34D5C099C}"/>
                </a:ext>
              </a:extLst>
            </p:cNvPr>
            <p:cNvSpPr/>
            <p:nvPr/>
          </p:nvSpPr>
          <p:spPr>
            <a:xfrm>
              <a:off x="5333841" y="2332576"/>
              <a:ext cx="438309" cy="267758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80BD784F-FA9D-8E8E-1B9D-25CC8C65EBE7}"/>
                </a:ext>
              </a:extLst>
            </p:cNvPr>
            <p:cNvSpPr/>
            <p:nvPr/>
          </p:nvSpPr>
          <p:spPr>
            <a:xfrm>
              <a:off x="5333842" y="2538743"/>
              <a:ext cx="358934" cy="341590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0C61DB3-55CD-7166-C6C8-4A55F46D800E}"/>
                </a:ext>
              </a:extLst>
            </p:cNvPr>
            <p:cNvSpPr/>
            <p:nvPr/>
          </p:nvSpPr>
          <p:spPr>
            <a:xfrm>
              <a:off x="5394167" y="2880333"/>
              <a:ext cx="231934" cy="267758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CA7F3D-E34F-A45C-603B-648D17E1B636}"/>
                </a:ext>
              </a:extLst>
            </p:cNvPr>
            <p:cNvSpPr/>
            <p:nvPr/>
          </p:nvSpPr>
          <p:spPr>
            <a:xfrm>
              <a:off x="5444967" y="3101976"/>
              <a:ext cx="139857" cy="228600"/>
            </a:xfrm>
            <a:prstGeom prst="rect">
              <a:avLst/>
            </a:prstGeom>
            <a:solidFill>
              <a:srgbClr val="1B18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5137928B-8EBF-69FD-4237-D8F4F4EE5809}"/>
                </a:ext>
              </a:extLst>
            </p:cNvPr>
            <p:cNvSpPr/>
            <p:nvPr/>
          </p:nvSpPr>
          <p:spPr>
            <a:xfrm rot="222067">
              <a:off x="5451060" y="3339123"/>
              <a:ext cx="114775" cy="69396"/>
            </a:xfrm>
            <a:prstGeom prst="rect">
              <a:avLst/>
            </a:prstGeom>
            <a:solidFill>
              <a:srgbClr val="92A6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8E982B6-8993-7419-417D-EE34117D296B}"/>
                </a:ext>
              </a:extLst>
            </p:cNvPr>
            <p:cNvSpPr/>
            <p:nvPr/>
          </p:nvSpPr>
          <p:spPr>
            <a:xfrm rot="818395">
              <a:off x="5510962" y="2316253"/>
              <a:ext cx="203130" cy="1013144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AF086C2F-F7CA-FF00-BC41-73F9837F5E8A}"/>
                </a:ext>
              </a:extLst>
            </p:cNvPr>
            <p:cNvSpPr/>
            <p:nvPr/>
          </p:nvSpPr>
          <p:spPr>
            <a:xfrm rot="427096">
              <a:off x="5234570" y="2226437"/>
              <a:ext cx="617808" cy="130615"/>
            </a:xfrm>
            <a:prstGeom prst="rect">
              <a:avLst/>
            </a:prstGeom>
            <a:solidFill>
              <a:srgbClr val="A0B2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1B8E549-5D20-4E7E-E111-881BD66428EC}"/>
                </a:ext>
              </a:extLst>
            </p:cNvPr>
            <p:cNvSpPr/>
            <p:nvPr/>
          </p:nvSpPr>
          <p:spPr>
            <a:xfrm rot="624419">
              <a:off x="6059394" y="2880822"/>
              <a:ext cx="98978" cy="350214"/>
            </a:xfrm>
            <a:prstGeom prst="rect">
              <a:avLst/>
            </a:prstGeom>
            <a:solidFill>
              <a:srgbClr val="7394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0FFCE93-C538-465F-E393-EAA36BE4A54D}"/>
                </a:ext>
              </a:extLst>
            </p:cNvPr>
            <p:cNvCxnSpPr/>
            <p:nvPr/>
          </p:nvCxnSpPr>
          <p:spPr>
            <a:xfrm>
              <a:off x="5216525" y="2268534"/>
              <a:ext cx="641565" cy="79375"/>
            </a:xfrm>
            <a:prstGeom prst="line">
              <a:avLst/>
            </a:prstGeom>
            <a:ln w="3175">
              <a:solidFill>
                <a:srgbClr val="1B25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462CE05-2AA9-CACD-E267-B8E95D8CDE45}"/>
                </a:ext>
              </a:extLst>
            </p:cNvPr>
            <p:cNvCxnSpPr/>
            <p:nvPr/>
          </p:nvCxnSpPr>
          <p:spPr>
            <a:xfrm>
              <a:off x="5213565" y="2233498"/>
              <a:ext cx="641565" cy="79375"/>
            </a:xfrm>
            <a:prstGeom prst="line">
              <a:avLst/>
            </a:prstGeom>
            <a:ln w="3175">
              <a:solidFill>
                <a:srgbClr val="1B25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5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C87C9-8263-340C-AF33-35F382AF5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ruppo 1054">
            <a:extLst>
              <a:ext uri="{FF2B5EF4-FFF2-40B4-BE49-F238E27FC236}">
                <a16:creationId xmlns:a16="http://schemas.microsoft.com/office/drawing/2014/main" id="{D2538DC2-C8C0-3044-80B2-E9854FBA47FD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96536DEE-6F0D-91D7-DF73-DA0892F9A23C}"/>
                </a:ext>
              </a:extLst>
            </p:cNvPr>
            <p:cNvGrpSpPr/>
            <p:nvPr/>
          </p:nvGrpSpPr>
          <p:grpSpPr>
            <a:xfrm>
              <a:off x="1524000" y="0"/>
              <a:ext cx="9144000" cy="6858000"/>
              <a:chOff x="1524000" y="0"/>
              <a:chExt cx="9144000" cy="6858000"/>
            </a:xfrm>
          </p:grpSpPr>
          <p:pic>
            <p:nvPicPr>
              <p:cNvPr id="5" name="Immagine 4" descr="Immagine che contiene vestiti, erba, aria aperta, cielo&#10;&#10;Descrizione generata automaticamente">
                <a:extLst>
                  <a:ext uri="{FF2B5EF4-FFF2-40B4-BE49-F238E27FC236}">
                    <a16:creationId xmlns:a16="http://schemas.microsoft.com/office/drawing/2014/main" id="{6FCC59E9-0538-180D-D1EE-615F90F60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0"/>
                <a:ext cx="9144000" cy="6858000"/>
              </a:xfrm>
              <a:prstGeom prst="rect">
                <a:avLst/>
              </a:prstGeom>
            </p:spPr>
          </p:pic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FC48665C-F847-093B-5AD9-3A72F64E71FE}"/>
                  </a:ext>
                </a:extLst>
              </p:cNvPr>
              <p:cNvSpPr/>
              <p:nvPr/>
            </p:nvSpPr>
            <p:spPr>
              <a:xfrm>
                <a:off x="5333841" y="2332576"/>
                <a:ext cx="438309" cy="267758"/>
              </a:xfrm>
              <a:prstGeom prst="rect">
                <a:avLst/>
              </a:prstGeom>
              <a:solidFill>
                <a:srgbClr val="1B25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5194E23-4ECA-59FD-BA3E-DF45D84BA200}"/>
                  </a:ext>
                </a:extLst>
              </p:cNvPr>
              <p:cNvSpPr/>
              <p:nvPr/>
            </p:nvSpPr>
            <p:spPr>
              <a:xfrm>
                <a:off x="5333842" y="2538743"/>
                <a:ext cx="358934" cy="341590"/>
              </a:xfrm>
              <a:prstGeom prst="rect">
                <a:avLst/>
              </a:prstGeom>
              <a:solidFill>
                <a:srgbClr val="1B25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249B5AA-1BE7-5AC6-2631-80D21D36FAC4}"/>
                  </a:ext>
                </a:extLst>
              </p:cNvPr>
              <p:cNvSpPr/>
              <p:nvPr/>
            </p:nvSpPr>
            <p:spPr>
              <a:xfrm>
                <a:off x="5394167" y="2880333"/>
                <a:ext cx="231934" cy="267758"/>
              </a:xfrm>
              <a:prstGeom prst="rect">
                <a:avLst/>
              </a:prstGeom>
              <a:solidFill>
                <a:srgbClr val="1B25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B04B9C62-BE02-8654-4E10-7589BE59DCB2}"/>
                  </a:ext>
                </a:extLst>
              </p:cNvPr>
              <p:cNvSpPr/>
              <p:nvPr/>
            </p:nvSpPr>
            <p:spPr>
              <a:xfrm>
                <a:off x="5444967" y="3101976"/>
                <a:ext cx="139857" cy="228600"/>
              </a:xfrm>
              <a:prstGeom prst="rect">
                <a:avLst/>
              </a:prstGeom>
              <a:solidFill>
                <a:srgbClr val="1B181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4A5FAFF7-EE2F-2044-D988-0C77EB8A0148}"/>
                  </a:ext>
                </a:extLst>
              </p:cNvPr>
              <p:cNvSpPr/>
              <p:nvPr/>
            </p:nvSpPr>
            <p:spPr>
              <a:xfrm rot="222067">
                <a:off x="5451060" y="3339123"/>
                <a:ext cx="114775" cy="69396"/>
              </a:xfrm>
              <a:prstGeom prst="rect">
                <a:avLst/>
              </a:prstGeom>
              <a:solidFill>
                <a:srgbClr val="92A6A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45370527-04B8-1DFA-7FEE-8FB2D272001E}"/>
                  </a:ext>
                </a:extLst>
              </p:cNvPr>
              <p:cNvSpPr/>
              <p:nvPr/>
            </p:nvSpPr>
            <p:spPr>
              <a:xfrm rot="818395">
                <a:off x="5510962" y="2316253"/>
                <a:ext cx="203130" cy="1013144"/>
              </a:xfrm>
              <a:prstGeom prst="rect">
                <a:avLst/>
              </a:prstGeom>
              <a:solidFill>
                <a:srgbClr val="1B25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D2FA0BC-E392-6B94-32A5-41A7F7059C13}"/>
                  </a:ext>
                </a:extLst>
              </p:cNvPr>
              <p:cNvSpPr/>
              <p:nvPr/>
            </p:nvSpPr>
            <p:spPr>
              <a:xfrm rot="427096">
                <a:off x="5234570" y="2226437"/>
                <a:ext cx="617808" cy="130615"/>
              </a:xfrm>
              <a:prstGeom prst="rect">
                <a:avLst/>
              </a:prstGeom>
              <a:solidFill>
                <a:srgbClr val="A0B2B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A5F87532-E62E-EF65-510B-14094E9D76DA}"/>
                  </a:ext>
                </a:extLst>
              </p:cNvPr>
              <p:cNvSpPr/>
              <p:nvPr/>
            </p:nvSpPr>
            <p:spPr>
              <a:xfrm rot="624419">
                <a:off x="6059394" y="2880822"/>
                <a:ext cx="98978" cy="350214"/>
              </a:xfrm>
              <a:prstGeom prst="rect">
                <a:avLst/>
              </a:prstGeom>
              <a:solidFill>
                <a:srgbClr val="739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CDD3A9E3-541E-3F1A-69FA-13C3DE788962}"/>
                  </a:ext>
                </a:extLst>
              </p:cNvPr>
              <p:cNvCxnSpPr/>
              <p:nvPr/>
            </p:nvCxnSpPr>
            <p:spPr>
              <a:xfrm>
                <a:off x="5216525" y="2268534"/>
                <a:ext cx="641565" cy="79375"/>
              </a:xfrm>
              <a:prstGeom prst="line">
                <a:avLst/>
              </a:prstGeom>
              <a:ln w="3175">
                <a:solidFill>
                  <a:srgbClr val="1B25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96B20645-D37A-763D-B0F1-78B3B3BEBC1A}"/>
                  </a:ext>
                </a:extLst>
              </p:cNvPr>
              <p:cNvCxnSpPr/>
              <p:nvPr/>
            </p:nvCxnSpPr>
            <p:spPr>
              <a:xfrm>
                <a:off x="5213565" y="2233498"/>
                <a:ext cx="641565" cy="79375"/>
              </a:xfrm>
              <a:prstGeom prst="line">
                <a:avLst/>
              </a:prstGeom>
              <a:ln w="3175">
                <a:solidFill>
                  <a:srgbClr val="1B25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855A8644-5AED-BBEA-4B64-203AC443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6211" y="3101976"/>
              <a:ext cx="605921" cy="819272"/>
            </a:xfrm>
            <a:prstGeom prst="rect">
              <a:avLst/>
            </a:prstGeom>
          </p:spPr>
        </p:pic>
        <p:pic>
          <p:nvPicPr>
            <p:cNvPr id="17" name="Immagine 16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30816724-D5B9-A711-9C69-A3D509B9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8155886">
              <a:off x="7097708" y="3132851"/>
              <a:ext cx="45719" cy="55879"/>
            </a:xfrm>
            <a:prstGeom prst="rect">
              <a:avLst/>
            </a:prstGeom>
          </p:spPr>
        </p:pic>
        <p:pic>
          <p:nvPicPr>
            <p:cNvPr id="31" name="Immagine 30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D029212F-D97B-76CB-2432-E06EA3ECB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8155886">
              <a:off x="7133561" y="3154026"/>
              <a:ext cx="45719" cy="55879"/>
            </a:xfrm>
            <a:prstGeom prst="rect">
              <a:avLst/>
            </a:prstGeom>
          </p:spPr>
        </p:pic>
        <p:pic>
          <p:nvPicPr>
            <p:cNvPr id="32" name="Immagine 31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9106B170-5012-DC04-EB4F-5FD96BD6A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20478371">
              <a:off x="7169416" y="3183302"/>
              <a:ext cx="45719" cy="55879"/>
            </a:xfrm>
            <a:prstGeom prst="rect">
              <a:avLst/>
            </a:prstGeom>
          </p:spPr>
        </p:pic>
        <p:pic>
          <p:nvPicPr>
            <p:cNvPr id="33" name="Immagine 32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64062DEA-1302-CBD8-967D-147A5D2A3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20478371">
              <a:off x="7193430" y="3217094"/>
              <a:ext cx="45719" cy="55879"/>
            </a:xfrm>
            <a:prstGeom prst="rect">
              <a:avLst/>
            </a:prstGeom>
          </p:spPr>
        </p:pic>
        <p:pic>
          <p:nvPicPr>
            <p:cNvPr id="34" name="Immagine 33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62532FFC-20CE-5E75-C6F4-9D8218EE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20478371">
              <a:off x="7224038" y="3242950"/>
              <a:ext cx="45719" cy="55879"/>
            </a:xfrm>
            <a:prstGeom prst="rect">
              <a:avLst/>
            </a:prstGeom>
          </p:spPr>
        </p:pic>
        <p:pic>
          <p:nvPicPr>
            <p:cNvPr id="47" name="Immagine 46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E14D09A6-C524-27ED-15D9-6FA1743AE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9141">
              <a:off x="7242449" y="3282092"/>
              <a:ext cx="45719" cy="55879"/>
            </a:xfrm>
            <a:prstGeom prst="rect">
              <a:avLst/>
            </a:prstGeom>
          </p:spPr>
        </p:pic>
        <p:pic>
          <p:nvPicPr>
            <p:cNvPr id="48" name="Immagine 47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937F730F-A3D7-72DD-CBF6-D5DAD7FC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9141">
              <a:off x="7254646" y="3320647"/>
              <a:ext cx="45719" cy="55879"/>
            </a:xfrm>
            <a:prstGeom prst="rect">
              <a:avLst/>
            </a:prstGeom>
          </p:spPr>
        </p:pic>
        <p:pic>
          <p:nvPicPr>
            <p:cNvPr id="49" name="Immagine 48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223FF9AF-4E02-85E0-531C-DBF539EA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9141">
              <a:off x="7254647" y="3364552"/>
              <a:ext cx="45719" cy="55879"/>
            </a:xfrm>
            <a:prstGeom prst="rect">
              <a:avLst/>
            </a:prstGeom>
          </p:spPr>
        </p:pic>
        <p:pic>
          <p:nvPicPr>
            <p:cNvPr id="50" name="Immagine 49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785D91C4-D79A-8D05-6375-F8808EAA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557820">
              <a:off x="7045351" y="3108347"/>
              <a:ext cx="45719" cy="55879"/>
            </a:xfrm>
            <a:prstGeom prst="rect">
              <a:avLst/>
            </a:prstGeom>
          </p:spPr>
        </p:pic>
        <p:pic>
          <p:nvPicPr>
            <p:cNvPr id="51" name="Immagine 50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7D33A4B7-0190-246F-0B88-ADD3EA8BE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557820">
              <a:off x="7000303" y="3082708"/>
              <a:ext cx="45719" cy="55879"/>
            </a:xfrm>
            <a:prstGeom prst="rect">
              <a:avLst/>
            </a:prstGeom>
          </p:spPr>
        </p:pic>
        <p:pic>
          <p:nvPicPr>
            <p:cNvPr id="52" name="Immagine 51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37E4B4B7-AE0B-ECC0-33F1-79510AEE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200000">
              <a:off x="6978195" y="3099676"/>
              <a:ext cx="45719" cy="55879"/>
            </a:xfrm>
            <a:prstGeom prst="rect">
              <a:avLst/>
            </a:prstGeom>
          </p:spPr>
        </p:pic>
        <p:pic>
          <p:nvPicPr>
            <p:cNvPr id="53" name="Immagine 52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85140866-9A1D-1D5F-BEC9-9F4186069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5025330">
              <a:off x="6925149" y="3099675"/>
              <a:ext cx="45719" cy="55879"/>
            </a:xfrm>
            <a:prstGeom prst="rect">
              <a:avLst/>
            </a:prstGeom>
          </p:spPr>
        </p:pic>
        <p:pic>
          <p:nvPicPr>
            <p:cNvPr id="54" name="Immagine 53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5DC9B195-3B21-94AA-4585-C1022524B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3921529">
              <a:off x="6846022" y="3135864"/>
              <a:ext cx="45719" cy="55879"/>
            </a:xfrm>
            <a:prstGeom prst="rect">
              <a:avLst/>
            </a:prstGeom>
          </p:spPr>
        </p:pic>
        <p:pic>
          <p:nvPicPr>
            <p:cNvPr id="55" name="Immagine 54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D10183AD-8A93-E26A-96FD-903C3277D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746859">
              <a:off x="6880379" y="3128669"/>
              <a:ext cx="45719" cy="55879"/>
            </a:xfrm>
            <a:prstGeom prst="rect">
              <a:avLst/>
            </a:prstGeom>
          </p:spPr>
        </p:pic>
        <p:pic>
          <p:nvPicPr>
            <p:cNvPr id="56" name="Immagine 55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E3224949-32F8-58E8-5C1C-C162EAE8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3921529">
              <a:off x="6849571" y="3152589"/>
              <a:ext cx="45719" cy="55879"/>
            </a:xfrm>
            <a:prstGeom prst="rect">
              <a:avLst/>
            </a:prstGeom>
          </p:spPr>
        </p:pic>
        <p:pic>
          <p:nvPicPr>
            <p:cNvPr id="57" name="Immagine 56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884E1147-3767-CA19-204C-4AAECE494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61021">
              <a:off x="6807984" y="3169646"/>
              <a:ext cx="45719" cy="55879"/>
            </a:xfrm>
            <a:prstGeom prst="rect">
              <a:avLst/>
            </a:prstGeom>
          </p:spPr>
        </p:pic>
        <p:pic>
          <p:nvPicPr>
            <p:cNvPr id="58" name="Immagine 57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970F28DA-EEEE-B2A5-278A-BC1B3A3B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61021">
              <a:off x="6743291" y="3398978"/>
              <a:ext cx="45719" cy="55879"/>
            </a:xfrm>
            <a:prstGeom prst="rect">
              <a:avLst/>
            </a:prstGeom>
          </p:spPr>
        </p:pic>
        <p:pic>
          <p:nvPicPr>
            <p:cNvPr id="59" name="Immagine 58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A69373C9-6586-7EB1-79A4-D783264D9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61021">
              <a:off x="6731092" y="3349334"/>
              <a:ext cx="45719" cy="55879"/>
            </a:xfrm>
            <a:prstGeom prst="rect">
              <a:avLst/>
            </a:prstGeom>
          </p:spPr>
        </p:pic>
        <p:pic>
          <p:nvPicPr>
            <p:cNvPr id="60" name="Immagine 59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8DAAAADD-60F3-E9A2-AA8D-8E128B09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1010605">
              <a:off x="6751111" y="3362445"/>
              <a:ext cx="45719" cy="55879"/>
            </a:xfrm>
            <a:prstGeom prst="rect">
              <a:avLst/>
            </a:prstGeom>
          </p:spPr>
        </p:pic>
        <p:pic>
          <p:nvPicPr>
            <p:cNvPr id="61" name="Immagine 60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8D58142B-B92D-DC73-87EB-1B65D0029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743161" y="3302637"/>
              <a:ext cx="45719" cy="55879"/>
            </a:xfrm>
            <a:prstGeom prst="rect">
              <a:avLst/>
            </a:prstGeom>
          </p:spPr>
        </p:pic>
        <p:pic>
          <p:nvPicPr>
            <p:cNvPr id="62" name="Immagine 61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36CC86B5-02A8-719F-06BA-A65487B5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742901" y="3259188"/>
              <a:ext cx="45719" cy="55879"/>
            </a:xfrm>
            <a:prstGeom prst="rect">
              <a:avLst/>
            </a:prstGeom>
          </p:spPr>
        </p:pic>
        <p:pic>
          <p:nvPicPr>
            <p:cNvPr id="63" name="Immagine 62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6EED5A92-7344-1B17-B254-F8FF250CE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765237" y="3221537"/>
              <a:ext cx="45719" cy="55879"/>
            </a:xfrm>
            <a:prstGeom prst="rect">
              <a:avLst/>
            </a:prstGeom>
          </p:spPr>
        </p:pic>
        <p:pic>
          <p:nvPicPr>
            <p:cNvPr id="1024" name="Immagine 1023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028226A6-6238-2B17-8856-EACDEAE5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3183319">
              <a:off x="6784252" y="3201558"/>
              <a:ext cx="45719" cy="55879"/>
            </a:xfrm>
            <a:prstGeom prst="rect">
              <a:avLst/>
            </a:prstGeom>
          </p:spPr>
        </p:pic>
        <p:pic>
          <p:nvPicPr>
            <p:cNvPr id="1025" name="Immagine 1024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E61EF769-75C4-F234-005A-E1F8BBA3F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766603" y="3311123"/>
              <a:ext cx="45719" cy="55879"/>
            </a:xfrm>
            <a:prstGeom prst="rect">
              <a:avLst/>
            </a:prstGeom>
          </p:spPr>
        </p:pic>
        <p:pic>
          <p:nvPicPr>
            <p:cNvPr id="1027" name="Immagine 1026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60EA0F4D-58A2-9A48-CDE0-07A36A7F2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766343" y="3267674"/>
              <a:ext cx="45719" cy="55879"/>
            </a:xfrm>
            <a:prstGeom prst="rect">
              <a:avLst/>
            </a:prstGeom>
          </p:spPr>
        </p:pic>
        <p:pic>
          <p:nvPicPr>
            <p:cNvPr id="1028" name="Immagine 1027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844D7197-B273-FE9F-4A8F-D2DAF9C1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3183319">
              <a:off x="6807694" y="3210044"/>
              <a:ext cx="45719" cy="55879"/>
            </a:xfrm>
            <a:prstGeom prst="rect">
              <a:avLst/>
            </a:prstGeom>
          </p:spPr>
        </p:pic>
        <p:pic>
          <p:nvPicPr>
            <p:cNvPr id="1029" name="Immagine 1028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C05069B0-534B-677C-0B38-F54C5723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799072" y="3279339"/>
              <a:ext cx="45719" cy="55879"/>
            </a:xfrm>
            <a:prstGeom prst="rect">
              <a:avLst/>
            </a:prstGeom>
          </p:spPr>
        </p:pic>
        <p:pic>
          <p:nvPicPr>
            <p:cNvPr id="1030" name="Immagine 1029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6265F763-30EA-78AC-3D3B-DCF602113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798812" y="3235890"/>
              <a:ext cx="45719" cy="55879"/>
            </a:xfrm>
            <a:prstGeom prst="rect">
              <a:avLst/>
            </a:prstGeom>
          </p:spPr>
        </p:pic>
        <p:pic>
          <p:nvPicPr>
            <p:cNvPr id="1031" name="Immagine 1030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4ADF7329-37D7-AACF-CB17-A7F2ED020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3183319">
              <a:off x="6840163" y="3178260"/>
              <a:ext cx="45719" cy="55879"/>
            </a:xfrm>
            <a:prstGeom prst="rect">
              <a:avLst/>
            </a:prstGeom>
          </p:spPr>
        </p:pic>
        <p:pic>
          <p:nvPicPr>
            <p:cNvPr id="1032" name="Immagine 1031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02CF69E2-B28D-5DBD-2F15-CD76F79F5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3183319">
              <a:off x="6827093" y="3212884"/>
              <a:ext cx="45719" cy="55879"/>
            </a:xfrm>
            <a:prstGeom prst="rect">
              <a:avLst/>
            </a:prstGeom>
          </p:spPr>
        </p:pic>
        <p:pic>
          <p:nvPicPr>
            <p:cNvPr id="1033" name="Immagine 1032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7937AC56-0394-3383-8428-3A94A90E4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2233433">
              <a:off x="6841653" y="3247216"/>
              <a:ext cx="45719" cy="55879"/>
            </a:xfrm>
            <a:prstGeom prst="rect">
              <a:avLst/>
            </a:prstGeom>
          </p:spPr>
        </p:pic>
        <p:pic>
          <p:nvPicPr>
            <p:cNvPr id="1034" name="Immagine 1033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33F8B04D-C401-53D6-2B53-4834A2CF3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3183319">
              <a:off x="6883004" y="3189586"/>
              <a:ext cx="45719" cy="55879"/>
            </a:xfrm>
            <a:prstGeom prst="rect">
              <a:avLst/>
            </a:prstGeom>
          </p:spPr>
        </p:pic>
        <p:pic>
          <p:nvPicPr>
            <p:cNvPr id="1035" name="Immagine 1034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FACA05CD-31EC-2B26-8537-B7D38F671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5178399">
              <a:off x="6850866" y="3171091"/>
              <a:ext cx="45719" cy="55879"/>
            </a:xfrm>
            <a:prstGeom prst="rect">
              <a:avLst/>
            </a:prstGeom>
          </p:spPr>
        </p:pic>
        <p:pic>
          <p:nvPicPr>
            <p:cNvPr id="1036" name="Immagine 1035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348A9F1B-2680-AD3B-848B-CB86DD212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4228513">
              <a:off x="6865426" y="3205423"/>
              <a:ext cx="45719" cy="55879"/>
            </a:xfrm>
            <a:prstGeom prst="rect">
              <a:avLst/>
            </a:prstGeom>
          </p:spPr>
        </p:pic>
        <p:pic>
          <p:nvPicPr>
            <p:cNvPr id="1037" name="Immagine 1036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FBB8F677-4F4F-9730-0885-2ADA8F7D6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5178399">
              <a:off x="6906777" y="3147793"/>
              <a:ext cx="45719" cy="55879"/>
            </a:xfrm>
            <a:prstGeom prst="rect">
              <a:avLst/>
            </a:prstGeom>
          </p:spPr>
        </p:pic>
        <p:pic>
          <p:nvPicPr>
            <p:cNvPr id="1038" name="Immagine 1037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D56C4872-98E2-A27E-EF31-3BAB579FC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3930495">
              <a:off x="6914202" y="3148513"/>
              <a:ext cx="45719" cy="55879"/>
            </a:xfrm>
            <a:prstGeom prst="rect">
              <a:avLst/>
            </a:prstGeom>
          </p:spPr>
        </p:pic>
        <p:pic>
          <p:nvPicPr>
            <p:cNvPr id="1039" name="Immagine 1038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ABFDFA7C-AFFC-A0EF-A89D-147D4511B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2980609">
              <a:off x="6928762" y="3182845"/>
              <a:ext cx="45719" cy="55879"/>
            </a:xfrm>
            <a:prstGeom prst="rect">
              <a:avLst/>
            </a:prstGeom>
          </p:spPr>
        </p:pic>
        <p:pic>
          <p:nvPicPr>
            <p:cNvPr id="1040" name="Immagine 1039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862978B9-21CE-1C98-890E-514B7293C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5925575">
              <a:off x="6937975" y="3106720"/>
              <a:ext cx="45719" cy="55879"/>
            </a:xfrm>
            <a:prstGeom prst="rect">
              <a:avLst/>
            </a:prstGeom>
          </p:spPr>
        </p:pic>
        <p:pic>
          <p:nvPicPr>
            <p:cNvPr id="1041" name="Immagine 1040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28C93247-27FE-5002-A22D-4B525A3AC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4975689">
              <a:off x="6952535" y="3141052"/>
              <a:ext cx="45719" cy="55879"/>
            </a:xfrm>
            <a:prstGeom prst="rect">
              <a:avLst/>
            </a:prstGeom>
          </p:spPr>
        </p:pic>
        <p:pic>
          <p:nvPicPr>
            <p:cNvPr id="1042" name="Immagine 1041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BF9EEAFA-DA96-7301-6285-E4837258E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5925575">
              <a:off x="6993886" y="3083422"/>
              <a:ext cx="45719" cy="55879"/>
            </a:xfrm>
            <a:prstGeom prst="rect">
              <a:avLst/>
            </a:prstGeom>
          </p:spPr>
        </p:pic>
        <p:pic>
          <p:nvPicPr>
            <p:cNvPr id="1043" name="Immagine 1042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251EE716-EEAA-D941-1B4B-CE877A6C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8155886">
              <a:off x="7054086" y="3151775"/>
              <a:ext cx="45719" cy="55879"/>
            </a:xfrm>
            <a:prstGeom prst="rect">
              <a:avLst/>
            </a:prstGeom>
          </p:spPr>
        </p:pic>
        <p:pic>
          <p:nvPicPr>
            <p:cNvPr id="1044" name="Immagine 1043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D833598E-2FF7-46A1-5210-B685137C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8155886">
              <a:off x="7089939" y="3172950"/>
              <a:ext cx="45719" cy="55879"/>
            </a:xfrm>
            <a:prstGeom prst="rect">
              <a:avLst/>
            </a:prstGeom>
          </p:spPr>
        </p:pic>
        <p:pic>
          <p:nvPicPr>
            <p:cNvPr id="1045" name="Immagine 1044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426E3687-65EB-9D79-F3C6-BD7D42C5E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557820">
              <a:off x="7001729" y="3127271"/>
              <a:ext cx="45719" cy="55879"/>
            </a:xfrm>
            <a:prstGeom prst="rect">
              <a:avLst/>
            </a:prstGeom>
          </p:spPr>
        </p:pic>
        <p:pic>
          <p:nvPicPr>
            <p:cNvPr id="1046" name="Immagine 1045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641D8E38-219E-D571-BB6E-3995E3E4D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9194671" flipH="1">
              <a:off x="7121209" y="3195638"/>
              <a:ext cx="53290" cy="65133"/>
            </a:xfrm>
            <a:prstGeom prst="rect">
              <a:avLst/>
            </a:prstGeom>
          </p:spPr>
        </p:pic>
        <p:pic>
          <p:nvPicPr>
            <p:cNvPr id="1047" name="Immagine 1046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763EC888-8BFF-76A7-743F-C3F6FBF2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9194671" flipH="1">
              <a:off x="7157062" y="3216813"/>
              <a:ext cx="53290" cy="65133"/>
            </a:xfrm>
            <a:prstGeom prst="rect">
              <a:avLst/>
            </a:prstGeom>
          </p:spPr>
        </p:pic>
        <p:pic>
          <p:nvPicPr>
            <p:cNvPr id="1048" name="Immagine 1047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6F1A444A-765C-469C-5453-77647ACE3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7596605" flipH="1">
              <a:off x="7049271" y="3159249"/>
              <a:ext cx="53290" cy="65133"/>
            </a:xfrm>
            <a:prstGeom prst="rect">
              <a:avLst/>
            </a:prstGeom>
          </p:spPr>
        </p:pic>
        <p:pic>
          <p:nvPicPr>
            <p:cNvPr id="1051" name="Immagine 1050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14D92ACC-0E17-6904-B338-2D062522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20478371">
              <a:off x="7183320" y="3263090"/>
              <a:ext cx="45719" cy="55879"/>
            </a:xfrm>
            <a:prstGeom prst="rect">
              <a:avLst/>
            </a:prstGeom>
          </p:spPr>
        </p:pic>
        <p:pic>
          <p:nvPicPr>
            <p:cNvPr id="1052" name="Immagine 1051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C3C857F3-79AD-BFFB-22C8-FDF7BC4B0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9141">
              <a:off x="7201731" y="3302232"/>
              <a:ext cx="45719" cy="55879"/>
            </a:xfrm>
            <a:prstGeom prst="rect">
              <a:avLst/>
            </a:prstGeom>
          </p:spPr>
        </p:pic>
        <p:pic>
          <p:nvPicPr>
            <p:cNvPr id="1053" name="Immagine 1052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93749544-671A-1C44-26EF-4C229657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9141">
              <a:off x="7213928" y="3340787"/>
              <a:ext cx="45719" cy="55879"/>
            </a:xfrm>
            <a:prstGeom prst="rect">
              <a:avLst/>
            </a:prstGeom>
          </p:spPr>
        </p:pic>
        <p:pic>
          <p:nvPicPr>
            <p:cNvPr id="1054" name="Immagine 1053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CB880A0C-F948-2394-B67F-D52458311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89" t="57283" r="41111" b="38643"/>
            <a:stretch/>
          </p:blipFill>
          <p:spPr>
            <a:xfrm rot="169141">
              <a:off x="7213929" y="3384692"/>
              <a:ext cx="45719" cy="55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776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Caspani</dc:creator>
  <cp:lastModifiedBy>Andrea Caspani</cp:lastModifiedBy>
  <cp:revision>3</cp:revision>
  <dcterms:created xsi:type="dcterms:W3CDTF">2024-10-05T12:06:13Z</dcterms:created>
  <dcterms:modified xsi:type="dcterms:W3CDTF">2025-02-17T16:52:52Z</dcterms:modified>
</cp:coreProperties>
</file>