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ven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PFEP (PLAN FOR EVERY PART)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Larisa Hita Correa A01260185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Emilio Lamas García A01261609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Víctor Eduardo Nicolás Soledad A01261957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1028" name="Picture 4" descr="https://www.paychex.com/a/i/articles/purchase-order-basic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2427"/>
            <a:ext cx="3264657" cy="21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tgtmedia.com/rms/onlineImages/121009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8224"/>
            <a:ext cx="3436268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everagemedia.com/wp-content/uploads/2013/01/DSC039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6" y="3631836"/>
            <a:ext cx="3607327" cy="24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ages.xpresstags.com/img/lg/T/Identification-Production-Control-Tag-TG-073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717358"/>
            <a:ext cx="4634880" cy="27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hoffman-info.com/wp-content/uploads/2014/08/solv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19684"/>
            <a:ext cx="4486808" cy="33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81885"/>
              </p:ext>
            </p:extLst>
          </p:nvPr>
        </p:nvGraphicFramePr>
        <p:xfrm>
          <a:off x="179512" y="476670"/>
          <a:ext cx="8712968" cy="6260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626"/>
                <a:gridCol w="7184342"/>
              </a:tblGrid>
              <a:tr h="15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Part #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used to identify the material in the facility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5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Lot Number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used to identify the lot that the part arrived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Material name (e.g., frame, bolt, nut, yoke)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Daily Usage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amount of material used in a day through the entire plant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24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Usage Location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Process/areas where the material is used (e.g., Cell 14)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Storage Location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Address (location) where the material is stored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Order Frequency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Frequency that the material is ordered from the supplier (e.g., daily, weekly, monthly, as required)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41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 of the material supplier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City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City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State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(State, province, region, district)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</a:t>
                      </a:r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effectLst/>
                        </a:rPr>
                        <a:t>Country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Country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Type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Packaging type of the container (e.g., cardboard box, reusable tote, wire basket) 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an empty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 Part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1 unit of material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Total Package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a full container of material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Length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Length or depth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Width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Width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Height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Height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Usage Per Assembly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parts required for 1 finished product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Hourly Usage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number of pieces used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Standard Container Quantity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Piece count of material in one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Containers Used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number of containers required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Shipment Size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Size of a standard shipment in days  (1 week shipment = 5 days)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Carrier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Company providing parts-transportation services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Transit Time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Travel time required from the supplier to the facility (in days)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# of Cards In Loop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pull signals that are in the system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Performance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performance rating that includes on-time delivery, quality, etc.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Reorder point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 T</a:t>
                      </a:r>
                      <a:r>
                        <a:rPr lang="en-US" sz="600">
                          <a:effectLst/>
                        </a:rPr>
                        <a:t>he level of </a:t>
                      </a:r>
                      <a:r>
                        <a:rPr lang="en-US" sz="600" u="none" strike="noStrike">
                          <a:effectLst/>
                          <a:hlinkClick r:id="rId2" tooltip="Inventory"/>
                        </a:rPr>
                        <a:t>inventory</a:t>
                      </a:r>
                      <a:r>
                        <a:rPr lang="en-US" sz="600">
                          <a:effectLst/>
                        </a:rPr>
                        <a:t> which triggers an action to replenish that particular inventory stock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Price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Price per unit</a:t>
                      </a:r>
                      <a:endParaRPr lang="es-MX" sz="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Time, because one of the proposals is to reduce time in all of the paperwork, and transition between departments.</a:t>
            </a:r>
          </a:p>
          <a:p>
            <a:r>
              <a:rPr lang="en-US" dirty="0" smtClean="0"/>
              <a:t>Money, it could be expensive at the beginning because of  the initial investment, but reducing errors the savings will payoff.</a:t>
            </a:r>
          </a:p>
          <a:p>
            <a:r>
              <a:rPr lang="en-US" dirty="0" smtClean="0"/>
              <a:t>Communication between all of the departments will ensure a quick and updated information that will remove information bias.</a:t>
            </a:r>
          </a:p>
          <a:p>
            <a:r>
              <a:rPr lang="en-US" dirty="0" smtClean="0"/>
              <a:t>Reduction of reworks.</a:t>
            </a:r>
          </a:p>
          <a:p>
            <a:r>
              <a:rPr lang="en-US" dirty="0" smtClean="0"/>
              <a:t>Talent will be easier </a:t>
            </a:r>
            <a:r>
              <a:rPr lang="en-US" smtClean="0"/>
              <a:t>to emerge.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0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Classify correctly every part in its own place, </a:t>
            </a:r>
            <a:r>
              <a:rPr lang="en-US" sz="3200" dirty="0"/>
              <a:t>so </a:t>
            </a:r>
            <a:r>
              <a:rPr lang="en-US" sz="3200" dirty="0" smtClean="0"/>
              <a:t>it corresponds </a:t>
            </a:r>
            <a:r>
              <a:rPr lang="en-US" sz="3200" dirty="0"/>
              <a:t>with the information </a:t>
            </a:r>
            <a:r>
              <a:rPr lang="en-US" sz="3200" dirty="0" smtClean="0"/>
              <a:t>captured in </a:t>
            </a:r>
            <a:r>
              <a:rPr lang="en-US" sz="3200" dirty="0"/>
              <a:t>the </a:t>
            </a:r>
            <a:r>
              <a:rPr lang="en-US" sz="3200" dirty="0" smtClean="0"/>
              <a:t>database.</a:t>
            </a:r>
          </a:p>
          <a:p>
            <a:endParaRPr lang="en-US" sz="3200" dirty="0" smtClean="0"/>
          </a:p>
          <a:p>
            <a:r>
              <a:rPr lang="en-US" sz="3200" dirty="0" smtClean="0"/>
              <a:t>Select the best suppliers for every part.</a:t>
            </a:r>
          </a:p>
          <a:p>
            <a:endParaRPr lang="en-US" sz="3200" dirty="0" smtClean="0"/>
          </a:p>
          <a:p>
            <a:r>
              <a:rPr lang="en-US" sz="3200" dirty="0" smtClean="0"/>
              <a:t>Reduce the use of </a:t>
            </a:r>
            <a:r>
              <a:rPr lang="en-US" sz="3200" dirty="0"/>
              <a:t>paper for </a:t>
            </a:r>
            <a:r>
              <a:rPr lang="en-US" sz="3200" dirty="0" smtClean="0"/>
              <a:t>paperwork.</a:t>
            </a:r>
          </a:p>
          <a:p>
            <a:endParaRPr lang="en-US" sz="3200" dirty="0"/>
          </a:p>
          <a:p>
            <a:r>
              <a:rPr lang="en-US" sz="3200" dirty="0" smtClean="0"/>
              <a:t>Using a system. Bring </a:t>
            </a:r>
            <a:r>
              <a:rPr lang="en-US" sz="3200" dirty="0"/>
              <a:t>just the needed </a:t>
            </a:r>
            <a:r>
              <a:rPr lang="en-US" sz="3200" dirty="0" smtClean="0"/>
              <a:t>information, about each part, for every department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Redesign </a:t>
            </a:r>
            <a:r>
              <a:rPr lang="en-US" sz="2800" i="1" dirty="0"/>
              <a:t>Kanban</a:t>
            </a:r>
            <a:r>
              <a:rPr lang="en-US" sz="2800" dirty="0"/>
              <a:t> cards, it could be read by barcode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Standardize the amount of parts used in every process, so the transition could be easier and faster using the Kanban cards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Automate orders, using the reorder point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Consider subassemblies as part of the data base.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5547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</TotalTime>
  <Words>518</Words>
  <Application>Microsoft Office PowerPoint</Application>
  <PresentationFormat>Presentación en pantalla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Claridad</vt:lpstr>
      <vt:lpstr>PFEP (PLAN FOR EVERY PART)</vt:lpstr>
      <vt:lpstr>Presentación de PowerPoint</vt:lpstr>
      <vt:lpstr>Presentación de PowerPoint</vt:lpstr>
      <vt:lpstr>Savings</vt:lpstr>
      <vt:lpstr>Improvements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PFEP (PLAN FOR EVERY PART)</dc:title>
  <dc:creator>Emilio Lamas</dc:creator>
  <cp:lastModifiedBy>victor eduardo</cp:lastModifiedBy>
  <cp:revision>11</cp:revision>
  <dcterms:created xsi:type="dcterms:W3CDTF">2016-08-17T21:41:33Z</dcterms:created>
  <dcterms:modified xsi:type="dcterms:W3CDTF">2016-08-18T00:01:20Z</dcterms:modified>
</cp:coreProperties>
</file>