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Angelo Tarvina" initials="MAT" lastIdx="1" clrIdx="0">
    <p:extLst>
      <p:ext uri="{19B8F6BF-5375-455C-9EA6-DF929625EA0E}">
        <p15:presenceInfo xmlns:p15="http://schemas.microsoft.com/office/powerpoint/2012/main" userId="Mark Angelo Tar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6A6C6-9DCB-4BE5-8AA5-F871D7F633A8}" type="datetimeFigureOut">
              <a:rPr lang="en-PH" smtClean="0"/>
              <a:t>01/01/2021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E5557-5A48-4216-9220-CD58E14A93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56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E5557-5A48-4216-9220-CD58E14A93AA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95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F1CA0A3-6D92-4FE6-8819-E97A49BEC7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F1CA0A3-6D92-4FE6-8819-E97A49BEC7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3CB0B-627E-4768-A041-E4AD93739DC5}"/>
              </a:ext>
            </a:extLst>
          </p:cNvPr>
          <p:cNvSpPr txBox="1"/>
          <p:nvPr/>
        </p:nvSpPr>
        <p:spPr>
          <a:xfrm>
            <a:off x="1675002" y="1199626"/>
            <a:ext cx="88419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>
                <a:solidFill>
                  <a:schemeClr val="bg1"/>
                </a:solidFill>
                <a:latin typeface="Zorque" panose="04010000000000000000" pitchFamily="82" charset="0"/>
              </a:rPr>
              <a:t>SPACE CONQUEROR</a:t>
            </a:r>
          </a:p>
          <a:p>
            <a:pPr algn="ctr"/>
            <a:r>
              <a:rPr lang="en-PH" sz="2400" dirty="0">
                <a:solidFill>
                  <a:schemeClr val="bg1"/>
                </a:solidFill>
                <a:latin typeface="Zorque" panose="04010000000000000000" pitchFamily="82" charset="0"/>
              </a:rPr>
              <a:t>[Test Project using pygame]</a:t>
            </a:r>
            <a:endParaRPr lang="en-PH" sz="4000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pPr algn="ctr"/>
            <a:endParaRPr lang="en-PH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pPr algn="ctr"/>
            <a:endParaRPr lang="en-PH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pPr algn="ctr"/>
            <a:r>
              <a:rPr lang="en-PH" dirty="0">
                <a:solidFill>
                  <a:schemeClr val="bg1"/>
                </a:solidFill>
                <a:latin typeface="Zorque" panose="04010000000000000000" pitchFamily="82" charset="0"/>
              </a:rPr>
              <a:t>By Tarvs Hobbytronics</a:t>
            </a:r>
          </a:p>
          <a:p>
            <a:pPr algn="ctr"/>
            <a:endParaRPr lang="en-PH" dirty="0">
              <a:solidFill>
                <a:schemeClr val="bg1"/>
              </a:solidFill>
              <a:latin typeface="Zorque" panose="04010000000000000000" pitchFamily="82" charset="0"/>
            </a:endParaRPr>
          </a:p>
        </p:txBody>
      </p:sp>
      <p:pic>
        <p:nvPicPr>
          <p:cNvPr id="8" name="Picture 7" descr="A picture containing text, clipart, painted&#10;&#10;Description automatically generated">
            <a:extLst>
              <a:ext uri="{FF2B5EF4-FFF2-40B4-BE49-F238E27FC236}">
                <a16:creationId xmlns:a16="http://schemas.microsoft.com/office/drawing/2014/main" id="{808AEB74-46D4-45F5-8C21-3B2B5269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61" y="4669098"/>
            <a:ext cx="2543881" cy="750755"/>
          </a:xfrm>
          <a:prstGeom prst="rect">
            <a:avLst/>
          </a:prstGeom>
        </p:spPr>
      </p:pic>
      <p:pic>
        <p:nvPicPr>
          <p:cNvPr id="10" name="Picture 9" descr="A screenshot of a logo&#10;&#10;Description automatically generated with low confidence">
            <a:extLst>
              <a:ext uri="{FF2B5EF4-FFF2-40B4-BE49-F238E27FC236}">
                <a16:creationId xmlns:a16="http://schemas.microsoft.com/office/drawing/2014/main" id="{95181D5B-ADCC-4988-B503-BC080BD3F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58" y="3821585"/>
            <a:ext cx="2543884" cy="7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2FFA8-83C9-4F3A-8A20-C0A23AC3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4" y="959281"/>
            <a:ext cx="8883940" cy="4145670"/>
          </a:xfrm>
          <a:prstGeom prst="rect">
            <a:avLst/>
          </a:prstGeom>
        </p:spPr>
      </p:pic>
      <p:pic>
        <p:nvPicPr>
          <p:cNvPr id="6" name="Picture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F1CA0A3-6D92-4FE6-8819-E97A49BEC7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0" y="-4"/>
            <a:ext cx="12192000" cy="68580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C38FF73-FFC9-4875-AE10-C186D5BF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046" y="0"/>
            <a:ext cx="796954" cy="79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BCC5D-90D6-48BB-AA3B-6F368F55E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6878"/>
            <a:ext cx="1644243" cy="164424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A29CA3-D86B-4BB4-9D4C-5D2081E29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971" y="2606879"/>
            <a:ext cx="1644242" cy="164424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98387E8-F859-45CD-BEA2-EEF5586CB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879" y="5213758"/>
            <a:ext cx="1644242" cy="164424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A27EADC-8249-4CD8-A0B2-7FF54A25F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1137" y="0"/>
            <a:ext cx="796955" cy="7969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730143C-EABE-47C7-80A0-C5CA161A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8090" y="-2"/>
            <a:ext cx="796956" cy="79695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7C71A73-94D4-4C0B-ABBE-E0FDE972A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4179" y="-8"/>
            <a:ext cx="796956" cy="7969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A231C4-2A23-4ADD-A917-F2F5D2E11553}"/>
              </a:ext>
            </a:extLst>
          </p:cNvPr>
          <p:cNvSpPr txBox="1"/>
          <p:nvPr/>
        </p:nvSpPr>
        <p:spPr>
          <a:xfrm>
            <a:off x="4195479" y="998290"/>
            <a:ext cx="3801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rgbClr val="FFFF00"/>
                </a:solidFill>
                <a:latin typeface="Zorque" panose="04010000000000000000" pitchFamily="82" charset="0"/>
              </a:rPr>
              <a:t>&lt;ship name&gt;</a:t>
            </a:r>
            <a:endParaRPr lang="en-PH" sz="2400" dirty="0">
              <a:solidFill>
                <a:srgbClr val="FFFF00"/>
              </a:solidFill>
              <a:latin typeface="Zorque" panose="04010000000000000000" pitchFamily="82" charset="0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73AA5F-A0EA-4CD6-ACE1-CD0FB0A615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3382" y="2906081"/>
            <a:ext cx="1009650" cy="10458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7FDDBC-C449-4DFE-84E8-5E8C76B52248}"/>
              </a:ext>
            </a:extLst>
          </p:cNvPr>
          <p:cNvSpPr txBox="1"/>
          <p:nvPr/>
        </p:nvSpPr>
        <p:spPr>
          <a:xfrm>
            <a:off x="7276655" y="2003259"/>
            <a:ext cx="26581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solidFill>
                  <a:srgbClr val="FFFF00"/>
                </a:solidFill>
                <a:latin typeface="Zorque" panose="04010000000000000000" pitchFamily="82" charset="0"/>
              </a:rPr>
              <a:t>Attributes</a:t>
            </a:r>
          </a:p>
          <a:p>
            <a:endParaRPr lang="en-PH" dirty="0">
              <a:solidFill>
                <a:srgbClr val="FFFF00"/>
              </a:solidFill>
              <a:latin typeface="Zorque" panose="04010000000000000000" pitchFamily="82" charset="0"/>
            </a:endParaRP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Lifepoints: 	1000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Missile:			3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Missile type: 		1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Bomb:				1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Bomb type:			1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Move speed:		2</a:t>
            </a:r>
          </a:p>
          <a:p>
            <a:r>
              <a:rPr lang="en-PH" dirty="0">
                <a:solidFill>
                  <a:srgbClr val="FFFF00"/>
                </a:solidFill>
                <a:latin typeface="Zorque" panose="04010000000000000000" pitchFamily="82" charset="0"/>
              </a:rPr>
              <a:t>Turning speed:	1</a:t>
            </a:r>
          </a:p>
        </p:txBody>
      </p:sp>
    </p:spTree>
    <p:extLst>
      <p:ext uri="{BB962C8B-B14F-4D97-AF65-F5344CB8AC3E}">
        <p14:creationId xmlns:p14="http://schemas.microsoft.com/office/powerpoint/2010/main" val="126696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9F2F763-0928-4C16-ACCC-90312277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996"/>
            <a:ext cx="12192000" cy="762000"/>
          </a:xfrm>
          <a:prstGeom prst="rect">
            <a:avLst/>
          </a:prstGeom>
        </p:spPr>
      </p:pic>
      <p:pic>
        <p:nvPicPr>
          <p:cNvPr id="6" name="Picture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F1CA0A3-6D92-4FE6-8819-E97A49BEC7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-31748" y="-36"/>
            <a:ext cx="12192000" cy="68580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C38FF73-FFC9-4875-AE10-C186D5BF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046" y="0"/>
            <a:ext cx="796954" cy="79695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A27EADC-8249-4CD8-A0B2-7FF54A25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137" y="0"/>
            <a:ext cx="796955" cy="7969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730143C-EABE-47C7-80A0-C5CA161A2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090" y="-2"/>
            <a:ext cx="796956" cy="7969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E897B87-38FC-4FD8-9F2A-2F18997E1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224" y="-7"/>
            <a:ext cx="796954" cy="79695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04B7BE9-91A9-4ABB-9885-04DB8EC4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4178" y="-17"/>
            <a:ext cx="796954" cy="79695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9604ACC-6A29-440C-899E-FBD88546A2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0284" y="0"/>
            <a:ext cx="796937" cy="796937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29BF7B1-C9E5-44FC-AACA-4689FF077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8"/>
            <a:ext cx="3659139" cy="555495"/>
          </a:xfrm>
          <a:prstGeom prst="rect">
            <a:avLst/>
          </a:prstGeom>
        </p:spPr>
      </p:pic>
      <p:pic>
        <p:nvPicPr>
          <p:cNvPr id="31" name="Picture 30" descr="A picture containing accessory, necklet, spectacles&#10;&#10;Description automatically generated">
            <a:extLst>
              <a:ext uri="{FF2B5EF4-FFF2-40B4-BE49-F238E27FC236}">
                <a16:creationId xmlns:a16="http://schemas.microsoft.com/office/drawing/2014/main" id="{A2609916-2DC0-4D84-81BD-F9571503C2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7531" y="0"/>
            <a:ext cx="796937" cy="824691"/>
          </a:xfrm>
          <a:prstGeom prst="rect">
            <a:avLst/>
          </a:prstGeom>
        </p:spPr>
      </p:pic>
      <p:pic>
        <p:nvPicPr>
          <p:cNvPr id="33" name="Picture 32" descr="A picture containing transport, disk brake&#10;&#10;Description automatically generated">
            <a:extLst>
              <a:ext uri="{FF2B5EF4-FFF2-40B4-BE49-F238E27FC236}">
                <a16:creationId xmlns:a16="http://schemas.microsoft.com/office/drawing/2014/main" id="{14490F11-A93E-4E45-ABF3-8A62968A26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308" y="6281690"/>
            <a:ext cx="390612" cy="3906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020734-707E-40AE-B51C-39FF00BF6525}"/>
              </a:ext>
            </a:extLst>
          </p:cNvPr>
          <p:cNvSpPr txBox="1"/>
          <p:nvPr/>
        </p:nvSpPr>
        <p:spPr>
          <a:xfrm>
            <a:off x="876323" y="6249910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Zorque" panose="04010000000000000000" pitchFamily="82" charset="0"/>
              </a:rPr>
              <a:t>1</a:t>
            </a:r>
            <a:endParaRPr lang="en-PH" dirty="0">
              <a:latin typeface="Zorque" panose="04010000000000000000" pitchFamily="82" charset="0"/>
            </a:endParaRPr>
          </a:p>
        </p:txBody>
      </p:sp>
      <p:pic>
        <p:nvPicPr>
          <p:cNvPr id="36" name="Picture 35" descr="A close - up of a toy&#10;&#10;Description automatically generated with low confidence">
            <a:extLst>
              <a:ext uri="{FF2B5EF4-FFF2-40B4-BE49-F238E27FC236}">
                <a16:creationId xmlns:a16="http://schemas.microsoft.com/office/drawing/2014/main" id="{07B6E049-D5F4-4E9F-8CBF-1A8173DE78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54331" y="5930781"/>
            <a:ext cx="532888" cy="1094976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54D213B-436E-4427-9D4C-EB9DF0F4AC9F}"/>
              </a:ext>
            </a:extLst>
          </p:cNvPr>
          <p:cNvSpPr txBox="1"/>
          <p:nvPr/>
        </p:nvSpPr>
        <p:spPr>
          <a:xfrm>
            <a:off x="2972397" y="624189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Zorque" panose="04010000000000000000" pitchFamily="82" charset="0"/>
              </a:rPr>
              <a:t>5</a:t>
            </a:r>
            <a:endParaRPr lang="en-PH" dirty="0">
              <a:latin typeface="Zorque" panose="04010000000000000000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819943-7BEB-4B79-B4D1-548D51C6B35E}"/>
              </a:ext>
            </a:extLst>
          </p:cNvPr>
          <p:cNvSpPr txBox="1"/>
          <p:nvPr/>
        </p:nvSpPr>
        <p:spPr>
          <a:xfrm>
            <a:off x="5745005" y="227679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latin typeface="Zorque" panose="04010000000000000000" pitchFamily="82" charset="0"/>
              </a:rPr>
              <a:t>LVL 1</a:t>
            </a:r>
          </a:p>
        </p:txBody>
      </p:sp>
    </p:spTree>
    <p:extLst>
      <p:ext uri="{BB962C8B-B14F-4D97-AF65-F5344CB8AC3E}">
        <p14:creationId xmlns:p14="http://schemas.microsoft.com/office/powerpoint/2010/main" val="321197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62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Zorque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Angelo Tarvina</dc:creator>
  <cp:lastModifiedBy>Mark Angelo Tarvina</cp:lastModifiedBy>
  <cp:revision>6</cp:revision>
  <dcterms:created xsi:type="dcterms:W3CDTF">2021-01-01T14:01:26Z</dcterms:created>
  <dcterms:modified xsi:type="dcterms:W3CDTF">2021-01-01T14:51:46Z</dcterms:modified>
</cp:coreProperties>
</file>