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41d65723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41d65723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1d65723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1d65723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1d65723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41d65723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1d65723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1d6572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41d6572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41d6572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41d65723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41d6572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1d6572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41d6572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1d6572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1d6572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1d65723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41d65723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41d65723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41d65723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1d65723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1d65723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1d65723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1d65723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quBb--IJPPc&amp;t=384s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50500" y="410215"/>
            <a:ext cx="7243009" cy="3670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Matthew Beale T1 Assessment 3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476375" y="1576556"/>
            <a:ext cx="8191245" cy="851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Terminal Application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3571937"/>
            <a:ext cx="22383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235375" y="172378"/>
            <a:ext cx="5221371" cy="897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Error Handling</a:t>
            </a: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75" y="1250300"/>
            <a:ext cx="3812800" cy="1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275" y="2522600"/>
            <a:ext cx="4734599" cy="1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275" y="3898400"/>
            <a:ext cx="4526150" cy="4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68650" y="1292375"/>
            <a:ext cx="3668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some examples of how error </a:t>
            </a:r>
            <a:r>
              <a:rPr lang="en-GB"/>
              <a:t>handling is utilised through try and except, while loops and else statements.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Try-except is used to try and catch a FileNotFoundError when attempting to load the text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 I use while loops with conditionals to handle user input errors when selecting difficulty levels, ensuring valid options are chosen.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also use If and Else statements to handle cases where the user types the correct or incorrect lines.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70500" y="137550"/>
            <a:ext cx="3808124" cy="8171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Modules</a:t>
            </a: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800" y="231793"/>
            <a:ext cx="1733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988" y="1997800"/>
            <a:ext cx="5845164" cy="2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05725" y="1322725"/>
            <a:ext cx="266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my application I have needed to use the time, random and colr modules.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module for calculation and measurement of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module for randomisation of lines of text from selected sample text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Colr module for colourisation and pleasing aesthetics of the application when running in real time.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214725" y="146325"/>
            <a:ext cx="5760822" cy="10163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Bash Script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625" y="1963599"/>
            <a:ext cx="28289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51225" y="1761775"/>
            <a:ext cx="3488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have supplied a bash script to create and enable a virtual environment that then installs the modules required for the application to 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script then runs the program and after the program is terminated, the virtual environment is then deactivated.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76250" y="2196104"/>
            <a:ext cx="8191151" cy="7509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Thankyou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36908" y="146225"/>
            <a:ext cx="4820098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Typethis</a:t>
            </a:r>
          </a:p>
        </p:txBody>
      </p:sp>
      <p:sp>
        <p:nvSpPr>
          <p:cNvPr id="62" name="Google Shape;62;p14"/>
          <p:cNvSpPr txBox="1"/>
          <p:nvPr/>
        </p:nvSpPr>
        <p:spPr>
          <a:xfrm>
            <a:off x="961950" y="1742375"/>
            <a:ext cx="76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Typethis is a terminal application I have created with reference to Youtube: “NeuralNine </a:t>
            </a:r>
            <a:r>
              <a:rPr lang="en-GB">
                <a:solidFill>
                  <a:schemeClr val="dk1"/>
                </a:solidFill>
              </a:rPr>
              <a:t>- Speed Typing Test in Python”</a:t>
            </a:r>
            <a:r>
              <a:rPr lang="en-GB"/>
              <a:t> to help with increasing a users type speed.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961950" y="2371650"/>
            <a:ext cx="5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https://www.youtube.com/watch?v=quBb--IJPPc&amp;t=384s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425" y="2831600"/>
            <a:ext cx="5845164" cy="2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170175" y="62950"/>
            <a:ext cx="4527996" cy="9978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Planning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50" y="1060775"/>
            <a:ext cx="3643125" cy="40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08425" y="178750"/>
            <a:ext cx="3580725" cy="645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Features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1046875" y="1537900"/>
            <a:ext cx="7226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Typethis key features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Difficulty selection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Countdown timer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Timer to measure and calculate words per minute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File handling to select and </a:t>
            </a:r>
            <a:r>
              <a:rPr lang="en-GB"/>
              <a:t>randomise</a:t>
            </a:r>
            <a:r>
              <a:rPr lang="en-GB"/>
              <a:t> lines of text as sample text to type 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File handling to save results to results.txt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File handling to calculate the average words per minute from previous results.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Colourisation of text for aesthetics purposes using the colr module.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147350" y="192425"/>
            <a:ext cx="5045341" cy="558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Difficulty Selection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25" y="976950"/>
            <a:ext cx="4929151" cy="1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825" y="2304450"/>
            <a:ext cx="2835400" cy="8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3825" y="3240000"/>
            <a:ext cx="2432375" cy="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3825" y="4171669"/>
            <a:ext cx="3510950" cy="9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03000" y="958875"/>
            <a:ext cx="323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 have defined select_difficulty to check if user input selects easy, medium or hard modes (by inputting e,m or h for ease instead of typing entire word) or decides to exit the application. It then sets self.difficulty to = the text of ‘easy’, ‘medium’ or ‘hard’ which is then inputted into the file handling of load_texts.</a:t>
            </a:r>
            <a:endParaRPr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403000" y="2130800"/>
            <a:ext cx="287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 have define load_texts to open the specific file of textseasy.txt, textsmedium.txt or textshard.txt as selected from the select_difficulty method. It then opens that file and defines self.texts to equal the individual lines of that document.</a:t>
            </a:r>
            <a:endParaRPr sz="600"/>
          </a:p>
        </p:txBody>
      </p:sp>
      <p:sp>
        <p:nvSpPr>
          <p:cNvPr id="88" name="Google Shape;88;p17"/>
          <p:cNvSpPr txBox="1"/>
          <p:nvPr/>
        </p:nvSpPr>
        <p:spPr>
          <a:xfrm>
            <a:off x="403000" y="3195150"/>
            <a:ext cx="287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 have then defined a start method which calls the select_difficulty and load_texts methods and sets self.sample_text to equal a randomly selected line from whichever of the easy,medium or hard text documents were selected. It then activates the self.running method and sets self.start_time to current time ready for the calculation of words per minute.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212200" y="283900"/>
            <a:ext cx="4975868" cy="57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Countdown Timer</a:t>
            </a: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425" y="3872100"/>
            <a:ext cx="5086650" cy="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425" y="1243775"/>
            <a:ext cx="3534850" cy="20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21525" y="1324825"/>
            <a:ext cx="344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have added a countdown timer before sample_text is displayed as selected from the difficulty section. This prints how many seconds are left before the user is presented with their text to speed type to.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77150" y="3631650"/>
            <a:ext cx="319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have then accounted for the 3 second countdown timer in the words per minute calculation.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110300" y="204499"/>
            <a:ext cx="6045921" cy="4718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Calculate Words Per Minute</a:t>
            </a: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125" y="3117025"/>
            <a:ext cx="5086650" cy="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125" y="1127825"/>
            <a:ext cx="5396999" cy="14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82575" y="1130250"/>
            <a:ext cx="2765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users input equals the self.sample_text then self.running stops and the save_results function is called. (details on following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“Correct!” message is displayed with the calculated words per minute from the speed() function that calculates the words typed divided (using the len(self.sample_text.split())) by the elapsed_time x 60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Incorrect, the user gets to restart the speed typing test.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133475" y="159800"/>
            <a:ext cx="5022178" cy="69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Save Results</a:t>
            </a: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50" y="1551325"/>
            <a:ext cx="8532376" cy="6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907700" y="2709825"/>
            <a:ext cx="680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save_results function was called in the previous slide. This opens the file results.txt and appends a new line (as it’s opened as “a”) with the difficulty that was selected as well as the calculated words per minute.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128825" y="183126"/>
            <a:ext cx="7435614" cy="831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Average Words Per Minute</a:t>
            </a: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75" y="1324350"/>
            <a:ext cx="5670300" cy="13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275" y="3238025"/>
            <a:ext cx="5063475" cy="13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59425" y="1259975"/>
            <a:ext cx="283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words per minute is calculated in the get_average_wpm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gets the value by splitting off the </a:t>
            </a:r>
            <a:r>
              <a:rPr lang="en-GB"/>
              <a:t>unnecessary text read in the results.txt file and adds them all to a list ready for calculation.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average_speed is calculated by adding all of the speeds in the list and dividing them by the total index of the list of speeds.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value is displayed in the __init__ method to display the total average of previous results.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