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Bebas Neu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92b987f4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92b987f4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86ca632bb8_0_3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86ca632bb8_0_3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6ca632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6ca632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92b9ca3f2f_0_3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92b9ca3f2f_0_3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92b987f4a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92b987f4a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1a4c6db4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11a4c6db4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92b9ca3f2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92b9ca3f2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hyperlink" Target="https://drive.google.com/file/d/1mw9CKBNNqmYeazbw7wBZSEoJzm-kV8Rm/view?usp=sharing" TargetMode="External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143625" y="959809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Pcto 5°inc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009200" y="2623221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Group_2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Google Maps API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9" name="Google Shape;1869;p22"/>
          <p:cNvSpPr txBox="1"/>
          <p:nvPr/>
        </p:nvSpPr>
        <p:spPr>
          <a:xfrm>
            <a:off x="5154775" y="4614000"/>
            <a:ext cx="367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Matteo Panicciari - Antonenko Giuliano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0" name="Google Shape;18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157536"/>
            <a:ext cx="435725" cy="45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1" name="Google Shape;18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650" y="4088254"/>
            <a:ext cx="565300" cy="59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6" name="Google Shape;18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75" y="1449113"/>
            <a:ext cx="3473152" cy="237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23"/>
          <p:cNvSpPr txBox="1"/>
          <p:nvPr/>
        </p:nvSpPr>
        <p:spPr>
          <a:xfrm>
            <a:off x="4539400" y="1301175"/>
            <a:ext cx="44103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Serverless computing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Serverless computing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consists in the use of an external infrastructure to develop and run applications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The management and operation of these servers is delegated to a third party.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Physical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server disadvantages: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749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Keeping the server up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even when we are not serving out any requests.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Maintenance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the server and all its resources.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Applying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 updates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the server.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8" name="Google Shape;1878;p23"/>
          <p:cNvSpPr/>
          <p:nvPr/>
        </p:nvSpPr>
        <p:spPr>
          <a:xfrm>
            <a:off x="4324499" y="3159987"/>
            <a:ext cx="372204" cy="665987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4"/>
          <p:cNvSpPr txBox="1"/>
          <p:nvPr>
            <p:ph type="title"/>
          </p:nvPr>
        </p:nvSpPr>
        <p:spPr>
          <a:xfrm>
            <a:off x="720000" y="461875"/>
            <a:ext cx="77040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Amazon Web Services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(AWS)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4" name="Google Shape;1884;p24"/>
          <p:cNvSpPr txBox="1"/>
          <p:nvPr>
            <p:ph idx="8" type="title"/>
          </p:nvPr>
        </p:nvSpPr>
        <p:spPr>
          <a:xfrm>
            <a:off x="6672300" y="2868050"/>
            <a:ext cx="17961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Amazon developer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5" name="Google Shape;1885;p24"/>
          <p:cNvSpPr txBox="1"/>
          <p:nvPr>
            <p:ph idx="5" type="title"/>
          </p:nvPr>
        </p:nvSpPr>
        <p:spPr>
          <a:xfrm>
            <a:off x="3666725" y="2868050"/>
            <a:ext cx="19836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Gateway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6" name="Google Shape;1886;p24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Lambda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7" name="Google Shape;18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25" y="1643488"/>
            <a:ext cx="716375" cy="8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726" y="1687425"/>
            <a:ext cx="760299" cy="7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950" y="1534583"/>
            <a:ext cx="1022075" cy="102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0" name="Google Shape;1890;p24"/>
          <p:cNvCxnSpPr/>
          <p:nvPr/>
        </p:nvCxnSpPr>
        <p:spPr>
          <a:xfrm>
            <a:off x="2186700" y="2868050"/>
            <a:ext cx="909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1" name="Google Shape;1891;p24"/>
          <p:cNvCxnSpPr/>
          <p:nvPr/>
        </p:nvCxnSpPr>
        <p:spPr>
          <a:xfrm>
            <a:off x="5108900" y="2868050"/>
            <a:ext cx="909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2" name="Google Shape;1892;p24"/>
          <p:cNvCxnSpPr/>
          <p:nvPr/>
        </p:nvCxnSpPr>
        <p:spPr>
          <a:xfrm flipH="1">
            <a:off x="5097800" y="3634575"/>
            <a:ext cx="9315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3" name="Google Shape;1893;p24"/>
          <p:cNvCxnSpPr/>
          <p:nvPr/>
        </p:nvCxnSpPr>
        <p:spPr>
          <a:xfrm flipH="1">
            <a:off x="2175600" y="3634575"/>
            <a:ext cx="9315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5"/>
          <p:cNvSpPr txBox="1"/>
          <p:nvPr>
            <p:ph type="title"/>
          </p:nvPr>
        </p:nvSpPr>
        <p:spPr>
          <a:xfrm>
            <a:off x="509600" y="870650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Tasks division</a:t>
            </a:r>
            <a:endParaRPr/>
          </a:p>
        </p:txBody>
      </p:sp>
      <p:sp>
        <p:nvSpPr>
          <p:cNvPr id="1899" name="Google Shape;1899;p25"/>
          <p:cNvSpPr txBox="1"/>
          <p:nvPr>
            <p:ph idx="1" type="subTitle"/>
          </p:nvPr>
        </p:nvSpPr>
        <p:spPr>
          <a:xfrm>
            <a:off x="372225" y="1503649"/>
            <a:ext cx="3857400" cy="250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Reading the requests several times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Brainstorming to collect all ideas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Development of the lambda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Intents and the slot types.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Developing of the alexa code.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0" name="Google Shape;1900;p25"/>
          <p:cNvSpPr/>
          <p:nvPr/>
        </p:nvSpPr>
        <p:spPr>
          <a:xfrm>
            <a:off x="1721353" y="1798532"/>
            <a:ext cx="350401" cy="350371"/>
          </a:xfrm>
          <a:custGeom>
            <a:rect b="b" l="l" r="r" t="t"/>
            <a:pathLst>
              <a:path extrusionOk="0" h="11878" w="11879">
                <a:moveTo>
                  <a:pt x="5892" y="693"/>
                </a:moveTo>
                <a:cubicBezTo>
                  <a:pt x="6302" y="693"/>
                  <a:pt x="6617" y="1008"/>
                  <a:pt x="6617" y="1418"/>
                </a:cubicBezTo>
                <a:cubicBezTo>
                  <a:pt x="6617" y="1796"/>
                  <a:pt x="6302" y="2111"/>
                  <a:pt x="5892" y="2111"/>
                </a:cubicBezTo>
                <a:cubicBezTo>
                  <a:pt x="5514" y="2111"/>
                  <a:pt x="5199" y="1796"/>
                  <a:pt x="5199" y="1418"/>
                </a:cubicBezTo>
                <a:cubicBezTo>
                  <a:pt x="5231" y="1008"/>
                  <a:pt x="5546" y="693"/>
                  <a:pt x="5892" y="693"/>
                </a:cubicBezTo>
                <a:close/>
                <a:moveTo>
                  <a:pt x="5892" y="2741"/>
                </a:moveTo>
                <a:cubicBezTo>
                  <a:pt x="6837" y="2741"/>
                  <a:pt x="7625" y="3529"/>
                  <a:pt x="7625" y="4505"/>
                </a:cubicBezTo>
                <a:lnTo>
                  <a:pt x="7625" y="5545"/>
                </a:lnTo>
                <a:lnTo>
                  <a:pt x="4159" y="5545"/>
                </a:lnTo>
                <a:lnTo>
                  <a:pt x="4159" y="4505"/>
                </a:lnTo>
                <a:cubicBezTo>
                  <a:pt x="4159" y="3529"/>
                  <a:pt x="4947" y="2741"/>
                  <a:pt x="5892" y="2741"/>
                </a:cubicBezTo>
                <a:close/>
                <a:moveTo>
                  <a:pt x="8381" y="5104"/>
                </a:moveTo>
                <a:cubicBezTo>
                  <a:pt x="9326" y="5356"/>
                  <a:pt x="9767" y="5703"/>
                  <a:pt x="9767" y="5892"/>
                </a:cubicBezTo>
                <a:cubicBezTo>
                  <a:pt x="9767" y="6238"/>
                  <a:pt x="8381" y="6931"/>
                  <a:pt x="5955" y="6931"/>
                </a:cubicBezTo>
                <a:cubicBezTo>
                  <a:pt x="5898" y="6932"/>
                  <a:pt x="5842" y="6932"/>
                  <a:pt x="5787" y="6932"/>
                </a:cubicBezTo>
                <a:cubicBezTo>
                  <a:pt x="3434" y="6932"/>
                  <a:pt x="2112" y="6292"/>
                  <a:pt x="2112" y="5892"/>
                </a:cubicBezTo>
                <a:cubicBezTo>
                  <a:pt x="2112" y="5703"/>
                  <a:pt x="2553" y="5388"/>
                  <a:pt x="3498" y="5104"/>
                </a:cubicBezTo>
                <a:lnTo>
                  <a:pt x="3498" y="5892"/>
                </a:lnTo>
                <a:cubicBezTo>
                  <a:pt x="3498" y="6081"/>
                  <a:pt x="3655" y="6238"/>
                  <a:pt x="3844" y="6238"/>
                </a:cubicBezTo>
                <a:lnTo>
                  <a:pt x="8034" y="6238"/>
                </a:lnTo>
                <a:cubicBezTo>
                  <a:pt x="8223" y="6238"/>
                  <a:pt x="8381" y="6081"/>
                  <a:pt x="8381" y="5892"/>
                </a:cubicBezTo>
                <a:lnTo>
                  <a:pt x="8381" y="5104"/>
                </a:lnTo>
                <a:close/>
                <a:moveTo>
                  <a:pt x="1765" y="10428"/>
                </a:moveTo>
                <a:cubicBezTo>
                  <a:pt x="2427" y="10428"/>
                  <a:pt x="2805" y="10680"/>
                  <a:pt x="2805" y="10775"/>
                </a:cubicBezTo>
                <a:cubicBezTo>
                  <a:pt x="2805" y="10869"/>
                  <a:pt x="2427" y="11121"/>
                  <a:pt x="1765" y="11121"/>
                </a:cubicBezTo>
                <a:cubicBezTo>
                  <a:pt x="1072" y="11121"/>
                  <a:pt x="694" y="10869"/>
                  <a:pt x="694" y="10775"/>
                </a:cubicBezTo>
                <a:cubicBezTo>
                  <a:pt x="694" y="10712"/>
                  <a:pt x="1072" y="10428"/>
                  <a:pt x="1765" y="10428"/>
                </a:cubicBezTo>
                <a:close/>
                <a:moveTo>
                  <a:pt x="5955" y="10428"/>
                </a:moveTo>
                <a:cubicBezTo>
                  <a:pt x="6617" y="10428"/>
                  <a:pt x="6963" y="10712"/>
                  <a:pt x="6963" y="10775"/>
                </a:cubicBezTo>
                <a:cubicBezTo>
                  <a:pt x="6963" y="10869"/>
                  <a:pt x="6617" y="11121"/>
                  <a:pt x="5955" y="11121"/>
                </a:cubicBezTo>
                <a:cubicBezTo>
                  <a:pt x="5262" y="11121"/>
                  <a:pt x="4915" y="10869"/>
                  <a:pt x="4915" y="10775"/>
                </a:cubicBezTo>
                <a:cubicBezTo>
                  <a:pt x="4915" y="10712"/>
                  <a:pt x="5262" y="10428"/>
                  <a:pt x="5955" y="10428"/>
                </a:cubicBezTo>
                <a:close/>
                <a:moveTo>
                  <a:pt x="10082" y="10428"/>
                </a:moveTo>
                <a:cubicBezTo>
                  <a:pt x="10775" y="10428"/>
                  <a:pt x="11153" y="10680"/>
                  <a:pt x="11153" y="10775"/>
                </a:cubicBezTo>
                <a:cubicBezTo>
                  <a:pt x="11153" y="10869"/>
                  <a:pt x="10775" y="11121"/>
                  <a:pt x="10082" y="11121"/>
                </a:cubicBezTo>
                <a:cubicBezTo>
                  <a:pt x="9421" y="11121"/>
                  <a:pt x="9043" y="10869"/>
                  <a:pt x="9043" y="10775"/>
                </a:cubicBezTo>
                <a:cubicBezTo>
                  <a:pt x="9043" y="10712"/>
                  <a:pt x="9421" y="10428"/>
                  <a:pt x="10082" y="10428"/>
                </a:cubicBezTo>
                <a:close/>
                <a:moveTo>
                  <a:pt x="5987" y="0"/>
                </a:moveTo>
                <a:cubicBezTo>
                  <a:pt x="5231" y="0"/>
                  <a:pt x="4600" y="630"/>
                  <a:pt x="4600" y="1355"/>
                </a:cubicBezTo>
                <a:cubicBezTo>
                  <a:pt x="4600" y="1733"/>
                  <a:pt x="4726" y="2016"/>
                  <a:pt x="4947" y="2300"/>
                </a:cubicBezTo>
                <a:cubicBezTo>
                  <a:pt x="4159" y="2710"/>
                  <a:pt x="3624" y="3497"/>
                  <a:pt x="3561" y="4442"/>
                </a:cubicBezTo>
                <a:cubicBezTo>
                  <a:pt x="2742" y="4631"/>
                  <a:pt x="1481" y="5072"/>
                  <a:pt x="1481" y="5923"/>
                </a:cubicBezTo>
                <a:cubicBezTo>
                  <a:pt x="1481" y="6679"/>
                  <a:pt x="2427" y="7120"/>
                  <a:pt x="3151" y="7309"/>
                </a:cubicBezTo>
                <a:lnTo>
                  <a:pt x="1954" y="9798"/>
                </a:lnTo>
                <a:lnTo>
                  <a:pt x="1828" y="9798"/>
                </a:lnTo>
                <a:cubicBezTo>
                  <a:pt x="851" y="9798"/>
                  <a:pt x="64" y="10239"/>
                  <a:pt x="64" y="10806"/>
                </a:cubicBezTo>
                <a:cubicBezTo>
                  <a:pt x="1" y="11373"/>
                  <a:pt x="725" y="11846"/>
                  <a:pt x="1765" y="11846"/>
                </a:cubicBezTo>
                <a:cubicBezTo>
                  <a:pt x="2679" y="11846"/>
                  <a:pt x="3498" y="11436"/>
                  <a:pt x="3498" y="10806"/>
                </a:cubicBezTo>
                <a:cubicBezTo>
                  <a:pt x="3498" y="10334"/>
                  <a:pt x="3057" y="10019"/>
                  <a:pt x="2584" y="9924"/>
                </a:cubicBezTo>
                <a:lnTo>
                  <a:pt x="3781" y="7498"/>
                </a:lnTo>
                <a:cubicBezTo>
                  <a:pt x="4317" y="7624"/>
                  <a:pt x="4947" y="7656"/>
                  <a:pt x="5577" y="7719"/>
                </a:cubicBezTo>
                <a:lnTo>
                  <a:pt x="5577" y="9830"/>
                </a:lnTo>
                <a:cubicBezTo>
                  <a:pt x="4947" y="9924"/>
                  <a:pt x="4222" y="10239"/>
                  <a:pt x="4222" y="10869"/>
                </a:cubicBezTo>
                <a:cubicBezTo>
                  <a:pt x="4222" y="11499"/>
                  <a:pt x="5041" y="11877"/>
                  <a:pt x="5955" y="11877"/>
                </a:cubicBezTo>
                <a:cubicBezTo>
                  <a:pt x="6837" y="11877"/>
                  <a:pt x="7688" y="11499"/>
                  <a:pt x="7688" y="10869"/>
                </a:cubicBezTo>
                <a:cubicBezTo>
                  <a:pt x="7688" y="10239"/>
                  <a:pt x="6932" y="9924"/>
                  <a:pt x="6302" y="9830"/>
                </a:cubicBezTo>
                <a:lnTo>
                  <a:pt x="6302" y="7719"/>
                </a:lnTo>
                <a:cubicBezTo>
                  <a:pt x="6932" y="7719"/>
                  <a:pt x="7562" y="7624"/>
                  <a:pt x="8097" y="7498"/>
                </a:cubicBezTo>
                <a:lnTo>
                  <a:pt x="9295" y="9924"/>
                </a:lnTo>
                <a:cubicBezTo>
                  <a:pt x="8822" y="10082"/>
                  <a:pt x="8381" y="10334"/>
                  <a:pt x="8381" y="10806"/>
                </a:cubicBezTo>
                <a:cubicBezTo>
                  <a:pt x="8381" y="11436"/>
                  <a:pt x="9200" y="11846"/>
                  <a:pt x="10114" y="11846"/>
                </a:cubicBezTo>
                <a:cubicBezTo>
                  <a:pt x="11090" y="11846"/>
                  <a:pt x="11878" y="11405"/>
                  <a:pt x="11878" y="10806"/>
                </a:cubicBezTo>
                <a:cubicBezTo>
                  <a:pt x="11878" y="10239"/>
                  <a:pt x="11153" y="9798"/>
                  <a:pt x="10114" y="9798"/>
                </a:cubicBezTo>
                <a:lnTo>
                  <a:pt x="9988" y="9798"/>
                </a:lnTo>
                <a:lnTo>
                  <a:pt x="8822" y="7309"/>
                </a:lnTo>
                <a:cubicBezTo>
                  <a:pt x="9515" y="7120"/>
                  <a:pt x="10460" y="6679"/>
                  <a:pt x="10460" y="5923"/>
                </a:cubicBezTo>
                <a:cubicBezTo>
                  <a:pt x="10460" y="5072"/>
                  <a:pt x="9200" y="4631"/>
                  <a:pt x="8381" y="4442"/>
                </a:cubicBezTo>
                <a:cubicBezTo>
                  <a:pt x="8350" y="3497"/>
                  <a:pt x="7782" y="2710"/>
                  <a:pt x="6995" y="2300"/>
                </a:cubicBezTo>
                <a:cubicBezTo>
                  <a:pt x="7247" y="2080"/>
                  <a:pt x="7341" y="1764"/>
                  <a:pt x="7341" y="1355"/>
                </a:cubicBezTo>
                <a:cubicBezTo>
                  <a:pt x="7341" y="630"/>
                  <a:pt x="6711" y="0"/>
                  <a:pt x="598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1" name="Google Shape;19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6050"/>
            <a:ext cx="4374323" cy="15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400" y="2571750"/>
            <a:ext cx="1577525" cy="16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6"/>
          <p:cNvSpPr txBox="1"/>
          <p:nvPr>
            <p:ph idx="1" type="body"/>
          </p:nvPr>
        </p:nvSpPr>
        <p:spPr>
          <a:xfrm>
            <a:off x="720000" y="1159175"/>
            <a:ext cx="7704000" cy="365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esign, develop and test  an alexa application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that is able to: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Provide the overall length and duration in minutes of a trip knowing the source and the destination.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Compare different journey duration in different hours of the days.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Find a place in a city with only the type of the place and the source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addresses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Technology used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AMAZON WEB SERVICES (AWS)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Lambda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Cloud Watch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Api Gateway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Alexa developer console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datetime, json, requests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8" name="Google Shape;1908;p26"/>
          <p:cNvSpPr txBox="1"/>
          <p:nvPr>
            <p:ph type="title"/>
          </p:nvPr>
        </p:nvSpPr>
        <p:spPr>
          <a:xfrm>
            <a:off x="720000" y="479100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Purpose of the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7"/>
          <p:cNvSpPr txBox="1"/>
          <p:nvPr>
            <p:ph type="title"/>
          </p:nvPr>
        </p:nvSpPr>
        <p:spPr>
          <a:xfrm>
            <a:off x="1398463" y="475775"/>
            <a:ext cx="17997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Stuff</a:t>
            </a:r>
            <a:endParaRPr/>
          </a:p>
        </p:txBody>
      </p:sp>
      <p:grpSp>
        <p:nvGrpSpPr>
          <p:cNvPr id="1914" name="Google Shape;1914;p27"/>
          <p:cNvGrpSpPr/>
          <p:nvPr/>
        </p:nvGrpSpPr>
        <p:grpSpPr>
          <a:xfrm>
            <a:off x="3371749" y="1532637"/>
            <a:ext cx="420796" cy="371887"/>
            <a:chOff x="-3137650" y="2787000"/>
            <a:chExt cx="291450" cy="257575"/>
          </a:xfrm>
        </p:grpSpPr>
        <p:sp>
          <p:nvSpPr>
            <p:cNvPr id="1915" name="Google Shape;1915;p27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7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7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7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7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7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7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7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27"/>
          <p:cNvSpPr txBox="1"/>
          <p:nvPr/>
        </p:nvSpPr>
        <p:spPr>
          <a:xfrm>
            <a:off x="4199825" y="638375"/>
            <a:ext cx="33666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 Utterances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Slot types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 Controls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4" name="Google Shape;19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922" y="782705"/>
            <a:ext cx="4278400" cy="311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5" name="Google Shape;1925;p27"/>
          <p:cNvGrpSpPr/>
          <p:nvPr/>
        </p:nvGrpSpPr>
        <p:grpSpPr>
          <a:xfrm>
            <a:off x="719740" y="1532637"/>
            <a:ext cx="3157142" cy="2474901"/>
            <a:chOff x="1660550" y="1266325"/>
            <a:chExt cx="4260075" cy="3053925"/>
          </a:xfrm>
        </p:grpSpPr>
        <p:sp>
          <p:nvSpPr>
            <p:cNvPr id="1926" name="Google Shape;1926;p27"/>
            <p:cNvSpPr/>
            <p:nvPr/>
          </p:nvSpPr>
          <p:spPr>
            <a:xfrm>
              <a:off x="4480725" y="1995000"/>
              <a:ext cx="770700" cy="477525"/>
            </a:xfrm>
            <a:custGeom>
              <a:rect b="b" l="l" r="r" t="t"/>
              <a:pathLst>
                <a:path extrusionOk="0" h="19101" w="30828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7"/>
            <p:cNvSpPr/>
            <p:nvPr/>
          </p:nvSpPr>
          <p:spPr>
            <a:xfrm>
              <a:off x="4691250" y="2059550"/>
              <a:ext cx="349025" cy="349025"/>
            </a:xfrm>
            <a:custGeom>
              <a:rect b="b" l="l" r="r" t="t"/>
              <a:pathLst>
                <a:path extrusionOk="0" h="13961" w="13961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7"/>
            <p:cNvSpPr/>
            <p:nvPr/>
          </p:nvSpPr>
          <p:spPr>
            <a:xfrm>
              <a:off x="4784625" y="2152900"/>
              <a:ext cx="162300" cy="161700"/>
            </a:xfrm>
            <a:custGeom>
              <a:rect b="b" l="l" r="r" t="t"/>
              <a:pathLst>
                <a:path extrusionOk="0" h="6468" w="6492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7"/>
            <p:cNvSpPr/>
            <p:nvPr/>
          </p:nvSpPr>
          <p:spPr>
            <a:xfrm>
              <a:off x="2479475" y="1973700"/>
              <a:ext cx="443000" cy="496900"/>
            </a:xfrm>
            <a:custGeom>
              <a:rect b="b" l="l" r="r" t="t"/>
              <a:pathLst>
                <a:path extrusionOk="0" h="19876" w="1772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7"/>
            <p:cNvSpPr/>
            <p:nvPr/>
          </p:nvSpPr>
          <p:spPr>
            <a:xfrm>
              <a:off x="3630475" y="2768200"/>
              <a:ext cx="433600" cy="660425"/>
            </a:xfrm>
            <a:custGeom>
              <a:rect b="b" l="l" r="r" t="t"/>
              <a:pathLst>
                <a:path extrusionOk="0" h="26417" w="17344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7"/>
            <p:cNvSpPr/>
            <p:nvPr/>
          </p:nvSpPr>
          <p:spPr>
            <a:xfrm>
              <a:off x="4300275" y="3692400"/>
              <a:ext cx="389125" cy="80850"/>
            </a:xfrm>
            <a:custGeom>
              <a:rect b="b" l="l" r="r" t="t"/>
              <a:pathLst>
                <a:path extrusionOk="0" h="3234" w="15565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7"/>
            <p:cNvSpPr/>
            <p:nvPr/>
          </p:nvSpPr>
          <p:spPr>
            <a:xfrm>
              <a:off x="4377975" y="3386000"/>
              <a:ext cx="691750" cy="265700"/>
            </a:xfrm>
            <a:custGeom>
              <a:rect b="b" l="l" r="r" t="t"/>
              <a:pathLst>
                <a:path extrusionOk="0" h="10628" w="2767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7"/>
            <p:cNvSpPr/>
            <p:nvPr/>
          </p:nvSpPr>
          <p:spPr>
            <a:xfrm>
              <a:off x="4507050" y="3286375"/>
              <a:ext cx="298275" cy="80850"/>
            </a:xfrm>
            <a:custGeom>
              <a:rect b="b" l="l" r="r" t="t"/>
              <a:pathLst>
                <a:path extrusionOk="0" h="3234" w="11931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7"/>
            <p:cNvSpPr/>
            <p:nvPr/>
          </p:nvSpPr>
          <p:spPr>
            <a:xfrm>
              <a:off x="4507050" y="3025725"/>
              <a:ext cx="568950" cy="191125"/>
            </a:xfrm>
            <a:custGeom>
              <a:rect b="b" l="l" r="r" t="t"/>
              <a:pathLst>
                <a:path extrusionOk="0" h="7645" w="22758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7"/>
            <p:cNvSpPr/>
            <p:nvPr/>
          </p:nvSpPr>
          <p:spPr>
            <a:xfrm>
              <a:off x="4444400" y="2958675"/>
              <a:ext cx="350275" cy="144775"/>
            </a:xfrm>
            <a:custGeom>
              <a:rect b="b" l="l" r="r" t="t"/>
              <a:pathLst>
                <a:path extrusionOk="0" h="5791" w="14011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7"/>
            <p:cNvSpPr/>
            <p:nvPr/>
          </p:nvSpPr>
          <p:spPr>
            <a:xfrm>
              <a:off x="4334750" y="2573350"/>
              <a:ext cx="944250" cy="258150"/>
            </a:xfrm>
            <a:custGeom>
              <a:rect b="b" l="l" r="r" t="t"/>
              <a:pathLst>
                <a:path extrusionOk="0" h="10326" w="3777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7"/>
            <p:cNvSpPr/>
            <p:nvPr/>
          </p:nvSpPr>
          <p:spPr>
            <a:xfrm>
              <a:off x="2938750" y="2495025"/>
              <a:ext cx="588375" cy="212425"/>
            </a:xfrm>
            <a:custGeom>
              <a:rect b="b" l="l" r="r" t="t"/>
              <a:pathLst>
                <a:path extrusionOk="0" h="8497" w="23535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7"/>
            <p:cNvSpPr/>
            <p:nvPr/>
          </p:nvSpPr>
          <p:spPr>
            <a:xfrm>
              <a:off x="2602275" y="2743775"/>
              <a:ext cx="684250" cy="203650"/>
            </a:xfrm>
            <a:custGeom>
              <a:rect b="b" l="l" r="r" t="t"/>
              <a:pathLst>
                <a:path extrusionOk="0" h="8146" w="2737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7"/>
            <p:cNvSpPr/>
            <p:nvPr/>
          </p:nvSpPr>
          <p:spPr>
            <a:xfrm>
              <a:off x="2332850" y="3000025"/>
              <a:ext cx="942375" cy="201150"/>
            </a:xfrm>
            <a:custGeom>
              <a:rect b="b" l="l" r="r" t="t"/>
              <a:pathLst>
                <a:path extrusionOk="0" h="8046" w="37695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7"/>
            <p:cNvSpPr/>
            <p:nvPr/>
          </p:nvSpPr>
          <p:spPr>
            <a:xfrm>
              <a:off x="2970700" y="2806425"/>
              <a:ext cx="374075" cy="80225"/>
            </a:xfrm>
            <a:custGeom>
              <a:rect b="b" l="l" r="r" t="t"/>
              <a:pathLst>
                <a:path extrusionOk="0" h="3209" w="14963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7"/>
            <p:cNvSpPr/>
            <p:nvPr/>
          </p:nvSpPr>
          <p:spPr>
            <a:xfrm>
              <a:off x="2800275" y="3093400"/>
              <a:ext cx="445500" cy="80850"/>
            </a:xfrm>
            <a:custGeom>
              <a:rect b="b" l="l" r="r" t="t"/>
              <a:pathLst>
                <a:path extrusionOk="0" h="3234" w="1782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7"/>
            <p:cNvSpPr/>
            <p:nvPr/>
          </p:nvSpPr>
          <p:spPr>
            <a:xfrm>
              <a:off x="1726325" y="2700525"/>
              <a:ext cx="588375" cy="297650"/>
            </a:xfrm>
            <a:custGeom>
              <a:rect b="b" l="l" r="r" t="t"/>
              <a:pathLst>
                <a:path extrusionOk="0" h="11906" w="23535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7"/>
            <p:cNvSpPr/>
            <p:nvPr/>
          </p:nvSpPr>
          <p:spPr>
            <a:xfrm>
              <a:off x="1660550" y="2776975"/>
              <a:ext cx="85850" cy="145375"/>
            </a:xfrm>
            <a:custGeom>
              <a:rect b="b" l="l" r="r" t="t"/>
              <a:pathLst>
                <a:path extrusionOk="0" h="5815" w="3434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7"/>
            <p:cNvSpPr/>
            <p:nvPr/>
          </p:nvSpPr>
          <p:spPr>
            <a:xfrm>
              <a:off x="2292125" y="2776975"/>
              <a:ext cx="85850" cy="145375"/>
            </a:xfrm>
            <a:custGeom>
              <a:rect b="b" l="l" r="r" t="t"/>
              <a:pathLst>
                <a:path extrusionOk="0" h="5815" w="3434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1792125" y="2765075"/>
              <a:ext cx="100275" cy="169200"/>
            </a:xfrm>
            <a:custGeom>
              <a:rect b="b" l="l" r="r" t="t"/>
              <a:pathLst>
                <a:path extrusionOk="0" h="6768" w="4011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>
              <a:off x="1911175" y="2765075"/>
              <a:ext cx="100275" cy="169200"/>
            </a:xfrm>
            <a:custGeom>
              <a:rect b="b" l="l" r="r" t="t"/>
              <a:pathLst>
                <a:path extrusionOk="0" h="6768" w="4011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>
              <a:off x="1938200" y="2416075"/>
              <a:ext cx="170850" cy="252700"/>
            </a:xfrm>
            <a:custGeom>
              <a:rect b="b" l="l" r="r" t="t"/>
              <a:pathLst>
                <a:path extrusionOk="0" h="10108" w="6834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7"/>
            <p:cNvSpPr/>
            <p:nvPr/>
          </p:nvSpPr>
          <p:spPr>
            <a:xfrm>
              <a:off x="3544000" y="1854025"/>
              <a:ext cx="188625" cy="188000"/>
            </a:xfrm>
            <a:custGeom>
              <a:rect b="b" l="l" r="r" t="t"/>
              <a:pathLst>
                <a:path extrusionOk="0" h="7520" w="7545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7"/>
            <p:cNvSpPr/>
            <p:nvPr/>
          </p:nvSpPr>
          <p:spPr>
            <a:xfrm>
              <a:off x="3413050" y="1723075"/>
              <a:ext cx="450525" cy="449900"/>
            </a:xfrm>
            <a:custGeom>
              <a:rect b="b" l="l" r="r" t="t"/>
              <a:pathLst>
                <a:path extrusionOk="0" h="17996" w="18021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7"/>
            <p:cNvSpPr/>
            <p:nvPr/>
          </p:nvSpPr>
          <p:spPr>
            <a:xfrm>
              <a:off x="3928725" y="2144775"/>
              <a:ext cx="154775" cy="154775"/>
            </a:xfrm>
            <a:custGeom>
              <a:rect b="b" l="l" r="r" t="t"/>
              <a:pathLst>
                <a:path extrusionOk="0" h="6191" w="6191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7"/>
            <p:cNvSpPr/>
            <p:nvPr/>
          </p:nvSpPr>
          <p:spPr>
            <a:xfrm>
              <a:off x="3825350" y="2041375"/>
              <a:ext cx="360925" cy="360925"/>
            </a:xfrm>
            <a:custGeom>
              <a:rect b="b" l="l" r="r" t="t"/>
              <a:pathLst>
                <a:path extrusionOk="0" h="14437" w="14437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7"/>
            <p:cNvSpPr/>
            <p:nvPr/>
          </p:nvSpPr>
          <p:spPr>
            <a:xfrm>
              <a:off x="5597900" y="2623475"/>
              <a:ext cx="127850" cy="127200"/>
            </a:xfrm>
            <a:custGeom>
              <a:rect b="b" l="l" r="r" t="t"/>
              <a:pathLst>
                <a:path extrusionOk="0" h="5088" w="5114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7"/>
            <p:cNvSpPr/>
            <p:nvPr/>
          </p:nvSpPr>
          <p:spPr>
            <a:xfrm>
              <a:off x="5403050" y="2435500"/>
              <a:ext cx="517575" cy="503150"/>
            </a:xfrm>
            <a:custGeom>
              <a:rect b="b" l="l" r="r" t="t"/>
              <a:pathLst>
                <a:path extrusionOk="0" h="20126" w="20703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7"/>
            <p:cNvSpPr/>
            <p:nvPr/>
          </p:nvSpPr>
          <p:spPr>
            <a:xfrm>
              <a:off x="5403050" y="2435500"/>
              <a:ext cx="517575" cy="503150"/>
            </a:xfrm>
            <a:custGeom>
              <a:rect b="b" l="l" r="r" t="t"/>
              <a:pathLst>
                <a:path extrusionOk="0" h="20126" w="20703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7"/>
            <p:cNvSpPr/>
            <p:nvPr/>
          </p:nvSpPr>
          <p:spPr>
            <a:xfrm>
              <a:off x="4304675" y="1266325"/>
              <a:ext cx="404150" cy="502525"/>
            </a:xfrm>
            <a:custGeom>
              <a:rect b="b" l="l" r="r" t="t"/>
              <a:pathLst>
                <a:path extrusionOk="0" h="20101" w="16166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7"/>
            <p:cNvSpPr/>
            <p:nvPr/>
          </p:nvSpPr>
          <p:spPr>
            <a:xfrm>
              <a:off x="2768950" y="1288250"/>
              <a:ext cx="510675" cy="510050"/>
            </a:xfrm>
            <a:custGeom>
              <a:rect b="b" l="l" r="r" t="t"/>
              <a:pathLst>
                <a:path extrusionOk="0" h="20402" w="20427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7"/>
            <p:cNvSpPr/>
            <p:nvPr/>
          </p:nvSpPr>
          <p:spPr>
            <a:xfrm>
              <a:off x="2873575" y="1392875"/>
              <a:ext cx="301400" cy="300775"/>
            </a:xfrm>
            <a:custGeom>
              <a:rect b="b" l="l" r="r" t="t"/>
              <a:pathLst>
                <a:path extrusionOk="0" h="12031" w="12056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7"/>
            <p:cNvSpPr/>
            <p:nvPr/>
          </p:nvSpPr>
          <p:spPr>
            <a:xfrm>
              <a:off x="5328475" y="1959925"/>
              <a:ext cx="163575" cy="163550"/>
            </a:xfrm>
            <a:custGeom>
              <a:rect b="b" l="l" r="r" t="t"/>
              <a:pathLst>
                <a:path extrusionOk="0" h="6542" w="6543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7"/>
            <p:cNvSpPr/>
            <p:nvPr/>
          </p:nvSpPr>
          <p:spPr>
            <a:xfrm>
              <a:off x="3857300" y="1442375"/>
              <a:ext cx="163550" cy="164200"/>
            </a:xfrm>
            <a:custGeom>
              <a:rect b="b" l="l" r="r" t="t"/>
              <a:pathLst>
                <a:path extrusionOk="0" h="6568" w="6542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7"/>
            <p:cNvSpPr/>
            <p:nvPr/>
          </p:nvSpPr>
          <p:spPr>
            <a:xfrm>
              <a:off x="2053400" y="2000025"/>
              <a:ext cx="164175" cy="163550"/>
            </a:xfrm>
            <a:custGeom>
              <a:rect b="b" l="l" r="r" t="t"/>
              <a:pathLst>
                <a:path extrusionOk="0" h="6542" w="6567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7"/>
            <p:cNvSpPr/>
            <p:nvPr/>
          </p:nvSpPr>
          <p:spPr>
            <a:xfrm>
              <a:off x="3286500" y="2313950"/>
              <a:ext cx="163550" cy="164175"/>
            </a:xfrm>
            <a:custGeom>
              <a:rect b="b" l="l" r="r" t="t"/>
              <a:pathLst>
                <a:path extrusionOk="0" h="6567" w="6542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7"/>
            <p:cNvSpPr/>
            <p:nvPr/>
          </p:nvSpPr>
          <p:spPr>
            <a:xfrm>
              <a:off x="3042125" y="2596525"/>
              <a:ext cx="1481225" cy="1723725"/>
            </a:xfrm>
            <a:custGeom>
              <a:rect b="b" l="l" r="r" t="t"/>
              <a:pathLst>
                <a:path extrusionOk="0" h="68949" w="59249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7"/>
            <p:cNvSpPr/>
            <p:nvPr/>
          </p:nvSpPr>
          <p:spPr>
            <a:xfrm>
              <a:off x="4074725" y="2606550"/>
              <a:ext cx="672950" cy="80850"/>
            </a:xfrm>
            <a:custGeom>
              <a:rect b="b" l="l" r="r" t="t"/>
              <a:pathLst>
                <a:path extrusionOk="0" h="3234" w="26918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8"/>
          <p:cNvSpPr txBox="1"/>
          <p:nvPr>
            <p:ph type="title"/>
          </p:nvPr>
        </p:nvSpPr>
        <p:spPr>
          <a:xfrm>
            <a:off x="719998" y="438325"/>
            <a:ext cx="26328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69" name="Google Shape;1969;p28"/>
          <p:cNvGrpSpPr/>
          <p:nvPr/>
        </p:nvGrpSpPr>
        <p:grpSpPr>
          <a:xfrm>
            <a:off x="-308651" y="1747380"/>
            <a:ext cx="4264443" cy="2945603"/>
            <a:chOff x="-95251" y="1747380"/>
            <a:chExt cx="4264443" cy="2945603"/>
          </a:xfrm>
        </p:grpSpPr>
        <p:grpSp>
          <p:nvGrpSpPr>
            <p:cNvPr id="1970" name="Google Shape;1970;p28"/>
            <p:cNvGrpSpPr/>
            <p:nvPr/>
          </p:nvGrpSpPr>
          <p:grpSpPr>
            <a:xfrm flipH="1">
              <a:off x="1313697" y="1747380"/>
              <a:ext cx="2855495" cy="2153242"/>
              <a:chOff x="3499629" y="1503696"/>
              <a:chExt cx="1163286" cy="877163"/>
            </a:xfrm>
          </p:grpSpPr>
          <p:sp>
            <p:nvSpPr>
              <p:cNvPr id="1971" name="Google Shape;1971;p28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8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8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8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8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28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28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28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28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28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28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28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28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84" name="Google Shape;1984;p28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85" name="Google Shape;1985;p28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28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28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28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89" name="Google Shape;1989;p28"/>
            <p:cNvCxnSpPr/>
            <p:nvPr/>
          </p:nvCxnSpPr>
          <p:spPr>
            <a:xfrm rot="10800000">
              <a:off x="-6607" y="2785546"/>
              <a:ext cx="1575696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0" name="Google Shape;1990;p28"/>
            <p:cNvCxnSpPr/>
            <p:nvPr/>
          </p:nvCxnSpPr>
          <p:spPr>
            <a:xfrm>
              <a:off x="2762023" y="3900638"/>
              <a:ext cx="0" cy="792345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28"/>
            <p:cNvCxnSpPr/>
            <p:nvPr/>
          </p:nvCxnSpPr>
          <p:spPr>
            <a:xfrm rot="10800000">
              <a:off x="-95251" y="4690190"/>
              <a:ext cx="2859397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92" name="Google Shape;1992;p28"/>
            <p:cNvGrpSpPr/>
            <p:nvPr/>
          </p:nvGrpSpPr>
          <p:grpSpPr>
            <a:xfrm>
              <a:off x="2100720" y="2297855"/>
              <a:ext cx="978660" cy="1086821"/>
              <a:chOff x="2100720" y="2028530"/>
              <a:chExt cx="978660" cy="1086821"/>
            </a:xfrm>
          </p:grpSpPr>
          <p:sp>
            <p:nvSpPr>
              <p:cNvPr id="1993" name="Google Shape;1993;p28"/>
              <p:cNvSpPr/>
              <p:nvPr/>
            </p:nvSpPr>
            <p:spPr>
              <a:xfrm flipH="1">
                <a:off x="2100720" y="2028530"/>
                <a:ext cx="978660" cy="108682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28"/>
              <p:cNvSpPr/>
              <p:nvPr/>
            </p:nvSpPr>
            <p:spPr>
              <a:xfrm flipH="1">
                <a:off x="2414860" y="2729012"/>
                <a:ext cx="144330" cy="224954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95" name="Google Shape;1995;p28"/>
              <p:cNvGrpSpPr/>
              <p:nvPr/>
            </p:nvGrpSpPr>
            <p:grpSpPr>
              <a:xfrm>
                <a:off x="2414845" y="2150838"/>
                <a:ext cx="454767" cy="454767"/>
                <a:chOff x="5122483" y="1943088"/>
                <a:chExt cx="454767" cy="454767"/>
              </a:xfrm>
            </p:grpSpPr>
            <p:sp>
              <p:nvSpPr>
                <p:cNvPr id="1996" name="Google Shape;1996;p28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h="8372" w="8372">
                      <a:moveTo>
                        <a:pt x="3860" y="0"/>
                      </a:moveTo>
                      <a:lnTo>
                        <a:pt x="3560" y="727"/>
                      </a:lnTo>
                      <a:cubicBezTo>
                        <a:pt x="3234" y="777"/>
                        <a:pt x="2908" y="877"/>
                        <a:pt x="2632" y="1028"/>
                      </a:cubicBezTo>
                      <a:lnTo>
                        <a:pt x="1956" y="652"/>
                      </a:lnTo>
                      <a:cubicBezTo>
                        <a:pt x="1605" y="877"/>
                        <a:pt x="1279" y="1153"/>
                        <a:pt x="1003" y="1454"/>
                      </a:cubicBezTo>
                      <a:lnTo>
                        <a:pt x="1279" y="2181"/>
                      </a:lnTo>
                      <a:cubicBezTo>
                        <a:pt x="1103" y="2456"/>
                        <a:pt x="953" y="2757"/>
                        <a:pt x="853" y="3058"/>
                      </a:cubicBezTo>
                      <a:lnTo>
                        <a:pt x="101" y="3258"/>
                      </a:lnTo>
                      <a:cubicBezTo>
                        <a:pt x="26" y="3559"/>
                        <a:pt x="1" y="3860"/>
                        <a:pt x="1" y="4186"/>
                      </a:cubicBezTo>
                      <a:cubicBezTo>
                        <a:pt x="1" y="4286"/>
                        <a:pt x="1" y="4411"/>
                        <a:pt x="26" y="4512"/>
                      </a:cubicBezTo>
                      <a:lnTo>
                        <a:pt x="728" y="4812"/>
                      </a:lnTo>
                      <a:cubicBezTo>
                        <a:pt x="778" y="5163"/>
                        <a:pt x="878" y="5464"/>
                        <a:pt x="1028" y="5765"/>
                      </a:cubicBezTo>
                      <a:lnTo>
                        <a:pt x="652" y="6441"/>
                      </a:lnTo>
                      <a:cubicBezTo>
                        <a:pt x="878" y="6792"/>
                        <a:pt x="1154" y="7093"/>
                        <a:pt x="1454" y="7369"/>
                      </a:cubicBezTo>
                      <a:lnTo>
                        <a:pt x="2181" y="7093"/>
                      </a:lnTo>
                      <a:cubicBezTo>
                        <a:pt x="2457" y="7268"/>
                        <a:pt x="2758" y="7419"/>
                        <a:pt x="3058" y="7519"/>
                      </a:cubicBezTo>
                      <a:lnTo>
                        <a:pt x="3284" y="8271"/>
                      </a:lnTo>
                      <a:cubicBezTo>
                        <a:pt x="3560" y="8346"/>
                        <a:pt x="3885" y="8371"/>
                        <a:pt x="4186" y="8371"/>
                      </a:cubicBezTo>
                      <a:lnTo>
                        <a:pt x="4512" y="8371"/>
                      </a:lnTo>
                      <a:lnTo>
                        <a:pt x="4838" y="7644"/>
                      </a:lnTo>
                      <a:cubicBezTo>
                        <a:pt x="5164" y="7594"/>
                        <a:pt x="5464" y="7494"/>
                        <a:pt x="5765" y="7344"/>
                      </a:cubicBezTo>
                      <a:lnTo>
                        <a:pt x="6442" y="7720"/>
                      </a:lnTo>
                      <a:cubicBezTo>
                        <a:pt x="6793" y="7519"/>
                        <a:pt x="7093" y="7243"/>
                        <a:pt x="7369" y="6918"/>
                      </a:cubicBezTo>
                      <a:lnTo>
                        <a:pt x="7093" y="6191"/>
                      </a:lnTo>
                      <a:cubicBezTo>
                        <a:pt x="7269" y="5915"/>
                        <a:pt x="7419" y="5639"/>
                        <a:pt x="7545" y="5314"/>
                      </a:cubicBezTo>
                      <a:lnTo>
                        <a:pt x="8271" y="5113"/>
                      </a:lnTo>
                      <a:cubicBezTo>
                        <a:pt x="8347" y="4812"/>
                        <a:pt x="8372" y="4512"/>
                        <a:pt x="8372" y="4186"/>
                      </a:cubicBezTo>
                      <a:cubicBezTo>
                        <a:pt x="8372" y="4085"/>
                        <a:pt x="8372" y="3985"/>
                        <a:pt x="8372" y="3860"/>
                      </a:cubicBezTo>
                      <a:lnTo>
                        <a:pt x="7670" y="3559"/>
                      </a:lnTo>
                      <a:cubicBezTo>
                        <a:pt x="7595" y="3233"/>
                        <a:pt x="7494" y="2907"/>
                        <a:pt x="7344" y="2632"/>
                      </a:cubicBezTo>
                      <a:lnTo>
                        <a:pt x="7745" y="1955"/>
                      </a:lnTo>
                      <a:cubicBezTo>
                        <a:pt x="7520" y="1604"/>
                        <a:pt x="7244" y="1278"/>
                        <a:pt x="6918" y="1003"/>
                      </a:cubicBezTo>
                      <a:lnTo>
                        <a:pt x="6191" y="1278"/>
                      </a:lnTo>
                      <a:cubicBezTo>
                        <a:pt x="5941" y="1103"/>
                        <a:pt x="5640" y="953"/>
                        <a:pt x="5314" y="852"/>
                      </a:cubicBezTo>
                      <a:lnTo>
                        <a:pt x="5114" y="100"/>
                      </a:lnTo>
                      <a:cubicBezTo>
                        <a:pt x="4813" y="25"/>
                        <a:pt x="4512" y="0"/>
                        <a:pt x="41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8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fill="none" h="8372" w="8372">
                      <a:moveTo>
                        <a:pt x="8372" y="4186"/>
                      </a:moveTo>
                      <a:cubicBezTo>
                        <a:pt x="8372" y="4512"/>
                        <a:pt x="8347" y="4812"/>
                        <a:pt x="8271" y="5113"/>
                      </a:cubicBezTo>
                      <a:lnTo>
                        <a:pt x="7545" y="5314"/>
                      </a:lnTo>
                      <a:cubicBezTo>
                        <a:pt x="7419" y="5639"/>
                        <a:pt x="7269" y="5915"/>
                        <a:pt x="7093" y="6191"/>
                      </a:cubicBezTo>
                      <a:lnTo>
                        <a:pt x="7369" y="6918"/>
                      </a:lnTo>
                      <a:cubicBezTo>
                        <a:pt x="7093" y="7243"/>
                        <a:pt x="6793" y="7519"/>
                        <a:pt x="6442" y="7720"/>
                      </a:cubicBezTo>
                      <a:lnTo>
                        <a:pt x="5765" y="7344"/>
                      </a:lnTo>
                      <a:cubicBezTo>
                        <a:pt x="5464" y="7494"/>
                        <a:pt x="5164" y="7594"/>
                        <a:pt x="4838" y="7644"/>
                      </a:cubicBezTo>
                      <a:lnTo>
                        <a:pt x="4512" y="8371"/>
                      </a:lnTo>
                      <a:cubicBezTo>
                        <a:pt x="4412" y="8371"/>
                        <a:pt x="4312" y="8371"/>
                        <a:pt x="4186" y="8371"/>
                      </a:cubicBezTo>
                      <a:cubicBezTo>
                        <a:pt x="3885" y="8371"/>
                        <a:pt x="3560" y="8346"/>
                        <a:pt x="3284" y="8271"/>
                      </a:cubicBezTo>
                      <a:lnTo>
                        <a:pt x="3058" y="7519"/>
                      </a:lnTo>
                      <a:cubicBezTo>
                        <a:pt x="2758" y="7419"/>
                        <a:pt x="2457" y="7268"/>
                        <a:pt x="2181" y="7093"/>
                      </a:cubicBezTo>
                      <a:lnTo>
                        <a:pt x="1454" y="7369"/>
                      </a:lnTo>
                      <a:cubicBezTo>
                        <a:pt x="1154" y="7093"/>
                        <a:pt x="878" y="6792"/>
                        <a:pt x="652" y="6441"/>
                      </a:cubicBezTo>
                      <a:lnTo>
                        <a:pt x="1028" y="5765"/>
                      </a:lnTo>
                      <a:cubicBezTo>
                        <a:pt x="878" y="5464"/>
                        <a:pt x="778" y="5163"/>
                        <a:pt x="728" y="4812"/>
                      </a:cubicBezTo>
                      <a:lnTo>
                        <a:pt x="26" y="4512"/>
                      </a:lnTo>
                      <a:cubicBezTo>
                        <a:pt x="1" y="4411"/>
                        <a:pt x="1" y="4286"/>
                        <a:pt x="1" y="4186"/>
                      </a:cubicBezTo>
                      <a:cubicBezTo>
                        <a:pt x="1" y="3860"/>
                        <a:pt x="26" y="3559"/>
                        <a:pt x="101" y="3258"/>
                      </a:cubicBezTo>
                      <a:lnTo>
                        <a:pt x="853" y="3058"/>
                      </a:lnTo>
                      <a:cubicBezTo>
                        <a:pt x="953" y="2757"/>
                        <a:pt x="1103" y="2456"/>
                        <a:pt x="1279" y="2181"/>
                      </a:cubicBezTo>
                      <a:lnTo>
                        <a:pt x="1003" y="1454"/>
                      </a:lnTo>
                      <a:cubicBezTo>
                        <a:pt x="1279" y="1153"/>
                        <a:pt x="1605" y="877"/>
                        <a:pt x="1956" y="652"/>
                      </a:cubicBezTo>
                      <a:lnTo>
                        <a:pt x="2632" y="1028"/>
                      </a:lnTo>
                      <a:cubicBezTo>
                        <a:pt x="2908" y="877"/>
                        <a:pt x="3234" y="777"/>
                        <a:pt x="3560" y="727"/>
                      </a:cubicBezTo>
                      <a:lnTo>
                        <a:pt x="3860" y="0"/>
                      </a:lnTo>
                      <a:cubicBezTo>
                        <a:pt x="3986" y="0"/>
                        <a:pt x="4086" y="0"/>
                        <a:pt x="4186" y="0"/>
                      </a:cubicBezTo>
                      <a:cubicBezTo>
                        <a:pt x="4512" y="0"/>
                        <a:pt x="4813" y="25"/>
                        <a:pt x="5114" y="100"/>
                      </a:cubicBezTo>
                      <a:lnTo>
                        <a:pt x="5314" y="852"/>
                      </a:lnTo>
                      <a:cubicBezTo>
                        <a:pt x="5640" y="953"/>
                        <a:pt x="5941" y="1103"/>
                        <a:pt x="6191" y="1278"/>
                      </a:cubicBezTo>
                      <a:lnTo>
                        <a:pt x="6918" y="1003"/>
                      </a:lnTo>
                      <a:cubicBezTo>
                        <a:pt x="7244" y="1278"/>
                        <a:pt x="7520" y="1604"/>
                        <a:pt x="7745" y="1955"/>
                      </a:cubicBezTo>
                      <a:lnTo>
                        <a:pt x="7344" y="2632"/>
                      </a:lnTo>
                      <a:cubicBezTo>
                        <a:pt x="7494" y="2907"/>
                        <a:pt x="7595" y="3233"/>
                        <a:pt x="7670" y="3559"/>
                      </a:cubicBezTo>
                      <a:lnTo>
                        <a:pt x="8372" y="3860"/>
                      </a:lnTo>
                      <a:cubicBezTo>
                        <a:pt x="8372" y="3985"/>
                        <a:pt x="8372" y="4085"/>
                        <a:pt x="8372" y="418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8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h="4813" w="4813">
                      <a:moveTo>
                        <a:pt x="2406" y="1"/>
                      </a:moveTo>
                      <a:cubicBezTo>
                        <a:pt x="1078" y="1"/>
                        <a:pt x="0" y="1078"/>
                        <a:pt x="0" y="2407"/>
                      </a:cubicBezTo>
                      <a:cubicBezTo>
                        <a:pt x="0" y="3735"/>
                        <a:pt x="1078" y="4813"/>
                        <a:pt x="2406" y="4813"/>
                      </a:cubicBezTo>
                      <a:cubicBezTo>
                        <a:pt x="3735" y="4813"/>
                        <a:pt x="4812" y="3735"/>
                        <a:pt x="4812" y="2407"/>
                      </a:cubicBezTo>
                      <a:cubicBezTo>
                        <a:pt x="4812" y="1078"/>
                        <a:pt x="3735" y="1"/>
                        <a:pt x="24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8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fill="none" h="4813" w="4813">
                      <a:moveTo>
                        <a:pt x="4812" y="2407"/>
                      </a:moveTo>
                      <a:cubicBezTo>
                        <a:pt x="4812" y="3735"/>
                        <a:pt x="3735" y="4813"/>
                        <a:pt x="2406" y="4813"/>
                      </a:cubicBezTo>
                      <a:cubicBezTo>
                        <a:pt x="1078" y="4813"/>
                        <a:pt x="0" y="3735"/>
                        <a:pt x="0" y="2407"/>
                      </a:cubicBezTo>
                      <a:cubicBezTo>
                        <a:pt x="0" y="1078"/>
                        <a:pt x="1078" y="1"/>
                        <a:pt x="2406" y="1"/>
                      </a:cubicBezTo>
                      <a:cubicBezTo>
                        <a:pt x="3735" y="1"/>
                        <a:pt x="4812" y="1078"/>
                        <a:pt x="4812" y="2407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8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h="3259" w="3259">
                      <a:moveTo>
                        <a:pt x="1629" y="1"/>
                      </a:moveTo>
                      <a:cubicBezTo>
                        <a:pt x="727" y="1"/>
                        <a:pt x="0" y="727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7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8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fill="none" h="3259" w="3259">
                      <a:moveTo>
                        <a:pt x="3258" y="1630"/>
                      </a:moveTo>
                      <a:cubicBezTo>
                        <a:pt x="3258" y="2532"/>
                        <a:pt x="2531" y="3259"/>
                        <a:pt x="1629" y="3259"/>
                      </a:cubicBezTo>
                      <a:cubicBezTo>
                        <a:pt x="727" y="3259"/>
                        <a:pt x="0" y="2532"/>
                        <a:pt x="0" y="1630"/>
                      </a:cubicBezTo>
                      <a:cubicBezTo>
                        <a:pt x="0" y="727"/>
                        <a:pt x="727" y="1"/>
                        <a:pt x="1629" y="1"/>
                      </a:cubicBezTo>
                      <a:cubicBezTo>
                        <a:pt x="2531" y="1"/>
                        <a:pt x="3258" y="727"/>
                        <a:pt x="3258" y="1630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002" name="Google Shape;20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13" y="1900225"/>
            <a:ext cx="34194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3" name="Google Shape;2003;p28"/>
          <p:cNvSpPr txBox="1"/>
          <p:nvPr>
            <p:ph idx="4294967295" type="subTitle"/>
          </p:nvPr>
        </p:nvSpPr>
        <p:spPr>
          <a:xfrm>
            <a:off x="2769600" y="1154950"/>
            <a:ext cx="36048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Debugging alexa developer code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29"/>
          <p:cNvSpPr txBox="1"/>
          <p:nvPr>
            <p:ph type="title"/>
          </p:nvPr>
        </p:nvSpPr>
        <p:spPr>
          <a:xfrm>
            <a:off x="6753513" y="2278200"/>
            <a:ext cx="16935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9" name="Google Shape;20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75" y="150875"/>
            <a:ext cx="3156625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25" y="956487"/>
            <a:ext cx="2485300" cy="369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3975" y="3000950"/>
            <a:ext cx="26955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Google Shape;201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6400" y="1383600"/>
            <a:ext cx="3028950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3" name="Google Shape;2013;p29"/>
          <p:cNvCxnSpPr/>
          <p:nvPr/>
        </p:nvCxnSpPr>
        <p:spPr>
          <a:xfrm flipH="1">
            <a:off x="305475" y="444250"/>
            <a:ext cx="263700" cy="51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4" name="Google Shape;2014;p29"/>
          <p:cNvCxnSpPr/>
          <p:nvPr/>
        </p:nvCxnSpPr>
        <p:spPr>
          <a:xfrm>
            <a:off x="2577225" y="4504600"/>
            <a:ext cx="3312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29"/>
          <p:cNvCxnSpPr/>
          <p:nvPr/>
        </p:nvCxnSpPr>
        <p:spPr>
          <a:xfrm flipH="1" rot="10800000">
            <a:off x="4312250" y="2207450"/>
            <a:ext cx="5100" cy="7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16" name="Google Shape;2016;p29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1513" y="3244688"/>
            <a:ext cx="1417525" cy="14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30"/>
          <p:cNvSpPr txBox="1"/>
          <p:nvPr>
            <p:ph type="title"/>
          </p:nvPr>
        </p:nvSpPr>
        <p:spPr>
          <a:xfrm>
            <a:off x="2002075" y="2265950"/>
            <a:ext cx="57975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 and attention</a:t>
            </a:r>
            <a:endParaRPr/>
          </a:p>
        </p:txBody>
      </p:sp>
      <p:cxnSp>
        <p:nvCxnSpPr>
          <p:cNvPr id="2022" name="Google Shape;2022;p30"/>
          <p:cNvCxnSpPr/>
          <p:nvPr/>
        </p:nvCxnSpPr>
        <p:spPr>
          <a:xfrm flipH="1" rot="10800000">
            <a:off x="3838425" y="545025"/>
            <a:ext cx="38400" cy="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3" name="Google Shape;2023;p30"/>
          <p:cNvSpPr txBox="1"/>
          <p:nvPr/>
        </p:nvSpPr>
        <p:spPr>
          <a:xfrm>
            <a:off x="237975" y="4153225"/>
            <a:ext cx="44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