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61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 d="100"/>
          <a:sy n="12" d="100"/>
        </p:scale>
        <p:origin x="271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90BCA6-312C-40E0-8BA8-91F5B9308E08}" type="doc">
      <dgm:prSet loTypeId="urn:microsoft.com/office/officeart/2005/8/layout/hList1" loCatId="list" qsTypeId="urn:microsoft.com/office/officeart/2005/8/quickstyle/3d2" qsCatId="3D" csTypeId="urn:microsoft.com/office/officeart/2005/8/colors/colorful3" csCatId="colorful" phldr="1"/>
      <dgm:spPr/>
      <dgm:t>
        <a:bodyPr/>
        <a:lstStyle/>
        <a:p>
          <a:endParaRPr lang="en-PK"/>
        </a:p>
      </dgm:t>
    </dgm:pt>
    <dgm:pt modelId="{FB7E6C2D-6562-47BB-A9E1-ADEFA15B7A6F}">
      <dgm:prSet phldrT="[Text]" custT="1"/>
      <dgm:spPr/>
      <dgm:t>
        <a:bodyPr/>
        <a:lstStyle/>
        <a:p>
          <a:r>
            <a:rPr lang="en-US" sz="4400" dirty="0"/>
            <a:t>Cluster 0</a:t>
          </a:r>
          <a:endParaRPr lang="en-PK" sz="4400" dirty="0"/>
        </a:p>
      </dgm:t>
    </dgm:pt>
    <dgm:pt modelId="{A9699902-E155-4661-9FE9-D05F7270EBC6}" type="parTrans" cxnId="{2090762B-ED99-484D-9962-250018223883}">
      <dgm:prSet/>
      <dgm:spPr/>
      <dgm:t>
        <a:bodyPr/>
        <a:lstStyle/>
        <a:p>
          <a:endParaRPr lang="en-PK"/>
        </a:p>
      </dgm:t>
    </dgm:pt>
    <dgm:pt modelId="{FB0DBC8A-2601-468E-A215-A36DECEB1F7B}" type="sibTrans" cxnId="{2090762B-ED99-484D-9962-250018223883}">
      <dgm:prSet/>
      <dgm:spPr/>
      <dgm:t>
        <a:bodyPr/>
        <a:lstStyle/>
        <a:p>
          <a:endParaRPr lang="en-PK"/>
        </a:p>
      </dgm:t>
    </dgm:pt>
    <dgm:pt modelId="{346A08C6-6B42-47FE-93A0-0217B185BBE7}">
      <dgm:prSet custT="1"/>
      <dgm:spPr/>
      <dgm:t>
        <a:bodyPr/>
        <a:lstStyle/>
        <a:p>
          <a:r>
            <a:rPr lang="en-US" sz="4400" dirty="0"/>
            <a:t>Cluster 1</a:t>
          </a:r>
        </a:p>
      </dgm:t>
    </dgm:pt>
    <dgm:pt modelId="{0F3023AB-4B5A-483E-8106-DED5E0D3B2E3}" type="parTrans" cxnId="{25A3098D-699D-49EE-852A-086A817261BD}">
      <dgm:prSet/>
      <dgm:spPr/>
      <dgm:t>
        <a:bodyPr/>
        <a:lstStyle/>
        <a:p>
          <a:endParaRPr lang="en-PK"/>
        </a:p>
      </dgm:t>
    </dgm:pt>
    <dgm:pt modelId="{C6A9CE70-FD03-4120-A218-CCB9F2AEA631}" type="sibTrans" cxnId="{25A3098D-699D-49EE-852A-086A817261BD}">
      <dgm:prSet/>
      <dgm:spPr/>
      <dgm:t>
        <a:bodyPr/>
        <a:lstStyle/>
        <a:p>
          <a:endParaRPr lang="en-PK"/>
        </a:p>
      </dgm:t>
    </dgm:pt>
    <dgm:pt modelId="{B64C6E1B-FA9F-4E3D-BE9F-D79F9AB6544B}">
      <dgm:prSet custT="1"/>
      <dgm:spPr/>
      <dgm:t>
        <a:bodyPr/>
        <a:lstStyle/>
        <a:p>
          <a:r>
            <a:rPr lang="en-US" sz="4400" dirty="0"/>
            <a:t>Cluster 3</a:t>
          </a:r>
        </a:p>
      </dgm:t>
    </dgm:pt>
    <dgm:pt modelId="{C044E4F4-8B51-4680-95A6-A96162422DFD}" type="parTrans" cxnId="{1D2B2998-8CD2-466A-8626-1FB87331D46E}">
      <dgm:prSet/>
      <dgm:spPr/>
      <dgm:t>
        <a:bodyPr/>
        <a:lstStyle/>
        <a:p>
          <a:endParaRPr lang="en-PK"/>
        </a:p>
      </dgm:t>
    </dgm:pt>
    <dgm:pt modelId="{D12D1C3A-63B1-41A0-9961-C05958B6C8F3}" type="sibTrans" cxnId="{1D2B2998-8CD2-466A-8626-1FB87331D46E}">
      <dgm:prSet/>
      <dgm:spPr/>
      <dgm:t>
        <a:bodyPr/>
        <a:lstStyle/>
        <a:p>
          <a:endParaRPr lang="en-PK"/>
        </a:p>
      </dgm:t>
    </dgm:pt>
    <dgm:pt modelId="{ACFE217D-4731-439A-8D0B-2F59E5F1BB9E}">
      <dgm:prSet custT="1"/>
      <dgm:spPr/>
      <dgm:t>
        <a:bodyPr/>
        <a:lstStyle/>
        <a:p>
          <a:r>
            <a:rPr lang="en-US" sz="4400" dirty="0"/>
            <a:t>98%   Access to electricity</a:t>
          </a:r>
        </a:p>
      </dgm:t>
    </dgm:pt>
    <dgm:pt modelId="{ECCAA335-1FAE-426D-AE2C-17CAD194E103}" type="parTrans" cxnId="{FCEF3910-2D4A-407F-9BA6-C84A50E3A2B0}">
      <dgm:prSet/>
      <dgm:spPr/>
      <dgm:t>
        <a:bodyPr/>
        <a:lstStyle/>
        <a:p>
          <a:endParaRPr lang="en-PK"/>
        </a:p>
      </dgm:t>
    </dgm:pt>
    <dgm:pt modelId="{00C14B76-7C91-4D26-9599-2B970EAAF0D3}" type="sibTrans" cxnId="{FCEF3910-2D4A-407F-9BA6-C84A50E3A2B0}">
      <dgm:prSet/>
      <dgm:spPr/>
      <dgm:t>
        <a:bodyPr/>
        <a:lstStyle/>
        <a:p>
          <a:endParaRPr lang="en-PK"/>
        </a:p>
      </dgm:t>
    </dgm:pt>
    <dgm:pt modelId="{5534B0A6-4D66-4DA1-A984-BB37580A0205}">
      <dgm:prSet custT="1"/>
      <dgm:spPr/>
      <dgm:t>
        <a:bodyPr/>
        <a:lstStyle/>
        <a:p>
          <a:r>
            <a:rPr lang="en-US" sz="4400" dirty="0"/>
            <a:t>10% CO2 emissions</a:t>
          </a:r>
        </a:p>
      </dgm:t>
    </dgm:pt>
    <dgm:pt modelId="{000CA9E8-74EB-4E8E-9B77-3BA633298974}" type="parTrans" cxnId="{220CE081-F17A-4166-BCBA-5AD51A9B4D4B}">
      <dgm:prSet/>
      <dgm:spPr/>
      <dgm:t>
        <a:bodyPr/>
        <a:lstStyle/>
        <a:p>
          <a:endParaRPr lang="en-PK"/>
        </a:p>
      </dgm:t>
    </dgm:pt>
    <dgm:pt modelId="{AE6DF761-CD3F-4128-88EF-9FD9134A23EF}" type="sibTrans" cxnId="{220CE081-F17A-4166-BCBA-5AD51A9B4D4B}">
      <dgm:prSet/>
      <dgm:spPr/>
      <dgm:t>
        <a:bodyPr/>
        <a:lstStyle/>
        <a:p>
          <a:endParaRPr lang="en-PK"/>
        </a:p>
      </dgm:t>
    </dgm:pt>
    <dgm:pt modelId="{33FE88AA-E02A-4C95-A805-B7D4A48FD89E}">
      <dgm:prSet custT="1"/>
      <dgm:spPr/>
      <dgm:t>
        <a:bodyPr/>
        <a:lstStyle/>
        <a:p>
          <a:r>
            <a:rPr lang="en-US" sz="4400" dirty="0"/>
            <a:t>80% CO2 emissions</a:t>
          </a:r>
        </a:p>
      </dgm:t>
    </dgm:pt>
    <dgm:pt modelId="{7A0242DE-8E09-4B07-84D4-6DFA8A55AE35}" type="parTrans" cxnId="{C7B99CAB-6C3E-447F-AD7C-B63D62E29F69}">
      <dgm:prSet/>
      <dgm:spPr/>
      <dgm:t>
        <a:bodyPr/>
        <a:lstStyle/>
        <a:p>
          <a:endParaRPr lang="en-PK"/>
        </a:p>
      </dgm:t>
    </dgm:pt>
    <dgm:pt modelId="{9D9C0C82-E65C-4702-9140-42268323212F}" type="sibTrans" cxnId="{C7B99CAB-6C3E-447F-AD7C-B63D62E29F69}">
      <dgm:prSet/>
      <dgm:spPr/>
      <dgm:t>
        <a:bodyPr/>
        <a:lstStyle/>
        <a:p>
          <a:endParaRPr lang="en-PK"/>
        </a:p>
      </dgm:t>
    </dgm:pt>
    <dgm:pt modelId="{E14495CB-ACF6-4D37-8849-1AAA445B57D8}">
      <dgm:prSet custT="1"/>
      <dgm:spPr/>
      <dgm:t>
        <a:bodyPr/>
        <a:lstStyle/>
        <a:p>
          <a:r>
            <a:rPr lang="en-US" sz="4400" dirty="0"/>
            <a:t>30% Agricultural land</a:t>
          </a:r>
        </a:p>
      </dgm:t>
    </dgm:pt>
    <dgm:pt modelId="{89E80972-7351-47B4-B280-1203CF96DABB}" type="parTrans" cxnId="{AFFEA28E-22F9-4A20-9358-2F3471C2EE98}">
      <dgm:prSet/>
      <dgm:spPr/>
      <dgm:t>
        <a:bodyPr/>
        <a:lstStyle/>
        <a:p>
          <a:endParaRPr lang="en-PK"/>
        </a:p>
      </dgm:t>
    </dgm:pt>
    <dgm:pt modelId="{3160CF3A-FA2C-459E-9EEB-50A3383FFA7E}" type="sibTrans" cxnId="{AFFEA28E-22F9-4A20-9358-2F3471C2EE98}">
      <dgm:prSet/>
      <dgm:spPr/>
      <dgm:t>
        <a:bodyPr/>
        <a:lstStyle/>
        <a:p>
          <a:endParaRPr lang="en-PK"/>
        </a:p>
      </dgm:t>
    </dgm:pt>
    <dgm:pt modelId="{C5D4DFC2-2242-4C2E-BD6C-782EA408B28A}">
      <dgm:prSet custT="1"/>
      <dgm:spPr/>
      <dgm:t>
        <a:bodyPr/>
        <a:lstStyle/>
        <a:p>
          <a:r>
            <a:rPr lang="en-US" sz="4400" dirty="0"/>
            <a:t>Cluster 2</a:t>
          </a:r>
        </a:p>
      </dgm:t>
    </dgm:pt>
    <dgm:pt modelId="{D1BB10CA-B4DB-4E20-AD5A-A35F143AE3A5}" type="parTrans" cxnId="{66A0A433-2B5C-4E2C-AA40-5A13AD04A532}">
      <dgm:prSet/>
      <dgm:spPr/>
      <dgm:t>
        <a:bodyPr/>
        <a:lstStyle/>
        <a:p>
          <a:endParaRPr lang="en-US"/>
        </a:p>
      </dgm:t>
    </dgm:pt>
    <dgm:pt modelId="{FB771878-486B-4ED4-9666-F21FBCFEFA81}" type="sibTrans" cxnId="{66A0A433-2B5C-4E2C-AA40-5A13AD04A532}">
      <dgm:prSet/>
      <dgm:spPr/>
      <dgm:t>
        <a:bodyPr/>
        <a:lstStyle/>
        <a:p>
          <a:endParaRPr lang="en-US"/>
        </a:p>
      </dgm:t>
    </dgm:pt>
    <dgm:pt modelId="{74F2B71A-959C-477C-A0D4-B36EB9C0A2B0}">
      <dgm:prSet custT="1"/>
      <dgm:spPr/>
      <dgm:t>
        <a:bodyPr/>
        <a:lstStyle/>
        <a:p>
          <a:r>
            <a:rPr lang="en-US" sz="4400" dirty="0"/>
            <a:t>50%   Access to electricity</a:t>
          </a:r>
        </a:p>
      </dgm:t>
    </dgm:pt>
    <dgm:pt modelId="{2D378030-BB5A-43FD-A455-78B403C185B0}" type="parTrans" cxnId="{2A16DCCC-A548-41BB-990B-BB4E91BA35BA}">
      <dgm:prSet/>
      <dgm:spPr/>
      <dgm:t>
        <a:bodyPr/>
        <a:lstStyle/>
        <a:p>
          <a:endParaRPr lang="en-US"/>
        </a:p>
      </dgm:t>
    </dgm:pt>
    <dgm:pt modelId="{A6949C7D-E0E4-4A68-B1A0-DD8CF9E3BCEC}" type="sibTrans" cxnId="{2A16DCCC-A548-41BB-990B-BB4E91BA35BA}">
      <dgm:prSet/>
      <dgm:spPr/>
      <dgm:t>
        <a:bodyPr/>
        <a:lstStyle/>
        <a:p>
          <a:endParaRPr lang="en-US"/>
        </a:p>
      </dgm:t>
    </dgm:pt>
    <dgm:pt modelId="{9ED4E616-D952-4288-8198-81AE329FF0E5}">
      <dgm:prSet phldrT="[Text]" custT="1"/>
      <dgm:spPr/>
      <dgm:t>
        <a:bodyPr/>
        <a:lstStyle/>
        <a:p>
          <a:r>
            <a:rPr lang="en-US" sz="4400" dirty="0"/>
            <a:t>100% Access to electricity</a:t>
          </a:r>
          <a:endParaRPr lang="en-PK" sz="4400" dirty="0"/>
        </a:p>
      </dgm:t>
    </dgm:pt>
    <dgm:pt modelId="{19E52EBC-2BBA-4035-9E34-A50142E9290A}" type="sibTrans" cxnId="{2FF3FD91-71C2-4FA8-8FFA-202CD157494B}">
      <dgm:prSet/>
      <dgm:spPr/>
      <dgm:t>
        <a:bodyPr/>
        <a:lstStyle/>
        <a:p>
          <a:endParaRPr lang="en-US"/>
        </a:p>
      </dgm:t>
    </dgm:pt>
    <dgm:pt modelId="{03FFFA84-84FC-4DD2-B1AC-ECD9E000C8EA}" type="parTrans" cxnId="{2FF3FD91-71C2-4FA8-8FFA-202CD157494B}">
      <dgm:prSet/>
      <dgm:spPr/>
      <dgm:t>
        <a:bodyPr/>
        <a:lstStyle/>
        <a:p>
          <a:endParaRPr lang="en-US"/>
        </a:p>
      </dgm:t>
    </dgm:pt>
    <dgm:pt modelId="{FD956F12-639C-45D8-A2FA-6F99EEB9C2D2}">
      <dgm:prSet phldrT="[Text]" custT="1"/>
      <dgm:spPr/>
      <dgm:t>
        <a:bodyPr/>
        <a:lstStyle/>
        <a:p>
          <a:r>
            <a:rPr lang="en-US" sz="4400" dirty="0"/>
            <a:t>10% Forest Area</a:t>
          </a:r>
          <a:endParaRPr lang="en-PK" sz="4400" dirty="0"/>
        </a:p>
      </dgm:t>
    </dgm:pt>
    <dgm:pt modelId="{5AD8220B-36B2-4012-AB51-9FF91FE51830}" type="parTrans" cxnId="{909E2CBA-B720-4500-B92F-9C52237589C3}">
      <dgm:prSet/>
      <dgm:spPr/>
      <dgm:t>
        <a:bodyPr/>
        <a:lstStyle/>
        <a:p>
          <a:endParaRPr lang="en-US"/>
        </a:p>
      </dgm:t>
    </dgm:pt>
    <dgm:pt modelId="{71093EC7-5FDA-4F0E-8F68-96025D45F6F0}" type="sibTrans" cxnId="{909E2CBA-B720-4500-B92F-9C52237589C3}">
      <dgm:prSet/>
      <dgm:spPr/>
      <dgm:t>
        <a:bodyPr/>
        <a:lstStyle/>
        <a:p>
          <a:endParaRPr lang="en-US"/>
        </a:p>
      </dgm:t>
    </dgm:pt>
    <dgm:pt modelId="{90AD0C1E-8FFE-4DCF-A532-9F7B9D20336D}">
      <dgm:prSet custT="1"/>
      <dgm:spPr/>
      <dgm:t>
        <a:bodyPr/>
        <a:lstStyle/>
        <a:p>
          <a:r>
            <a:rPr lang="en-US" sz="4400" dirty="0"/>
            <a:t>30% CO2 emissions</a:t>
          </a:r>
        </a:p>
      </dgm:t>
    </dgm:pt>
    <dgm:pt modelId="{1A480022-A6FF-42F4-BD20-78A9DD300DC6}" type="parTrans" cxnId="{FB555D40-6E0A-4223-B189-1F76A578782B}">
      <dgm:prSet/>
      <dgm:spPr/>
      <dgm:t>
        <a:bodyPr/>
        <a:lstStyle/>
        <a:p>
          <a:endParaRPr lang="en-US"/>
        </a:p>
      </dgm:t>
    </dgm:pt>
    <dgm:pt modelId="{F7206BAC-F4BF-4D85-B63A-DE375E4804F6}" type="sibTrans" cxnId="{FB555D40-6E0A-4223-B189-1F76A578782B}">
      <dgm:prSet/>
      <dgm:spPr/>
      <dgm:t>
        <a:bodyPr/>
        <a:lstStyle/>
        <a:p>
          <a:endParaRPr lang="en-US"/>
        </a:p>
      </dgm:t>
    </dgm:pt>
    <dgm:pt modelId="{A9463ACD-3D1D-4C2D-840F-C53272B05067}" type="pres">
      <dgm:prSet presAssocID="{9790BCA6-312C-40E0-8BA8-91F5B9308E08}" presName="Name0" presStyleCnt="0">
        <dgm:presLayoutVars>
          <dgm:dir/>
          <dgm:animLvl val="lvl"/>
          <dgm:resizeHandles val="exact"/>
        </dgm:presLayoutVars>
      </dgm:prSet>
      <dgm:spPr/>
    </dgm:pt>
    <dgm:pt modelId="{7472297A-A047-4447-B695-F85ECDE194CC}" type="pres">
      <dgm:prSet presAssocID="{FB7E6C2D-6562-47BB-A9E1-ADEFA15B7A6F}" presName="composite" presStyleCnt="0"/>
      <dgm:spPr/>
    </dgm:pt>
    <dgm:pt modelId="{31CBE395-BD37-4B00-9440-3EF84AD9F314}" type="pres">
      <dgm:prSet presAssocID="{FB7E6C2D-6562-47BB-A9E1-ADEFA15B7A6F}" presName="parTx" presStyleLbl="alignNode1" presStyleIdx="0" presStyleCnt="4">
        <dgm:presLayoutVars>
          <dgm:chMax val="0"/>
          <dgm:chPref val="0"/>
          <dgm:bulletEnabled val="1"/>
        </dgm:presLayoutVars>
      </dgm:prSet>
      <dgm:spPr/>
    </dgm:pt>
    <dgm:pt modelId="{1606F50B-3627-4D85-A92C-A42CED4DC9B1}" type="pres">
      <dgm:prSet presAssocID="{FB7E6C2D-6562-47BB-A9E1-ADEFA15B7A6F}" presName="desTx" presStyleLbl="alignAccFollowNode1" presStyleIdx="0" presStyleCnt="4">
        <dgm:presLayoutVars>
          <dgm:bulletEnabled val="1"/>
        </dgm:presLayoutVars>
      </dgm:prSet>
      <dgm:spPr/>
    </dgm:pt>
    <dgm:pt modelId="{A61C3619-827F-4E80-B85F-27859DC2EA85}" type="pres">
      <dgm:prSet presAssocID="{FB0DBC8A-2601-468E-A215-A36DECEB1F7B}" presName="space" presStyleCnt="0"/>
      <dgm:spPr/>
    </dgm:pt>
    <dgm:pt modelId="{6929CB9F-2ED2-4EBF-AC5D-62FF66B0B34D}" type="pres">
      <dgm:prSet presAssocID="{346A08C6-6B42-47FE-93A0-0217B185BBE7}" presName="composite" presStyleCnt="0"/>
      <dgm:spPr/>
    </dgm:pt>
    <dgm:pt modelId="{56753AE9-397D-4DA9-AA0D-CF89122F8A49}" type="pres">
      <dgm:prSet presAssocID="{346A08C6-6B42-47FE-93A0-0217B185BBE7}" presName="parTx" presStyleLbl="alignNode1" presStyleIdx="1" presStyleCnt="4">
        <dgm:presLayoutVars>
          <dgm:chMax val="0"/>
          <dgm:chPref val="0"/>
          <dgm:bulletEnabled val="1"/>
        </dgm:presLayoutVars>
      </dgm:prSet>
      <dgm:spPr/>
    </dgm:pt>
    <dgm:pt modelId="{0A6746AC-EB82-4A1B-89FD-97992AB095A7}" type="pres">
      <dgm:prSet presAssocID="{346A08C6-6B42-47FE-93A0-0217B185BBE7}" presName="desTx" presStyleLbl="alignAccFollowNode1" presStyleIdx="1" presStyleCnt="4">
        <dgm:presLayoutVars>
          <dgm:bulletEnabled val="1"/>
        </dgm:presLayoutVars>
      </dgm:prSet>
      <dgm:spPr/>
    </dgm:pt>
    <dgm:pt modelId="{F44D8D3C-C961-4A66-BE26-8171A0C1A3E6}" type="pres">
      <dgm:prSet presAssocID="{C6A9CE70-FD03-4120-A218-CCB9F2AEA631}" presName="space" presStyleCnt="0"/>
      <dgm:spPr/>
    </dgm:pt>
    <dgm:pt modelId="{C72DF0EC-B7AE-43BE-B351-18636EEEC485}" type="pres">
      <dgm:prSet presAssocID="{C5D4DFC2-2242-4C2E-BD6C-782EA408B28A}" presName="composite" presStyleCnt="0"/>
      <dgm:spPr/>
    </dgm:pt>
    <dgm:pt modelId="{85B6119E-4F30-4B05-97A4-6D9E4235CFBC}" type="pres">
      <dgm:prSet presAssocID="{C5D4DFC2-2242-4C2E-BD6C-782EA408B28A}" presName="parTx" presStyleLbl="alignNode1" presStyleIdx="2" presStyleCnt="4">
        <dgm:presLayoutVars>
          <dgm:chMax val="0"/>
          <dgm:chPref val="0"/>
          <dgm:bulletEnabled val="1"/>
        </dgm:presLayoutVars>
      </dgm:prSet>
      <dgm:spPr/>
    </dgm:pt>
    <dgm:pt modelId="{8C5619B2-64C2-484F-BF39-66DC70BF0E74}" type="pres">
      <dgm:prSet presAssocID="{C5D4DFC2-2242-4C2E-BD6C-782EA408B28A}" presName="desTx" presStyleLbl="alignAccFollowNode1" presStyleIdx="2" presStyleCnt="4">
        <dgm:presLayoutVars>
          <dgm:bulletEnabled val="1"/>
        </dgm:presLayoutVars>
      </dgm:prSet>
      <dgm:spPr/>
    </dgm:pt>
    <dgm:pt modelId="{C7DAA379-2093-4354-B0D4-6271B5685109}" type="pres">
      <dgm:prSet presAssocID="{FB771878-486B-4ED4-9666-F21FBCFEFA81}" presName="space" presStyleCnt="0"/>
      <dgm:spPr/>
    </dgm:pt>
    <dgm:pt modelId="{5CF7B6D4-BE8A-47E1-A15A-F95E79841CFC}" type="pres">
      <dgm:prSet presAssocID="{B64C6E1B-FA9F-4E3D-BE9F-D79F9AB6544B}" presName="composite" presStyleCnt="0"/>
      <dgm:spPr/>
    </dgm:pt>
    <dgm:pt modelId="{2EF23D6F-D4A4-42C4-ADB1-3B4A92F88F67}" type="pres">
      <dgm:prSet presAssocID="{B64C6E1B-FA9F-4E3D-BE9F-D79F9AB6544B}" presName="parTx" presStyleLbl="alignNode1" presStyleIdx="3" presStyleCnt="4">
        <dgm:presLayoutVars>
          <dgm:chMax val="0"/>
          <dgm:chPref val="0"/>
          <dgm:bulletEnabled val="1"/>
        </dgm:presLayoutVars>
      </dgm:prSet>
      <dgm:spPr/>
    </dgm:pt>
    <dgm:pt modelId="{09F66FCB-5569-458D-8DD9-AFA0FC536C4C}" type="pres">
      <dgm:prSet presAssocID="{B64C6E1B-FA9F-4E3D-BE9F-D79F9AB6544B}" presName="desTx" presStyleLbl="alignAccFollowNode1" presStyleIdx="3" presStyleCnt="4">
        <dgm:presLayoutVars>
          <dgm:bulletEnabled val="1"/>
        </dgm:presLayoutVars>
      </dgm:prSet>
      <dgm:spPr/>
    </dgm:pt>
  </dgm:ptLst>
  <dgm:cxnLst>
    <dgm:cxn modelId="{11616002-7E16-48D4-BF6A-FD54E4109978}" type="presOf" srcId="{C5D4DFC2-2242-4C2E-BD6C-782EA408B28A}" destId="{85B6119E-4F30-4B05-97A4-6D9E4235CFBC}" srcOrd="0" destOrd="0" presId="urn:microsoft.com/office/officeart/2005/8/layout/hList1"/>
    <dgm:cxn modelId="{E1658E04-0C96-4AFD-ADD5-38272AC9D75A}" type="presOf" srcId="{9790BCA6-312C-40E0-8BA8-91F5B9308E08}" destId="{A9463ACD-3D1D-4C2D-840F-C53272B05067}" srcOrd="0" destOrd="0" presId="urn:microsoft.com/office/officeart/2005/8/layout/hList1"/>
    <dgm:cxn modelId="{FCEF3910-2D4A-407F-9BA6-C84A50E3A2B0}" srcId="{346A08C6-6B42-47FE-93A0-0217B185BBE7}" destId="{ACFE217D-4731-439A-8D0B-2F59E5F1BB9E}" srcOrd="0" destOrd="0" parTransId="{ECCAA335-1FAE-426D-AE2C-17CAD194E103}" sibTransId="{00C14B76-7C91-4D26-9599-2B970EAAF0D3}"/>
    <dgm:cxn modelId="{2090762B-ED99-484D-9962-250018223883}" srcId="{9790BCA6-312C-40E0-8BA8-91F5B9308E08}" destId="{FB7E6C2D-6562-47BB-A9E1-ADEFA15B7A6F}" srcOrd="0" destOrd="0" parTransId="{A9699902-E155-4661-9FE9-D05F7270EBC6}" sibTransId="{FB0DBC8A-2601-468E-A215-A36DECEB1F7B}"/>
    <dgm:cxn modelId="{66A0A433-2B5C-4E2C-AA40-5A13AD04A532}" srcId="{9790BCA6-312C-40E0-8BA8-91F5B9308E08}" destId="{C5D4DFC2-2242-4C2E-BD6C-782EA408B28A}" srcOrd="2" destOrd="0" parTransId="{D1BB10CA-B4DB-4E20-AD5A-A35F143AE3A5}" sibTransId="{FB771878-486B-4ED4-9666-F21FBCFEFA81}"/>
    <dgm:cxn modelId="{B3E7F135-3555-419A-8075-9C631828D4EF}" type="presOf" srcId="{90AD0C1E-8FFE-4DCF-A532-9F7B9D20336D}" destId="{8C5619B2-64C2-484F-BF39-66DC70BF0E74}" srcOrd="0" destOrd="1" presId="urn:microsoft.com/office/officeart/2005/8/layout/hList1"/>
    <dgm:cxn modelId="{EC5E4337-11EB-448D-AB14-9D3FA82F16A5}" type="presOf" srcId="{74F2B71A-959C-477C-A0D4-B36EB9C0A2B0}" destId="{8C5619B2-64C2-484F-BF39-66DC70BF0E74}" srcOrd="0" destOrd="0" presId="urn:microsoft.com/office/officeart/2005/8/layout/hList1"/>
    <dgm:cxn modelId="{FB555D40-6E0A-4223-B189-1F76A578782B}" srcId="{C5D4DFC2-2242-4C2E-BD6C-782EA408B28A}" destId="{90AD0C1E-8FFE-4DCF-A532-9F7B9D20336D}" srcOrd="1" destOrd="0" parTransId="{1A480022-A6FF-42F4-BD20-78A9DD300DC6}" sibTransId="{F7206BAC-F4BF-4D85-B63A-DE375E4804F6}"/>
    <dgm:cxn modelId="{05BCA15B-54CE-46F4-B2B6-80CDA6F5FF08}" type="presOf" srcId="{B64C6E1B-FA9F-4E3D-BE9F-D79F9AB6544B}" destId="{2EF23D6F-D4A4-42C4-ADB1-3B4A92F88F67}" srcOrd="0" destOrd="0" presId="urn:microsoft.com/office/officeart/2005/8/layout/hList1"/>
    <dgm:cxn modelId="{40A7AC44-89EC-4F5F-AC2E-3768B53D186F}" type="presOf" srcId="{FD956F12-639C-45D8-A2FA-6F99EEB9C2D2}" destId="{1606F50B-3627-4D85-A92C-A42CED4DC9B1}" srcOrd="0" destOrd="1" presId="urn:microsoft.com/office/officeart/2005/8/layout/hList1"/>
    <dgm:cxn modelId="{889AD84C-1D92-4EE0-A1BC-E64A31EA91F5}" type="presOf" srcId="{5534B0A6-4D66-4DA1-A984-BB37580A0205}" destId="{0A6746AC-EB82-4A1B-89FD-97992AB095A7}" srcOrd="0" destOrd="1" presId="urn:microsoft.com/office/officeart/2005/8/layout/hList1"/>
    <dgm:cxn modelId="{7FD9E86F-1493-43FA-A8D9-5C7A8064B497}" type="presOf" srcId="{ACFE217D-4731-439A-8D0B-2F59E5F1BB9E}" destId="{0A6746AC-EB82-4A1B-89FD-97992AB095A7}" srcOrd="0" destOrd="0" presId="urn:microsoft.com/office/officeart/2005/8/layout/hList1"/>
    <dgm:cxn modelId="{C1C69154-BF97-462B-90BE-7AD398CCBF95}" type="presOf" srcId="{9ED4E616-D952-4288-8198-81AE329FF0E5}" destId="{1606F50B-3627-4D85-A92C-A42CED4DC9B1}" srcOrd="0" destOrd="0" presId="urn:microsoft.com/office/officeart/2005/8/layout/hList1"/>
    <dgm:cxn modelId="{220CE081-F17A-4166-BCBA-5AD51A9B4D4B}" srcId="{346A08C6-6B42-47FE-93A0-0217B185BBE7}" destId="{5534B0A6-4D66-4DA1-A984-BB37580A0205}" srcOrd="1" destOrd="0" parTransId="{000CA9E8-74EB-4E8E-9B77-3BA633298974}" sibTransId="{AE6DF761-CD3F-4128-88EF-9FD9134A23EF}"/>
    <dgm:cxn modelId="{25A3098D-699D-49EE-852A-086A817261BD}" srcId="{9790BCA6-312C-40E0-8BA8-91F5B9308E08}" destId="{346A08C6-6B42-47FE-93A0-0217B185BBE7}" srcOrd="1" destOrd="0" parTransId="{0F3023AB-4B5A-483E-8106-DED5E0D3B2E3}" sibTransId="{C6A9CE70-FD03-4120-A218-CCB9F2AEA631}"/>
    <dgm:cxn modelId="{AFFEA28E-22F9-4A20-9358-2F3471C2EE98}" srcId="{B64C6E1B-FA9F-4E3D-BE9F-D79F9AB6544B}" destId="{E14495CB-ACF6-4D37-8849-1AAA445B57D8}" srcOrd="1" destOrd="0" parTransId="{89E80972-7351-47B4-B280-1203CF96DABB}" sibTransId="{3160CF3A-FA2C-459E-9EEB-50A3383FFA7E}"/>
    <dgm:cxn modelId="{B9814B90-37EF-446A-BF13-9926F8959188}" type="presOf" srcId="{33FE88AA-E02A-4C95-A805-B7D4A48FD89E}" destId="{09F66FCB-5569-458D-8DD9-AFA0FC536C4C}" srcOrd="0" destOrd="0" presId="urn:microsoft.com/office/officeart/2005/8/layout/hList1"/>
    <dgm:cxn modelId="{2FF3FD91-71C2-4FA8-8FFA-202CD157494B}" srcId="{FB7E6C2D-6562-47BB-A9E1-ADEFA15B7A6F}" destId="{9ED4E616-D952-4288-8198-81AE329FF0E5}" srcOrd="0" destOrd="0" parTransId="{03FFFA84-84FC-4DD2-B1AC-ECD9E000C8EA}" sibTransId="{19E52EBC-2BBA-4035-9E34-A50142E9290A}"/>
    <dgm:cxn modelId="{1D2B2998-8CD2-466A-8626-1FB87331D46E}" srcId="{9790BCA6-312C-40E0-8BA8-91F5B9308E08}" destId="{B64C6E1B-FA9F-4E3D-BE9F-D79F9AB6544B}" srcOrd="3" destOrd="0" parTransId="{C044E4F4-8B51-4680-95A6-A96162422DFD}" sibTransId="{D12D1C3A-63B1-41A0-9961-C05958B6C8F3}"/>
    <dgm:cxn modelId="{586EAA9C-89E5-42C2-AA72-A611190E867A}" type="presOf" srcId="{FB7E6C2D-6562-47BB-A9E1-ADEFA15B7A6F}" destId="{31CBE395-BD37-4B00-9440-3EF84AD9F314}" srcOrd="0" destOrd="0" presId="urn:microsoft.com/office/officeart/2005/8/layout/hList1"/>
    <dgm:cxn modelId="{C7B99CAB-6C3E-447F-AD7C-B63D62E29F69}" srcId="{B64C6E1B-FA9F-4E3D-BE9F-D79F9AB6544B}" destId="{33FE88AA-E02A-4C95-A805-B7D4A48FD89E}" srcOrd="0" destOrd="0" parTransId="{7A0242DE-8E09-4B07-84D4-6DFA8A55AE35}" sibTransId="{9D9C0C82-E65C-4702-9140-42268323212F}"/>
    <dgm:cxn modelId="{909E2CBA-B720-4500-B92F-9C52237589C3}" srcId="{FB7E6C2D-6562-47BB-A9E1-ADEFA15B7A6F}" destId="{FD956F12-639C-45D8-A2FA-6F99EEB9C2D2}" srcOrd="1" destOrd="0" parTransId="{5AD8220B-36B2-4012-AB51-9FF91FE51830}" sibTransId="{71093EC7-5FDA-4F0E-8F68-96025D45F6F0}"/>
    <dgm:cxn modelId="{2A16DCCC-A548-41BB-990B-BB4E91BA35BA}" srcId="{C5D4DFC2-2242-4C2E-BD6C-782EA408B28A}" destId="{74F2B71A-959C-477C-A0D4-B36EB9C0A2B0}" srcOrd="0" destOrd="0" parTransId="{2D378030-BB5A-43FD-A455-78B403C185B0}" sibTransId="{A6949C7D-E0E4-4A68-B1A0-DD8CF9E3BCEC}"/>
    <dgm:cxn modelId="{BC5694E3-D0AC-4DA6-9372-C7F53B8BAA67}" type="presOf" srcId="{E14495CB-ACF6-4D37-8849-1AAA445B57D8}" destId="{09F66FCB-5569-458D-8DD9-AFA0FC536C4C}" srcOrd="0" destOrd="1" presId="urn:microsoft.com/office/officeart/2005/8/layout/hList1"/>
    <dgm:cxn modelId="{387B4DF0-69E8-4FE6-8788-C54E52ABF653}" type="presOf" srcId="{346A08C6-6B42-47FE-93A0-0217B185BBE7}" destId="{56753AE9-397D-4DA9-AA0D-CF89122F8A49}" srcOrd="0" destOrd="0" presId="urn:microsoft.com/office/officeart/2005/8/layout/hList1"/>
    <dgm:cxn modelId="{3DD7AA89-BCD3-489E-8372-7DCB1C813C02}" type="presParOf" srcId="{A9463ACD-3D1D-4C2D-840F-C53272B05067}" destId="{7472297A-A047-4447-B695-F85ECDE194CC}" srcOrd="0" destOrd="0" presId="urn:microsoft.com/office/officeart/2005/8/layout/hList1"/>
    <dgm:cxn modelId="{8535724C-681B-4FB4-A577-C872631C552C}" type="presParOf" srcId="{7472297A-A047-4447-B695-F85ECDE194CC}" destId="{31CBE395-BD37-4B00-9440-3EF84AD9F314}" srcOrd="0" destOrd="0" presId="urn:microsoft.com/office/officeart/2005/8/layout/hList1"/>
    <dgm:cxn modelId="{056757B8-2151-4633-AB6D-387E4F024DEE}" type="presParOf" srcId="{7472297A-A047-4447-B695-F85ECDE194CC}" destId="{1606F50B-3627-4D85-A92C-A42CED4DC9B1}" srcOrd="1" destOrd="0" presId="urn:microsoft.com/office/officeart/2005/8/layout/hList1"/>
    <dgm:cxn modelId="{8A2E16E9-595C-41B3-9FC7-F605D1A16AD4}" type="presParOf" srcId="{A9463ACD-3D1D-4C2D-840F-C53272B05067}" destId="{A61C3619-827F-4E80-B85F-27859DC2EA85}" srcOrd="1" destOrd="0" presId="urn:microsoft.com/office/officeart/2005/8/layout/hList1"/>
    <dgm:cxn modelId="{423A10D4-C0E2-4FA4-9F1F-B242325968FF}" type="presParOf" srcId="{A9463ACD-3D1D-4C2D-840F-C53272B05067}" destId="{6929CB9F-2ED2-4EBF-AC5D-62FF66B0B34D}" srcOrd="2" destOrd="0" presId="urn:microsoft.com/office/officeart/2005/8/layout/hList1"/>
    <dgm:cxn modelId="{D57474F2-2C09-43BE-8C7A-5E68A69A8531}" type="presParOf" srcId="{6929CB9F-2ED2-4EBF-AC5D-62FF66B0B34D}" destId="{56753AE9-397D-4DA9-AA0D-CF89122F8A49}" srcOrd="0" destOrd="0" presId="urn:microsoft.com/office/officeart/2005/8/layout/hList1"/>
    <dgm:cxn modelId="{1CD19F56-2D74-422F-BB56-74C609C4D053}" type="presParOf" srcId="{6929CB9F-2ED2-4EBF-AC5D-62FF66B0B34D}" destId="{0A6746AC-EB82-4A1B-89FD-97992AB095A7}" srcOrd="1" destOrd="0" presId="urn:microsoft.com/office/officeart/2005/8/layout/hList1"/>
    <dgm:cxn modelId="{4C4A8DBC-C384-4A32-8FEE-A5013FDE828C}" type="presParOf" srcId="{A9463ACD-3D1D-4C2D-840F-C53272B05067}" destId="{F44D8D3C-C961-4A66-BE26-8171A0C1A3E6}" srcOrd="3" destOrd="0" presId="urn:microsoft.com/office/officeart/2005/8/layout/hList1"/>
    <dgm:cxn modelId="{4D3C8EF4-A2DB-4AF1-A6FD-B34A1C7BC9A8}" type="presParOf" srcId="{A9463ACD-3D1D-4C2D-840F-C53272B05067}" destId="{C72DF0EC-B7AE-43BE-B351-18636EEEC485}" srcOrd="4" destOrd="0" presId="urn:microsoft.com/office/officeart/2005/8/layout/hList1"/>
    <dgm:cxn modelId="{241EE751-C133-4613-9491-A80329B80CCE}" type="presParOf" srcId="{C72DF0EC-B7AE-43BE-B351-18636EEEC485}" destId="{85B6119E-4F30-4B05-97A4-6D9E4235CFBC}" srcOrd="0" destOrd="0" presId="urn:microsoft.com/office/officeart/2005/8/layout/hList1"/>
    <dgm:cxn modelId="{097D5F66-43EF-41AE-BA9A-6755CFD5AFEA}" type="presParOf" srcId="{C72DF0EC-B7AE-43BE-B351-18636EEEC485}" destId="{8C5619B2-64C2-484F-BF39-66DC70BF0E74}" srcOrd="1" destOrd="0" presId="urn:microsoft.com/office/officeart/2005/8/layout/hList1"/>
    <dgm:cxn modelId="{78A3CEA8-2EE2-4764-A49B-A32C5F4E0C80}" type="presParOf" srcId="{A9463ACD-3D1D-4C2D-840F-C53272B05067}" destId="{C7DAA379-2093-4354-B0D4-6271B5685109}" srcOrd="5" destOrd="0" presId="urn:microsoft.com/office/officeart/2005/8/layout/hList1"/>
    <dgm:cxn modelId="{AAF84F3D-62AE-48F7-ABEF-9878FED0E88B}" type="presParOf" srcId="{A9463ACD-3D1D-4C2D-840F-C53272B05067}" destId="{5CF7B6D4-BE8A-47E1-A15A-F95E79841CFC}" srcOrd="6" destOrd="0" presId="urn:microsoft.com/office/officeart/2005/8/layout/hList1"/>
    <dgm:cxn modelId="{E7527EC2-CE74-42B9-9254-AEE06B234A3D}" type="presParOf" srcId="{5CF7B6D4-BE8A-47E1-A15A-F95E79841CFC}" destId="{2EF23D6F-D4A4-42C4-ADB1-3B4A92F88F67}" srcOrd="0" destOrd="0" presId="urn:microsoft.com/office/officeart/2005/8/layout/hList1"/>
    <dgm:cxn modelId="{6899CB2E-B2E8-41DD-A2B8-6D3F22C042F0}" type="presParOf" srcId="{5CF7B6D4-BE8A-47E1-A15A-F95E79841CFC}" destId="{09F66FCB-5569-458D-8DD9-AFA0FC536C4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BE395-BD37-4B00-9440-3EF84AD9F314}">
      <dsp:nvSpPr>
        <dsp:cNvPr id="0" name=""/>
        <dsp:cNvSpPr/>
      </dsp:nvSpPr>
      <dsp:spPr>
        <a:xfrm>
          <a:off x="6519" y="822334"/>
          <a:ext cx="3920287" cy="1568114"/>
        </a:xfrm>
        <a:prstGeom prst="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Cluster 0</a:t>
          </a:r>
          <a:endParaRPr lang="en-PK" sz="4400" kern="1200" dirty="0"/>
        </a:p>
      </dsp:txBody>
      <dsp:txXfrm>
        <a:off x="6519" y="822334"/>
        <a:ext cx="3920287" cy="1568114"/>
      </dsp:txXfrm>
    </dsp:sp>
    <dsp:sp modelId="{1606F50B-3627-4D85-A92C-A42CED4DC9B1}">
      <dsp:nvSpPr>
        <dsp:cNvPr id="0" name=""/>
        <dsp:cNvSpPr/>
      </dsp:nvSpPr>
      <dsp:spPr>
        <a:xfrm>
          <a:off x="6519" y="2390449"/>
          <a:ext cx="3920287" cy="365771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a:outerShdw blurRad="50800" dist="38100" dir="5400000" sy="96000" rotWithShape="0">
            <a:srgbClr val="000000">
              <a:alpha val="54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34696" tIns="234696" rIns="312928" bIns="352044" numCol="1" spcCol="1270" anchor="t" anchorCtr="0">
          <a:noAutofit/>
        </a:bodyPr>
        <a:lstStyle/>
        <a:p>
          <a:pPr marL="285750" lvl="1" indent="-285750" algn="l" defTabSz="1955800">
            <a:lnSpc>
              <a:spcPct val="90000"/>
            </a:lnSpc>
            <a:spcBef>
              <a:spcPct val="0"/>
            </a:spcBef>
            <a:spcAft>
              <a:spcPct val="15000"/>
            </a:spcAft>
            <a:buChar char="•"/>
          </a:pPr>
          <a:r>
            <a:rPr lang="en-US" sz="4400" kern="1200" dirty="0"/>
            <a:t>100% Access to electricity</a:t>
          </a:r>
          <a:endParaRPr lang="en-PK" sz="4400" kern="1200" dirty="0"/>
        </a:p>
        <a:p>
          <a:pPr marL="285750" lvl="1" indent="-285750" algn="l" defTabSz="1955800">
            <a:lnSpc>
              <a:spcPct val="90000"/>
            </a:lnSpc>
            <a:spcBef>
              <a:spcPct val="0"/>
            </a:spcBef>
            <a:spcAft>
              <a:spcPct val="15000"/>
            </a:spcAft>
            <a:buChar char="•"/>
          </a:pPr>
          <a:r>
            <a:rPr lang="en-US" sz="4400" kern="1200" dirty="0"/>
            <a:t>10% Forest Area</a:t>
          </a:r>
          <a:endParaRPr lang="en-PK" sz="4400" kern="1200" dirty="0"/>
        </a:p>
      </dsp:txBody>
      <dsp:txXfrm>
        <a:off x="6519" y="2390449"/>
        <a:ext cx="3920287" cy="3657712"/>
      </dsp:txXfrm>
    </dsp:sp>
    <dsp:sp modelId="{56753AE9-397D-4DA9-AA0D-CF89122F8A49}">
      <dsp:nvSpPr>
        <dsp:cNvPr id="0" name=""/>
        <dsp:cNvSpPr/>
      </dsp:nvSpPr>
      <dsp:spPr>
        <a:xfrm>
          <a:off x="4475647" y="822334"/>
          <a:ext cx="3920287" cy="1568114"/>
        </a:xfrm>
        <a:prstGeom prst="rect">
          <a:avLst/>
        </a:prstGeom>
        <a:gradFill rotWithShape="0">
          <a:gsLst>
            <a:gs pos="0">
              <a:schemeClr val="accent3">
                <a:hueOff val="2435834"/>
                <a:satOff val="-6408"/>
                <a:lumOff val="-392"/>
                <a:alphaOff val="0"/>
                <a:tint val="94000"/>
                <a:satMod val="100000"/>
                <a:lumMod val="104000"/>
              </a:schemeClr>
            </a:gs>
            <a:gs pos="69000">
              <a:schemeClr val="accent3">
                <a:hueOff val="2435834"/>
                <a:satOff val="-6408"/>
                <a:lumOff val="-392"/>
                <a:alphaOff val="0"/>
                <a:shade val="86000"/>
                <a:satMod val="130000"/>
                <a:lumMod val="102000"/>
              </a:schemeClr>
            </a:gs>
            <a:gs pos="100000">
              <a:schemeClr val="accent3">
                <a:hueOff val="2435834"/>
                <a:satOff val="-6408"/>
                <a:lumOff val="-392"/>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Cluster 1</a:t>
          </a:r>
        </a:p>
      </dsp:txBody>
      <dsp:txXfrm>
        <a:off x="4475647" y="822334"/>
        <a:ext cx="3920287" cy="1568114"/>
      </dsp:txXfrm>
    </dsp:sp>
    <dsp:sp modelId="{0A6746AC-EB82-4A1B-89FD-97992AB095A7}">
      <dsp:nvSpPr>
        <dsp:cNvPr id="0" name=""/>
        <dsp:cNvSpPr/>
      </dsp:nvSpPr>
      <dsp:spPr>
        <a:xfrm>
          <a:off x="4475647" y="2390449"/>
          <a:ext cx="3920287" cy="3657712"/>
        </a:xfrm>
        <a:prstGeom prst="rect">
          <a:avLst/>
        </a:prstGeom>
        <a:solidFill>
          <a:schemeClr val="accent3">
            <a:tint val="40000"/>
            <a:alpha val="90000"/>
            <a:hueOff val="2471629"/>
            <a:satOff val="-6225"/>
            <a:lumOff val="-341"/>
            <a:alphaOff val="0"/>
          </a:schemeClr>
        </a:solidFill>
        <a:ln w="12700" cap="flat" cmpd="sng" algn="ctr">
          <a:solidFill>
            <a:schemeClr val="accent3">
              <a:tint val="40000"/>
              <a:alpha val="90000"/>
              <a:hueOff val="2471629"/>
              <a:satOff val="-6225"/>
              <a:lumOff val="-341"/>
              <a:alphaOff val="0"/>
            </a:schemeClr>
          </a:solidFill>
          <a:prstDash val="solid"/>
        </a:ln>
        <a:effectLst>
          <a:outerShdw blurRad="50800" dist="38100" dir="5400000" sy="96000" rotWithShape="0">
            <a:srgbClr val="000000">
              <a:alpha val="54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34696" tIns="234696" rIns="312928" bIns="352044" numCol="1" spcCol="1270" anchor="t" anchorCtr="0">
          <a:noAutofit/>
        </a:bodyPr>
        <a:lstStyle/>
        <a:p>
          <a:pPr marL="285750" lvl="1" indent="-285750" algn="l" defTabSz="1955800">
            <a:lnSpc>
              <a:spcPct val="90000"/>
            </a:lnSpc>
            <a:spcBef>
              <a:spcPct val="0"/>
            </a:spcBef>
            <a:spcAft>
              <a:spcPct val="15000"/>
            </a:spcAft>
            <a:buChar char="•"/>
          </a:pPr>
          <a:r>
            <a:rPr lang="en-US" sz="4400" kern="1200" dirty="0"/>
            <a:t>98%   Access to electricity</a:t>
          </a:r>
        </a:p>
        <a:p>
          <a:pPr marL="285750" lvl="1" indent="-285750" algn="l" defTabSz="1955800">
            <a:lnSpc>
              <a:spcPct val="90000"/>
            </a:lnSpc>
            <a:spcBef>
              <a:spcPct val="0"/>
            </a:spcBef>
            <a:spcAft>
              <a:spcPct val="15000"/>
            </a:spcAft>
            <a:buChar char="•"/>
          </a:pPr>
          <a:r>
            <a:rPr lang="en-US" sz="4400" kern="1200" dirty="0"/>
            <a:t>10% CO2 emissions</a:t>
          </a:r>
        </a:p>
      </dsp:txBody>
      <dsp:txXfrm>
        <a:off x="4475647" y="2390449"/>
        <a:ext cx="3920287" cy="3657712"/>
      </dsp:txXfrm>
    </dsp:sp>
    <dsp:sp modelId="{85B6119E-4F30-4B05-97A4-6D9E4235CFBC}">
      <dsp:nvSpPr>
        <dsp:cNvPr id="0" name=""/>
        <dsp:cNvSpPr/>
      </dsp:nvSpPr>
      <dsp:spPr>
        <a:xfrm>
          <a:off x="8944775" y="822334"/>
          <a:ext cx="3920287" cy="1568114"/>
        </a:xfrm>
        <a:prstGeom prst="rect">
          <a:avLst/>
        </a:prstGeom>
        <a:gradFill rotWithShape="0">
          <a:gsLst>
            <a:gs pos="0">
              <a:schemeClr val="accent3">
                <a:hueOff val="4871669"/>
                <a:satOff val="-12815"/>
                <a:lumOff val="-784"/>
                <a:alphaOff val="0"/>
                <a:tint val="94000"/>
                <a:satMod val="100000"/>
                <a:lumMod val="104000"/>
              </a:schemeClr>
            </a:gs>
            <a:gs pos="69000">
              <a:schemeClr val="accent3">
                <a:hueOff val="4871669"/>
                <a:satOff val="-12815"/>
                <a:lumOff val="-784"/>
                <a:alphaOff val="0"/>
                <a:shade val="86000"/>
                <a:satMod val="130000"/>
                <a:lumMod val="102000"/>
              </a:schemeClr>
            </a:gs>
            <a:gs pos="100000">
              <a:schemeClr val="accent3">
                <a:hueOff val="4871669"/>
                <a:satOff val="-12815"/>
                <a:lumOff val="-784"/>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Cluster 2</a:t>
          </a:r>
        </a:p>
      </dsp:txBody>
      <dsp:txXfrm>
        <a:off x="8944775" y="822334"/>
        <a:ext cx="3920287" cy="1568114"/>
      </dsp:txXfrm>
    </dsp:sp>
    <dsp:sp modelId="{8C5619B2-64C2-484F-BF39-66DC70BF0E74}">
      <dsp:nvSpPr>
        <dsp:cNvPr id="0" name=""/>
        <dsp:cNvSpPr/>
      </dsp:nvSpPr>
      <dsp:spPr>
        <a:xfrm>
          <a:off x="8944775" y="2390449"/>
          <a:ext cx="3920287" cy="3657712"/>
        </a:xfrm>
        <a:prstGeom prst="rect">
          <a:avLst/>
        </a:prstGeom>
        <a:solidFill>
          <a:schemeClr val="accent3">
            <a:tint val="40000"/>
            <a:alpha val="90000"/>
            <a:hueOff val="4943258"/>
            <a:satOff val="-12451"/>
            <a:lumOff val="-681"/>
            <a:alphaOff val="0"/>
          </a:schemeClr>
        </a:solidFill>
        <a:ln w="12700" cap="flat" cmpd="sng" algn="ctr">
          <a:solidFill>
            <a:schemeClr val="accent3">
              <a:tint val="40000"/>
              <a:alpha val="90000"/>
              <a:hueOff val="4943258"/>
              <a:satOff val="-12451"/>
              <a:lumOff val="-681"/>
              <a:alphaOff val="0"/>
            </a:schemeClr>
          </a:solidFill>
          <a:prstDash val="solid"/>
        </a:ln>
        <a:effectLst>
          <a:outerShdw blurRad="50800" dist="38100" dir="5400000" sy="96000" rotWithShape="0">
            <a:srgbClr val="000000">
              <a:alpha val="54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34696" tIns="234696" rIns="312928" bIns="352044" numCol="1" spcCol="1270" anchor="t" anchorCtr="0">
          <a:noAutofit/>
        </a:bodyPr>
        <a:lstStyle/>
        <a:p>
          <a:pPr marL="285750" lvl="1" indent="-285750" algn="l" defTabSz="1955800">
            <a:lnSpc>
              <a:spcPct val="90000"/>
            </a:lnSpc>
            <a:spcBef>
              <a:spcPct val="0"/>
            </a:spcBef>
            <a:spcAft>
              <a:spcPct val="15000"/>
            </a:spcAft>
            <a:buChar char="•"/>
          </a:pPr>
          <a:r>
            <a:rPr lang="en-US" sz="4400" kern="1200" dirty="0"/>
            <a:t>50%   Access to electricity</a:t>
          </a:r>
        </a:p>
        <a:p>
          <a:pPr marL="285750" lvl="1" indent="-285750" algn="l" defTabSz="1955800">
            <a:lnSpc>
              <a:spcPct val="90000"/>
            </a:lnSpc>
            <a:spcBef>
              <a:spcPct val="0"/>
            </a:spcBef>
            <a:spcAft>
              <a:spcPct val="15000"/>
            </a:spcAft>
            <a:buChar char="•"/>
          </a:pPr>
          <a:r>
            <a:rPr lang="en-US" sz="4400" kern="1200" dirty="0"/>
            <a:t>30% CO2 emissions</a:t>
          </a:r>
        </a:p>
      </dsp:txBody>
      <dsp:txXfrm>
        <a:off x="8944775" y="2390449"/>
        <a:ext cx="3920287" cy="3657712"/>
      </dsp:txXfrm>
    </dsp:sp>
    <dsp:sp modelId="{2EF23D6F-D4A4-42C4-ADB1-3B4A92F88F67}">
      <dsp:nvSpPr>
        <dsp:cNvPr id="0" name=""/>
        <dsp:cNvSpPr/>
      </dsp:nvSpPr>
      <dsp:spPr>
        <a:xfrm>
          <a:off x="13413902" y="822334"/>
          <a:ext cx="3920287" cy="1568114"/>
        </a:xfrm>
        <a:prstGeom prst="rect">
          <a:avLst/>
        </a:prstGeom>
        <a:gradFill rotWithShape="0">
          <a:gsLst>
            <a:gs pos="0">
              <a:schemeClr val="accent3">
                <a:hueOff val="7307503"/>
                <a:satOff val="-19223"/>
                <a:lumOff val="-1176"/>
                <a:alphaOff val="0"/>
                <a:tint val="94000"/>
                <a:satMod val="100000"/>
                <a:lumMod val="104000"/>
              </a:schemeClr>
            </a:gs>
            <a:gs pos="69000">
              <a:schemeClr val="accent3">
                <a:hueOff val="7307503"/>
                <a:satOff val="-19223"/>
                <a:lumOff val="-1176"/>
                <a:alphaOff val="0"/>
                <a:shade val="86000"/>
                <a:satMod val="130000"/>
                <a:lumMod val="102000"/>
              </a:schemeClr>
            </a:gs>
            <a:gs pos="100000">
              <a:schemeClr val="accent3">
                <a:hueOff val="7307503"/>
                <a:satOff val="-19223"/>
                <a:lumOff val="-1176"/>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Cluster 3</a:t>
          </a:r>
        </a:p>
      </dsp:txBody>
      <dsp:txXfrm>
        <a:off x="13413902" y="822334"/>
        <a:ext cx="3920287" cy="1568114"/>
      </dsp:txXfrm>
    </dsp:sp>
    <dsp:sp modelId="{09F66FCB-5569-458D-8DD9-AFA0FC536C4C}">
      <dsp:nvSpPr>
        <dsp:cNvPr id="0" name=""/>
        <dsp:cNvSpPr/>
      </dsp:nvSpPr>
      <dsp:spPr>
        <a:xfrm>
          <a:off x="13413902" y="2390449"/>
          <a:ext cx="3920287" cy="3657712"/>
        </a:xfrm>
        <a:prstGeom prst="rect">
          <a:avLst/>
        </a:prstGeom>
        <a:solidFill>
          <a:schemeClr val="accent3">
            <a:tint val="40000"/>
            <a:alpha val="90000"/>
            <a:hueOff val="7414886"/>
            <a:satOff val="-18676"/>
            <a:lumOff val="-1022"/>
            <a:alphaOff val="0"/>
          </a:schemeClr>
        </a:solidFill>
        <a:ln w="12700" cap="flat" cmpd="sng" algn="ctr">
          <a:solidFill>
            <a:schemeClr val="accent3">
              <a:tint val="40000"/>
              <a:alpha val="90000"/>
              <a:hueOff val="7414886"/>
              <a:satOff val="-18676"/>
              <a:lumOff val="-1022"/>
              <a:alphaOff val="0"/>
            </a:schemeClr>
          </a:solidFill>
          <a:prstDash val="solid"/>
        </a:ln>
        <a:effectLst>
          <a:outerShdw blurRad="50800" dist="38100" dir="5400000" sy="96000" rotWithShape="0">
            <a:srgbClr val="000000">
              <a:alpha val="54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34696" tIns="234696" rIns="312928" bIns="352044" numCol="1" spcCol="1270" anchor="t" anchorCtr="0">
          <a:noAutofit/>
        </a:bodyPr>
        <a:lstStyle/>
        <a:p>
          <a:pPr marL="285750" lvl="1" indent="-285750" algn="l" defTabSz="1955800">
            <a:lnSpc>
              <a:spcPct val="90000"/>
            </a:lnSpc>
            <a:spcBef>
              <a:spcPct val="0"/>
            </a:spcBef>
            <a:spcAft>
              <a:spcPct val="15000"/>
            </a:spcAft>
            <a:buChar char="•"/>
          </a:pPr>
          <a:r>
            <a:rPr lang="en-US" sz="4400" kern="1200" dirty="0"/>
            <a:t>80% CO2 emissions</a:t>
          </a:r>
        </a:p>
        <a:p>
          <a:pPr marL="285750" lvl="1" indent="-285750" algn="l" defTabSz="1955800">
            <a:lnSpc>
              <a:spcPct val="90000"/>
            </a:lnSpc>
            <a:spcBef>
              <a:spcPct val="0"/>
            </a:spcBef>
            <a:spcAft>
              <a:spcPct val="15000"/>
            </a:spcAft>
            <a:buChar char="•"/>
          </a:pPr>
          <a:r>
            <a:rPr lang="en-US" sz="4400" kern="1200" dirty="0"/>
            <a:t>30% Agricultural land</a:t>
          </a:r>
        </a:p>
      </dsp:txBody>
      <dsp:txXfrm>
        <a:off x="13413902" y="2390449"/>
        <a:ext cx="3920287" cy="365771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141" y="6999180"/>
            <a:ext cx="25736937" cy="14889339"/>
          </a:xfrm>
        </p:spPr>
        <p:txBody>
          <a:bodyPr anchor="b">
            <a:normAutofit/>
          </a:bodyPr>
          <a:lstStyle>
            <a:lvl1pPr algn="ctr">
              <a:defRPr sz="15892"/>
            </a:lvl1pPr>
          </a:lstStyle>
          <a:p>
            <a:r>
              <a:rPr lang="en-US"/>
              <a:t>Click to edit Master title style</a:t>
            </a:r>
            <a:endParaRPr lang="en-US" dirty="0"/>
          </a:p>
        </p:txBody>
      </p:sp>
      <p:sp>
        <p:nvSpPr>
          <p:cNvPr id="3" name="Subtitle 2"/>
          <p:cNvSpPr>
            <a:spLocks noGrp="1"/>
          </p:cNvSpPr>
          <p:nvPr>
            <p:ph type="subTitle" idx="1"/>
          </p:nvPr>
        </p:nvSpPr>
        <p:spPr>
          <a:xfrm>
            <a:off x="2269141" y="22462709"/>
            <a:ext cx="25736937" cy="10325516"/>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227857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9169" y="26749010"/>
            <a:ext cx="25744768" cy="5109589"/>
          </a:xfrm>
        </p:spPr>
        <p:txBody>
          <a:bodyPr anchor="b">
            <a:normAutofit/>
          </a:bodyPr>
          <a:lstStyle>
            <a:lvl1pPr>
              <a:defRPr sz="9271"/>
            </a:lvl1pPr>
          </a:lstStyle>
          <a:p>
            <a:r>
              <a:rPr lang="en-US"/>
              <a:t>Click to edit Master title style</a:t>
            </a:r>
            <a:endParaRPr lang="en-US" dirty="0"/>
          </a:p>
        </p:txBody>
      </p:sp>
      <p:sp>
        <p:nvSpPr>
          <p:cNvPr id="3" name="Picture Placeholder 2"/>
          <p:cNvSpPr>
            <a:spLocks noGrp="1" noChangeAspect="1"/>
          </p:cNvSpPr>
          <p:nvPr>
            <p:ph type="pic" idx="1"/>
          </p:nvPr>
        </p:nvSpPr>
        <p:spPr>
          <a:xfrm>
            <a:off x="2269169" y="3874636"/>
            <a:ext cx="25744768" cy="21076403"/>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269139" y="31858596"/>
            <a:ext cx="25740881" cy="4255971"/>
          </a:xfrm>
        </p:spPr>
        <p:txBody>
          <a:bodyPr>
            <a:normAutofit/>
          </a:bodyPr>
          <a:lstStyle>
            <a:lvl1pPr marL="0" indent="0" algn="ctr">
              <a:buNone/>
              <a:defRPr sz="5960"/>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EB0B111E-2C74-455B-A048-A9757D17967E}" type="datetimeFigureOut">
              <a:rPr lang="en-PK" smtClean="0"/>
              <a:t>05/11/2023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2504234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269138" y="3801543"/>
            <a:ext cx="25710496" cy="21357801"/>
          </a:xfrm>
        </p:spPr>
        <p:txBody>
          <a:bodyPr anchor="ctr"/>
          <a:lstStyle>
            <a:lvl1pPr>
              <a:defRPr sz="10595"/>
            </a:lvl1pPr>
          </a:lstStyle>
          <a:p>
            <a:r>
              <a:rPr lang="en-US"/>
              <a:t>Click to edit Master title style</a:t>
            </a:r>
            <a:endParaRPr lang="en-US" dirty="0"/>
          </a:p>
        </p:txBody>
      </p:sp>
      <p:sp>
        <p:nvSpPr>
          <p:cNvPr id="4" name="Text Placeholder 3"/>
          <p:cNvSpPr>
            <a:spLocks noGrp="1"/>
          </p:cNvSpPr>
          <p:nvPr>
            <p:ph type="body" sz="half" idx="2"/>
          </p:nvPr>
        </p:nvSpPr>
        <p:spPr>
          <a:xfrm>
            <a:off x="2269143" y="26221725"/>
            <a:ext cx="25710493" cy="9929049"/>
          </a:xfrm>
        </p:spPr>
        <p:txBody>
          <a:bodyPr anchor="ctr"/>
          <a:lstStyle>
            <a:lvl1pPr marL="0" indent="0" algn="ctr">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EB0B111E-2C74-455B-A048-A9757D17967E}" type="datetimeFigureOut">
              <a:rPr lang="en-PK" smtClean="0"/>
              <a:t>05/11/2023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208691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91238" y="3801533"/>
            <a:ext cx="23100623" cy="18664082"/>
          </a:xfrm>
        </p:spPr>
        <p:txBody>
          <a:bodyPr anchor="ctr"/>
          <a:lstStyle>
            <a:lvl1pPr>
              <a:defRPr sz="10595"/>
            </a:lvl1pPr>
          </a:lstStyle>
          <a:p>
            <a:r>
              <a:rPr lang="en-US"/>
              <a:t>Click to edit Master title style</a:t>
            </a:r>
            <a:endParaRPr lang="en-US" dirty="0"/>
          </a:p>
        </p:txBody>
      </p:sp>
      <p:sp>
        <p:nvSpPr>
          <p:cNvPr id="12" name="Text Placeholder 3"/>
          <p:cNvSpPr>
            <a:spLocks noGrp="1"/>
          </p:cNvSpPr>
          <p:nvPr>
            <p:ph type="body" sz="half" idx="13"/>
          </p:nvPr>
        </p:nvSpPr>
        <p:spPr>
          <a:xfrm>
            <a:off x="4272712" y="22512561"/>
            <a:ext cx="21733736" cy="2661647"/>
          </a:xfrm>
        </p:spPr>
        <p:txBody>
          <a:bodyPr anchor="t">
            <a:normAutofit/>
          </a:bodyPr>
          <a:lstStyle>
            <a:lvl1pPr marL="0" indent="0" algn="r">
              <a:buNone/>
              <a:defRPr sz="4635"/>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4" name="Text Placeholder 3"/>
          <p:cNvSpPr>
            <a:spLocks noGrp="1"/>
          </p:cNvSpPr>
          <p:nvPr>
            <p:ph type="body" sz="half" idx="2"/>
          </p:nvPr>
        </p:nvSpPr>
        <p:spPr>
          <a:xfrm>
            <a:off x="2269135" y="26221731"/>
            <a:ext cx="25710496" cy="9892842"/>
          </a:xfrm>
        </p:spPr>
        <p:txBody>
          <a:bodyPr anchor="ctr">
            <a:normAutofit/>
          </a:bodyPr>
          <a:lstStyle>
            <a:lvl1pPr marL="0" indent="0" algn="ctr">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EB0B111E-2C74-455B-A048-A9757D17967E}" type="datetimeFigureOut">
              <a:rPr lang="en-PK" smtClean="0"/>
              <a:t>05/11/2023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42C02A4-2197-482C-8701-2E5B3FF1C355}" type="slidenum">
              <a:rPr lang="en-PK" smtClean="0"/>
              <a:t>‹#›</a:t>
            </a:fld>
            <a:endParaRPr lang="en-PK"/>
          </a:p>
        </p:txBody>
      </p:sp>
      <p:sp>
        <p:nvSpPr>
          <p:cNvPr id="10" name="TextBox 9"/>
          <p:cNvSpPr txBox="1"/>
          <p:nvPr/>
        </p:nvSpPr>
        <p:spPr>
          <a:xfrm>
            <a:off x="1672834" y="4002018"/>
            <a:ext cx="1513761" cy="3646728"/>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6487" dirty="0">
                <a:solidFill>
                  <a:schemeClr val="tx1"/>
                </a:solidFill>
                <a:effectLst/>
              </a:rPr>
              <a:t>“</a:t>
            </a:r>
          </a:p>
        </p:txBody>
      </p:sp>
      <p:sp>
        <p:nvSpPr>
          <p:cNvPr id="14" name="TextBox 13"/>
          <p:cNvSpPr txBox="1"/>
          <p:nvPr/>
        </p:nvSpPr>
        <p:spPr>
          <a:xfrm>
            <a:off x="26311097" y="19165914"/>
            <a:ext cx="1513761" cy="3646728"/>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6487" dirty="0">
                <a:solidFill>
                  <a:schemeClr val="tx1"/>
                </a:solidFill>
                <a:effectLst/>
              </a:rPr>
              <a:t>”</a:t>
            </a:r>
          </a:p>
        </p:txBody>
      </p:sp>
    </p:spTree>
    <p:extLst>
      <p:ext uri="{BB962C8B-B14F-4D97-AF65-F5344CB8AC3E}">
        <p14:creationId xmlns:p14="http://schemas.microsoft.com/office/powerpoint/2010/main" val="3013943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269169" y="13263856"/>
            <a:ext cx="25714380" cy="15664082"/>
          </a:xfrm>
        </p:spPr>
        <p:txBody>
          <a:bodyPr anchor="b"/>
          <a:lstStyle>
            <a:lvl1pPr>
              <a:defRPr sz="10595"/>
            </a:lvl1pPr>
          </a:lstStyle>
          <a:p>
            <a:r>
              <a:rPr lang="en-US"/>
              <a:t>Click to edit Master title style</a:t>
            </a:r>
            <a:endParaRPr lang="en-US" dirty="0"/>
          </a:p>
        </p:txBody>
      </p:sp>
      <p:sp>
        <p:nvSpPr>
          <p:cNvPr id="4" name="Text Placeholder 3"/>
          <p:cNvSpPr>
            <a:spLocks noGrp="1"/>
          </p:cNvSpPr>
          <p:nvPr>
            <p:ph type="body" sz="half" idx="2"/>
          </p:nvPr>
        </p:nvSpPr>
        <p:spPr>
          <a:xfrm>
            <a:off x="2269138" y="29001384"/>
            <a:ext cx="25710496" cy="7113183"/>
          </a:xfrm>
        </p:spPr>
        <p:txBody>
          <a:bodyPr anchor="t"/>
          <a:lstStyle>
            <a:lvl1pPr marL="0" indent="0" algn="ctr">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EB0B111E-2C74-455B-A048-A9757D17967E}" type="datetimeFigureOut">
              <a:rPr lang="en-PK" smtClean="0"/>
              <a:t>05/11/2023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527466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269135" y="3801543"/>
            <a:ext cx="25710496" cy="8266358"/>
          </a:xfrm>
        </p:spPr>
        <p:txBody>
          <a:bodyPr/>
          <a:lstStyle/>
          <a:p>
            <a:r>
              <a:rPr lang="en-US"/>
              <a:t>Click to edit Master title style</a:t>
            </a:r>
            <a:endParaRPr lang="en-US" dirty="0"/>
          </a:p>
        </p:txBody>
      </p:sp>
      <p:sp>
        <p:nvSpPr>
          <p:cNvPr id="7" name="Text Placeholder 2"/>
          <p:cNvSpPr>
            <a:spLocks noGrp="1"/>
          </p:cNvSpPr>
          <p:nvPr>
            <p:ph type="body" idx="1"/>
          </p:nvPr>
        </p:nvSpPr>
        <p:spPr>
          <a:xfrm>
            <a:off x="2269139" y="13022999"/>
            <a:ext cx="8191978" cy="5134221"/>
          </a:xfrm>
        </p:spPr>
        <p:txBody>
          <a:bodyPr anchor="b">
            <a:noAutofit/>
          </a:bodyPr>
          <a:lstStyle>
            <a:lvl1pPr marL="0" indent="0" algn="ctr">
              <a:lnSpc>
                <a:spcPct val="100000"/>
              </a:lnSpc>
              <a:buNone/>
              <a:defRPr sz="7946"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8" name="Text Placeholder 3"/>
          <p:cNvSpPr>
            <a:spLocks noGrp="1"/>
          </p:cNvSpPr>
          <p:nvPr>
            <p:ph type="body" sz="half" idx="15"/>
          </p:nvPr>
        </p:nvSpPr>
        <p:spPr>
          <a:xfrm>
            <a:off x="2269139" y="18157211"/>
            <a:ext cx="8191978" cy="17957356"/>
          </a:xfrm>
        </p:spPr>
        <p:txBody>
          <a:bodyPr anchor="t">
            <a:normAutofit/>
          </a:bodyPr>
          <a:lstStyle>
            <a:lvl1pPr marL="0" indent="0" algn="ctr">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Edit Master text styles</a:t>
            </a:r>
          </a:p>
        </p:txBody>
      </p:sp>
      <p:sp>
        <p:nvSpPr>
          <p:cNvPr id="9" name="Text Placeholder 4"/>
          <p:cNvSpPr>
            <a:spLocks noGrp="1"/>
          </p:cNvSpPr>
          <p:nvPr>
            <p:ph type="body" sz="quarter" idx="3"/>
          </p:nvPr>
        </p:nvSpPr>
        <p:spPr>
          <a:xfrm>
            <a:off x="11037535" y="13022996"/>
            <a:ext cx="8190991" cy="5134215"/>
          </a:xfrm>
        </p:spPr>
        <p:txBody>
          <a:bodyPr anchor="b">
            <a:noAutofit/>
          </a:bodyPr>
          <a:lstStyle>
            <a:lvl1pPr marL="0" indent="0" algn="ctr">
              <a:lnSpc>
                <a:spcPct val="100000"/>
              </a:lnSpc>
              <a:buNone/>
              <a:defRPr sz="7946"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10" name="Text Placeholder 3"/>
          <p:cNvSpPr>
            <a:spLocks noGrp="1"/>
          </p:cNvSpPr>
          <p:nvPr>
            <p:ph type="body" sz="half" idx="16"/>
          </p:nvPr>
        </p:nvSpPr>
        <p:spPr>
          <a:xfrm>
            <a:off x="11037537" y="18157211"/>
            <a:ext cx="8194127" cy="17957356"/>
          </a:xfrm>
        </p:spPr>
        <p:txBody>
          <a:bodyPr anchor="t">
            <a:normAutofit/>
          </a:bodyPr>
          <a:lstStyle>
            <a:lvl1pPr marL="0" indent="0" algn="ctr">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Edit Master text styles</a:t>
            </a:r>
          </a:p>
        </p:txBody>
      </p:sp>
      <p:sp>
        <p:nvSpPr>
          <p:cNvPr id="11" name="Text Placeholder 4"/>
          <p:cNvSpPr>
            <a:spLocks noGrp="1"/>
          </p:cNvSpPr>
          <p:nvPr>
            <p:ph type="body" sz="quarter" idx="13"/>
          </p:nvPr>
        </p:nvSpPr>
        <p:spPr>
          <a:xfrm>
            <a:off x="19799320" y="13022996"/>
            <a:ext cx="8172745" cy="5134215"/>
          </a:xfrm>
        </p:spPr>
        <p:txBody>
          <a:bodyPr anchor="b">
            <a:noAutofit/>
          </a:bodyPr>
          <a:lstStyle>
            <a:lvl1pPr marL="0" indent="0" algn="ctr">
              <a:lnSpc>
                <a:spcPct val="100000"/>
              </a:lnSpc>
              <a:buNone/>
              <a:defRPr sz="7946"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12" name="Text Placeholder 3"/>
          <p:cNvSpPr>
            <a:spLocks noGrp="1"/>
          </p:cNvSpPr>
          <p:nvPr>
            <p:ph type="body" sz="half" idx="17"/>
          </p:nvPr>
        </p:nvSpPr>
        <p:spPr>
          <a:xfrm>
            <a:off x="19806889" y="18157211"/>
            <a:ext cx="8172745" cy="17957356"/>
          </a:xfrm>
        </p:spPr>
        <p:txBody>
          <a:bodyPr anchor="t">
            <a:normAutofit/>
          </a:bodyPr>
          <a:lstStyle>
            <a:lvl1pPr marL="0" indent="0" algn="ctr">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Edit Master text styles</a:t>
            </a:r>
          </a:p>
        </p:txBody>
      </p:sp>
      <p:sp>
        <p:nvSpPr>
          <p:cNvPr id="3" name="Date Placeholder 2"/>
          <p:cNvSpPr>
            <a:spLocks noGrp="1"/>
          </p:cNvSpPr>
          <p:nvPr>
            <p:ph type="dt" sz="half" idx="10"/>
          </p:nvPr>
        </p:nvSpPr>
        <p:spPr/>
        <p:txBody>
          <a:bodyPr/>
          <a:lstStyle/>
          <a:p>
            <a:fld id="{EB0B111E-2C74-455B-A048-A9757D17967E}" type="datetimeFigureOut">
              <a:rPr lang="en-PK" smtClean="0"/>
              <a:t>05/11/2023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642707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269138" y="3801543"/>
            <a:ext cx="25710496" cy="826635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2269141" y="24876764"/>
            <a:ext cx="8191975" cy="3593634"/>
          </a:xfrm>
        </p:spPr>
        <p:txBody>
          <a:bodyPr anchor="b">
            <a:noAutofit/>
          </a:bodyPr>
          <a:lstStyle>
            <a:lvl1pPr marL="0" indent="0" algn="ctr">
              <a:lnSpc>
                <a:spcPct val="100000"/>
              </a:lnSpc>
              <a:buNone/>
              <a:defRPr sz="6622"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20" name="Picture Placeholder 2"/>
          <p:cNvSpPr>
            <a:spLocks noGrp="1" noChangeAspect="1"/>
          </p:cNvSpPr>
          <p:nvPr>
            <p:ph type="pic" idx="15"/>
          </p:nvPr>
        </p:nvSpPr>
        <p:spPr>
          <a:xfrm>
            <a:off x="2711708" y="13047410"/>
            <a:ext cx="7300743" cy="9503833"/>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21" name="Text Placeholder 3"/>
          <p:cNvSpPr>
            <a:spLocks noGrp="1"/>
          </p:cNvSpPr>
          <p:nvPr>
            <p:ph type="body" sz="half" idx="18"/>
          </p:nvPr>
        </p:nvSpPr>
        <p:spPr>
          <a:xfrm>
            <a:off x="2269141" y="28470398"/>
            <a:ext cx="8191975" cy="7644175"/>
          </a:xfrm>
        </p:spPr>
        <p:txBody>
          <a:bodyPr anchor="t">
            <a:normAutofit/>
          </a:bodyPr>
          <a:lstStyle>
            <a:lvl1pPr marL="0" indent="0" algn="ctr">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Edit Master text styles</a:t>
            </a:r>
          </a:p>
        </p:txBody>
      </p:sp>
      <p:sp>
        <p:nvSpPr>
          <p:cNvPr id="22" name="Text Placeholder 4"/>
          <p:cNvSpPr>
            <a:spLocks noGrp="1"/>
          </p:cNvSpPr>
          <p:nvPr>
            <p:ph type="body" sz="quarter" idx="3"/>
          </p:nvPr>
        </p:nvSpPr>
        <p:spPr>
          <a:xfrm>
            <a:off x="11032132" y="24876764"/>
            <a:ext cx="8192044" cy="3593634"/>
          </a:xfrm>
        </p:spPr>
        <p:txBody>
          <a:bodyPr anchor="b">
            <a:noAutofit/>
          </a:bodyPr>
          <a:lstStyle>
            <a:lvl1pPr marL="0" indent="0" algn="ctr">
              <a:lnSpc>
                <a:spcPct val="100000"/>
              </a:lnSpc>
              <a:buNone/>
              <a:defRPr sz="6622"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23" name="Picture Placeholder 2"/>
          <p:cNvSpPr>
            <a:spLocks noGrp="1" noChangeAspect="1"/>
          </p:cNvSpPr>
          <p:nvPr>
            <p:ph type="pic" idx="21"/>
          </p:nvPr>
        </p:nvSpPr>
        <p:spPr>
          <a:xfrm>
            <a:off x="11345745" y="13047410"/>
            <a:ext cx="7277090" cy="9503833"/>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24" name="Text Placeholder 3"/>
          <p:cNvSpPr>
            <a:spLocks noGrp="1"/>
          </p:cNvSpPr>
          <p:nvPr>
            <p:ph type="body" sz="half" idx="19"/>
          </p:nvPr>
        </p:nvSpPr>
        <p:spPr>
          <a:xfrm>
            <a:off x="11028769" y="28470392"/>
            <a:ext cx="8195405" cy="7644175"/>
          </a:xfrm>
        </p:spPr>
        <p:txBody>
          <a:bodyPr anchor="t">
            <a:normAutofit/>
          </a:bodyPr>
          <a:lstStyle>
            <a:lvl1pPr marL="0" indent="0" algn="ctr">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Edit Master text styles</a:t>
            </a:r>
          </a:p>
        </p:txBody>
      </p:sp>
      <p:sp>
        <p:nvSpPr>
          <p:cNvPr id="25" name="Text Placeholder 4"/>
          <p:cNvSpPr>
            <a:spLocks noGrp="1"/>
          </p:cNvSpPr>
          <p:nvPr>
            <p:ph type="body" sz="quarter" idx="13"/>
          </p:nvPr>
        </p:nvSpPr>
        <p:spPr>
          <a:xfrm>
            <a:off x="19799630" y="24876764"/>
            <a:ext cx="8169490" cy="3593634"/>
          </a:xfrm>
        </p:spPr>
        <p:txBody>
          <a:bodyPr anchor="b">
            <a:noAutofit/>
          </a:bodyPr>
          <a:lstStyle>
            <a:lvl1pPr marL="0" indent="0" algn="ctr">
              <a:lnSpc>
                <a:spcPct val="100000"/>
              </a:lnSpc>
              <a:buNone/>
              <a:defRPr sz="6622"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26" name="Picture Placeholder 2"/>
          <p:cNvSpPr>
            <a:spLocks noGrp="1" noChangeAspect="1"/>
          </p:cNvSpPr>
          <p:nvPr>
            <p:ph type="pic" idx="22"/>
          </p:nvPr>
        </p:nvSpPr>
        <p:spPr>
          <a:xfrm>
            <a:off x="20245070" y="13047410"/>
            <a:ext cx="7281033" cy="9503833"/>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27" name="Text Placeholder 3"/>
          <p:cNvSpPr>
            <a:spLocks noGrp="1"/>
          </p:cNvSpPr>
          <p:nvPr>
            <p:ph type="body" sz="half" idx="20"/>
          </p:nvPr>
        </p:nvSpPr>
        <p:spPr>
          <a:xfrm>
            <a:off x="19799317" y="28470404"/>
            <a:ext cx="8180314" cy="7644163"/>
          </a:xfrm>
        </p:spPr>
        <p:txBody>
          <a:bodyPr anchor="t">
            <a:normAutofit/>
          </a:bodyPr>
          <a:lstStyle>
            <a:lvl1pPr marL="0" indent="0" algn="ctr">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Edit Master text styles</a:t>
            </a:r>
          </a:p>
        </p:txBody>
      </p:sp>
      <p:sp>
        <p:nvSpPr>
          <p:cNvPr id="3" name="Date Placeholder 2"/>
          <p:cNvSpPr>
            <a:spLocks noGrp="1"/>
          </p:cNvSpPr>
          <p:nvPr>
            <p:ph type="dt" sz="half" idx="10"/>
          </p:nvPr>
        </p:nvSpPr>
        <p:spPr/>
        <p:txBody>
          <a:bodyPr/>
          <a:lstStyle/>
          <a:p>
            <a:fld id="{EB0B111E-2C74-455B-A048-A9757D17967E}" type="datetimeFigureOut">
              <a:rPr lang="en-PK" smtClean="0"/>
              <a:t>05/11/2023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77571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2182997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3801536"/>
            <a:ext cx="6313935" cy="3231304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269140" y="3801536"/>
            <a:ext cx="19018121" cy="3231304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785596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28771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52463" y="4098544"/>
            <a:ext cx="24170288" cy="17789985"/>
          </a:xfrm>
        </p:spPr>
        <p:txBody>
          <a:bodyPr anchor="b">
            <a:normAutofit/>
          </a:bodyPr>
          <a:lstStyle>
            <a:lvl1pPr>
              <a:defRPr sz="11257"/>
            </a:lvl1pPr>
          </a:lstStyle>
          <a:p>
            <a:r>
              <a:rPr lang="en-US"/>
              <a:t>Click to edit Master title style</a:t>
            </a:r>
            <a:endParaRPr lang="en-US" dirty="0"/>
          </a:p>
        </p:txBody>
      </p:sp>
      <p:sp>
        <p:nvSpPr>
          <p:cNvPr id="3" name="Text Placeholder 2"/>
          <p:cNvSpPr>
            <a:spLocks noGrp="1"/>
          </p:cNvSpPr>
          <p:nvPr>
            <p:ph type="body" idx="1"/>
          </p:nvPr>
        </p:nvSpPr>
        <p:spPr>
          <a:xfrm>
            <a:off x="3052463" y="22462718"/>
            <a:ext cx="24170288" cy="9355333"/>
          </a:xfrm>
        </p:spPr>
        <p:txBody>
          <a:bodyPr/>
          <a:lstStyle>
            <a:lvl1pPr marL="0" indent="0" algn="ctr">
              <a:buNone/>
              <a:defRPr sz="7946">
                <a:solidFill>
                  <a:schemeClr val="tx1">
                    <a:tint val="75000"/>
                  </a:schemeClr>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0B111E-2C74-455B-A048-A9757D17967E}" type="datetimeFigureOut">
              <a:rPr lang="en-PK" smtClean="0"/>
              <a:t>05/11/2023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105296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69143" y="3801543"/>
            <a:ext cx="25710493" cy="827108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69140" y="13022999"/>
            <a:ext cx="12679245" cy="230915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9813" y="13022999"/>
            <a:ext cx="12649821" cy="230915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0B111E-2C74-455B-A048-A9757D17967E}" type="datetimeFigureOut">
              <a:rPr lang="en-PK" smtClean="0"/>
              <a:t>05/11/2023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181205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9143" y="3801543"/>
            <a:ext cx="25710493"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30921" y="13022995"/>
            <a:ext cx="11920455" cy="5138007"/>
          </a:xfrm>
        </p:spPr>
        <p:txBody>
          <a:bodyPr anchor="b"/>
          <a:lstStyle>
            <a:lvl1pPr marL="0" indent="0">
              <a:lnSpc>
                <a:spcPct val="100000"/>
              </a:lnSpc>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269138" y="18161002"/>
            <a:ext cx="12682235" cy="179535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088609" y="13022995"/>
            <a:ext cx="11891024" cy="5138007"/>
          </a:xfrm>
        </p:spPr>
        <p:txBody>
          <a:bodyPr anchor="b"/>
          <a:lstStyle>
            <a:lvl1pPr marL="0" indent="0">
              <a:lnSpc>
                <a:spcPct val="100000"/>
              </a:lnSpc>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7" y="18161002"/>
            <a:ext cx="12652807" cy="179535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0B111E-2C74-455B-A048-A9757D17967E}" type="datetimeFigureOut">
              <a:rPr lang="en-PK" smtClean="0"/>
              <a:t>05/11/2023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270339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0B111E-2C74-455B-A048-A9757D17967E}" type="datetimeFigureOut">
              <a:rPr lang="en-PK" smtClean="0"/>
              <a:t>05/11/2023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89128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B111E-2C74-455B-A048-A9757D17967E}" type="datetimeFigureOut">
              <a:rPr lang="en-PK" smtClean="0"/>
              <a:t>05/11/2023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4235195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77664" y="3801533"/>
            <a:ext cx="9764544" cy="14730942"/>
          </a:xfrm>
        </p:spPr>
        <p:txBody>
          <a:bodyPr anchor="b">
            <a:normAutofit/>
          </a:bodyPr>
          <a:lstStyle>
            <a:lvl1pPr>
              <a:defRPr sz="9271"/>
            </a:lvl1pPr>
          </a:lstStyle>
          <a:p>
            <a:r>
              <a:rPr lang="en-US"/>
              <a:t>Click to edit Master title style</a:t>
            </a:r>
            <a:endParaRPr lang="en-US" dirty="0"/>
          </a:p>
        </p:txBody>
      </p:sp>
      <p:sp>
        <p:nvSpPr>
          <p:cNvPr id="3" name="Content Placeholder 2"/>
          <p:cNvSpPr>
            <a:spLocks noGrp="1"/>
          </p:cNvSpPr>
          <p:nvPr>
            <p:ph idx="1"/>
          </p:nvPr>
        </p:nvSpPr>
        <p:spPr>
          <a:xfrm>
            <a:off x="12609866" y="3801534"/>
            <a:ext cx="15369766" cy="32313033"/>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77664" y="18532485"/>
            <a:ext cx="9764544" cy="17582085"/>
          </a:xfrm>
        </p:spPr>
        <p:txBody>
          <a:bodyPr/>
          <a:lstStyle>
            <a:lvl1pPr marL="0" indent="0" algn="ctr">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EB0B111E-2C74-455B-A048-A9757D17967E}" type="datetimeFigureOut">
              <a:rPr lang="en-PK" smtClean="0"/>
              <a:t>05/11/2023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288470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77665" y="3801533"/>
            <a:ext cx="13798673" cy="14730942"/>
          </a:xfrm>
        </p:spPr>
        <p:txBody>
          <a:bodyPr anchor="b">
            <a:normAutofit/>
          </a:bodyPr>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82197" y="4732466"/>
            <a:ext cx="9823346" cy="3045116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269138" y="18532475"/>
            <a:ext cx="13810722" cy="17582092"/>
          </a:xfrm>
        </p:spPr>
        <p:txBody>
          <a:bodyPr>
            <a:normAutofit/>
          </a:bodyPr>
          <a:lstStyle>
            <a:lvl1pPr marL="0" indent="0" algn="ctr">
              <a:buNone/>
              <a:defRPr sz="5960"/>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EB0B111E-2C74-455B-A048-A9757D17967E}" type="datetimeFigureOut">
              <a:rPr lang="en-PK" smtClean="0"/>
              <a:t>05/11/2023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042C02A4-2197-482C-8701-2E5B3FF1C355}" type="slidenum">
              <a:rPr lang="en-PK" smtClean="0"/>
              <a:t>‹#›</a:t>
            </a:fld>
            <a:endParaRPr lang="en-PK"/>
          </a:p>
        </p:txBody>
      </p:sp>
    </p:spTree>
    <p:extLst>
      <p:ext uri="{BB962C8B-B14F-4D97-AF65-F5344CB8AC3E}">
        <p14:creationId xmlns:p14="http://schemas.microsoft.com/office/powerpoint/2010/main" val="3259901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9143" y="3801543"/>
            <a:ext cx="25710493" cy="82710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9138" y="13071288"/>
            <a:ext cx="25710496" cy="230432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067862" y="36688766"/>
            <a:ext cx="6811923" cy="2276960"/>
          </a:xfrm>
          <a:prstGeom prst="rect">
            <a:avLst/>
          </a:prstGeom>
        </p:spPr>
        <p:txBody>
          <a:bodyPr vert="horz" lIns="91440" tIns="45720" rIns="91440" bIns="45720" rtlCol="0" anchor="ctr"/>
          <a:lstStyle>
            <a:lvl1pPr algn="r">
              <a:defRPr sz="3311">
                <a:solidFill>
                  <a:schemeClr val="tx1">
                    <a:tint val="75000"/>
                  </a:schemeClr>
                </a:solidFill>
              </a:defRPr>
            </a:lvl1pPr>
          </a:lstStyle>
          <a:p>
            <a:fld id="{EB0B111E-2C74-455B-A048-A9757D17967E}" type="datetimeFigureOut">
              <a:rPr lang="en-PK" smtClean="0"/>
              <a:t>05/11/2023</a:t>
            </a:fld>
            <a:endParaRPr lang="en-PK"/>
          </a:p>
        </p:txBody>
      </p:sp>
      <p:sp>
        <p:nvSpPr>
          <p:cNvPr id="5" name="Footer Placeholder 4"/>
          <p:cNvSpPr>
            <a:spLocks noGrp="1"/>
          </p:cNvSpPr>
          <p:nvPr>
            <p:ph type="ftr" sz="quarter" idx="3"/>
          </p:nvPr>
        </p:nvSpPr>
        <p:spPr>
          <a:xfrm>
            <a:off x="2269140" y="36688766"/>
            <a:ext cx="16570080" cy="2276960"/>
          </a:xfrm>
          <a:prstGeom prst="rect">
            <a:avLst/>
          </a:prstGeom>
        </p:spPr>
        <p:txBody>
          <a:bodyPr vert="horz" lIns="91440" tIns="45720" rIns="91440" bIns="45720" rtlCol="0" anchor="ctr"/>
          <a:lstStyle>
            <a:lvl1pPr algn="l">
              <a:defRPr sz="3311">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26108430" y="36688766"/>
            <a:ext cx="1871206" cy="2276960"/>
          </a:xfrm>
          <a:prstGeom prst="rect">
            <a:avLst/>
          </a:prstGeom>
        </p:spPr>
        <p:txBody>
          <a:bodyPr vert="horz" lIns="91440" tIns="45720" rIns="91440" bIns="45720" rtlCol="0" anchor="ctr"/>
          <a:lstStyle>
            <a:lvl1pPr algn="r">
              <a:defRPr sz="3311">
                <a:solidFill>
                  <a:schemeClr val="tx1">
                    <a:tint val="75000"/>
                  </a:schemeClr>
                </a:solidFill>
              </a:defRPr>
            </a:lvl1pPr>
          </a:lstStyle>
          <a:p>
            <a:fld id="{042C02A4-2197-482C-8701-2E5B3FF1C355}" type="slidenum">
              <a:rPr lang="en-PK" smtClean="0"/>
              <a:t>‹#›</a:t>
            </a:fld>
            <a:endParaRPr lang="en-PK"/>
          </a:p>
        </p:txBody>
      </p:sp>
    </p:spTree>
    <p:extLst>
      <p:ext uri="{BB962C8B-B14F-4D97-AF65-F5344CB8AC3E}">
        <p14:creationId xmlns:p14="http://schemas.microsoft.com/office/powerpoint/2010/main" val="2636047826"/>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txStyles>
    <p:titleStyle>
      <a:lvl1pPr algn="ctr" defTabSz="3027487" rtl="0" eaLnBrk="1" latinLnBrk="0" hangingPunct="1">
        <a:lnSpc>
          <a:spcPct val="90000"/>
        </a:lnSpc>
        <a:spcBef>
          <a:spcPct val="0"/>
        </a:spcBef>
        <a:buNone/>
        <a:defRPr sz="11257"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756872" indent="-756872" algn="l" defTabSz="3027487" rtl="0" eaLnBrk="1" latinLnBrk="0" hangingPunct="1">
        <a:lnSpc>
          <a:spcPct val="120000"/>
        </a:lnSpc>
        <a:spcBef>
          <a:spcPts val="3311"/>
        </a:spcBef>
        <a:buFont typeface="Arial" panose="020B0604020202020204" pitchFamily="34" charset="0"/>
        <a:buChar char="•"/>
        <a:defRPr sz="6622" kern="1200">
          <a:solidFill>
            <a:schemeClr val="tx1"/>
          </a:solidFill>
          <a:effectLst>
            <a:outerShdw blurRad="50800" dist="38100" dir="2700000" algn="tl" rotWithShape="0">
              <a:srgbClr val="000000">
                <a:alpha val="48000"/>
              </a:srgbClr>
            </a:outerShdw>
          </a:effectLst>
          <a:latin typeface="+mn-lt"/>
          <a:ea typeface="+mn-ea"/>
          <a:cs typeface="+mn-cs"/>
        </a:defRPr>
      </a:lvl1pPr>
      <a:lvl2pPr marL="2270615" indent="-756872" algn="l" defTabSz="3027487" rtl="0" eaLnBrk="1" latinLnBrk="0" hangingPunct="1">
        <a:lnSpc>
          <a:spcPct val="120000"/>
        </a:lnSpc>
        <a:spcBef>
          <a:spcPts val="1655"/>
        </a:spcBef>
        <a:buFont typeface="Arial" panose="020B0604020202020204" pitchFamily="34" charset="0"/>
        <a:buChar char="•"/>
        <a:defRPr sz="5960" kern="1200">
          <a:solidFill>
            <a:schemeClr val="tx1"/>
          </a:solidFill>
          <a:effectLst>
            <a:outerShdw blurRad="50800" dist="38100" dir="2700000" algn="tl" rotWithShape="0">
              <a:srgbClr val="000000">
                <a:alpha val="48000"/>
              </a:srgbClr>
            </a:outerShdw>
          </a:effectLst>
          <a:latin typeface="+mn-lt"/>
          <a:ea typeface="+mn-ea"/>
          <a:cs typeface="+mn-cs"/>
        </a:defRPr>
      </a:lvl2pPr>
      <a:lvl3pPr marL="3784359" indent="-756872" algn="l" defTabSz="3027487" rtl="0" eaLnBrk="1" latinLnBrk="0" hangingPunct="1">
        <a:lnSpc>
          <a:spcPct val="120000"/>
        </a:lnSpc>
        <a:spcBef>
          <a:spcPts val="1655"/>
        </a:spcBef>
        <a:buFont typeface="Arial" panose="020B0604020202020204" pitchFamily="34" charset="0"/>
        <a:buChar char="•"/>
        <a:defRPr sz="5297" kern="1200">
          <a:solidFill>
            <a:schemeClr val="tx1"/>
          </a:solidFill>
          <a:effectLst>
            <a:outerShdw blurRad="50800" dist="38100" dir="2700000" algn="tl" rotWithShape="0">
              <a:srgbClr val="000000">
                <a:alpha val="48000"/>
              </a:srgbClr>
            </a:outerShdw>
          </a:effectLst>
          <a:latin typeface="+mn-lt"/>
          <a:ea typeface="+mn-ea"/>
          <a:cs typeface="+mn-cs"/>
        </a:defRPr>
      </a:lvl3pPr>
      <a:lvl4pPr marL="5298102" indent="-756872" algn="l" defTabSz="3027487" rtl="0" eaLnBrk="1" latinLnBrk="0" hangingPunct="1">
        <a:lnSpc>
          <a:spcPct val="120000"/>
        </a:lnSpc>
        <a:spcBef>
          <a:spcPts val="1655"/>
        </a:spcBef>
        <a:buFont typeface="Arial" panose="020B0604020202020204" pitchFamily="34" charset="0"/>
        <a:buChar char="•"/>
        <a:defRPr sz="4635" kern="1200">
          <a:solidFill>
            <a:schemeClr val="tx1"/>
          </a:solidFill>
          <a:effectLst>
            <a:outerShdw blurRad="50800" dist="38100" dir="2700000" algn="tl" rotWithShape="0">
              <a:srgbClr val="000000">
                <a:alpha val="48000"/>
              </a:srgbClr>
            </a:outerShdw>
          </a:effectLst>
          <a:latin typeface="+mn-lt"/>
          <a:ea typeface="+mn-ea"/>
          <a:cs typeface="+mn-cs"/>
        </a:defRPr>
      </a:lvl4pPr>
      <a:lvl5pPr marL="6811846" indent="-756872" algn="l" defTabSz="3027487" rtl="0" eaLnBrk="1" latinLnBrk="0" hangingPunct="1">
        <a:lnSpc>
          <a:spcPct val="120000"/>
        </a:lnSpc>
        <a:spcBef>
          <a:spcPts val="1655"/>
        </a:spcBef>
        <a:buFont typeface="Arial" panose="020B0604020202020204" pitchFamily="34" charset="0"/>
        <a:buChar char="•"/>
        <a:defRPr sz="3973" kern="1200">
          <a:solidFill>
            <a:schemeClr val="tx1"/>
          </a:solidFill>
          <a:effectLst>
            <a:outerShdw blurRad="50800" dist="38100" dir="2700000" algn="tl" rotWithShape="0">
              <a:srgbClr val="000000">
                <a:alpha val="48000"/>
              </a:srgbClr>
            </a:outerShdw>
          </a:effectLst>
          <a:latin typeface="+mn-lt"/>
          <a:ea typeface="+mn-ea"/>
          <a:cs typeface="+mn-cs"/>
        </a:defRPr>
      </a:lvl5pPr>
      <a:lvl6pPr marL="8325589" indent="-756872" algn="l" defTabSz="3027487" rtl="0" eaLnBrk="1" latinLnBrk="0" hangingPunct="1">
        <a:lnSpc>
          <a:spcPct val="120000"/>
        </a:lnSpc>
        <a:spcBef>
          <a:spcPts val="1655"/>
        </a:spcBef>
        <a:buFont typeface="Arial" panose="020B0604020202020204" pitchFamily="34" charset="0"/>
        <a:buChar char="•"/>
        <a:defRPr sz="3973" kern="1200">
          <a:solidFill>
            <a:schemeClr val="tx1"/>
          </a:solidFill>
          <a:effectLst>
            <a:outerShdw blurRad="50800" dist="38100" dir="2700000" algn="tl" rotWithShape="0">
              <a:srgbClr val="000000">
                <a:alpha val="48000"/>
              </a:srgbClr>
            </a:outerShdw>
          </a:effectLst>
          <a:latin typeface="+mn-lt"/>
          <a:ea typeface="+mn-ea"/>
          <a:cs typeface="+mn-cs"/>
        </a:defRPr>
      </a:lvl6pPr>
      <a:lvl7pPr marL="9839333" indent="-756872" algn="l" defTabSz="3027487" rtl="0" eaLnBrk="1" latinLnBrk="0" hangingPunct="1">
        <a:lnSpc>
          <a:spcPct val="120000"/>
        </a:lnSpc>
        <a:spcBef>
          <a:spcPts val="1655"/>
        </a:spcBef>
        <a:buFont typeface="Arial" panose="020B0604020202020204" pitchFamily="34" charset="0"/>
        <a:buChar char="•"/>
        <a:defRPr sz="3973" kern="1200">
          <a:solidFill>
            <a:schemeClr val="tx1"/>
          </a:solidFill>
          <a:effectLst>
            <a:outerShdw blurRad="50800" dist="38100" dir="2700000" algn="tl" rotWithShape="0">
              <a:srgbClr val="000000">
                <a:alpha val="48000"/>
              </a:srgbClr>
            </a:outerShdw>
          </a:effectLst>
          <a:latin typeface="+mn-lt"/>
          <a:ea typeface="+mn-ea"/>
          <a:cs typeface="+mn-cs"/>
        </a:defRPr>
      </a:lvl7pPr>
      <a:lvl8pPr marL="11353076" indent="-756872" algn="l" defTabSz="3027487" rtl="0" eaLnBrk="1" latinLnBrk="0" hangingPunct="1">
        <a:lnSpc>
          <a:spcPct val="120000"/>
        </a:lnSpc>
        <a:spcBef>
          <a:spcPts val="1655"/>
        </a:spcBef>
        <a:buFont typeface="Arial" panose="020B0604020202020204" pitchFamily="34" charset="0"/>
        <a:buChar char="•"/>
        <a:defRPr sz="3973" kern="1200">
          <a:solidFill>
            <a:schemeClr val="tx1"/>
          </a:solidFill>
          <a:effectLst>
            <a:outerShdw blurRad="50800" dist="38100" dir="2700000" algn="tl" rotWithShape="0">
              <a:srgbClr val="000000">
                <a:alpha val="48000"/>
              </a:srgbClr>
            </a:outerShdw>
          </a:effectLst>
          <a:latin typeface="+mn-lt"/>
          <a:ea typeface="+mn-ea"/>
          <a:cs typeface="+mn-cs"/>
        </a:defRPr>
      </a:lvl8pPr>
      <a:lvl9pPr marL="12866820" indent="-756872" algn="l" defTabSz="3027487" rtl="0" eaLnBrk="1" latinLnBrk="0" hangingPunct="1">
        <a:lnSpc>
          <a:spcPct val="120000"/>
        </a:lnSpc>
        <a:spcBef>
          <a:spcPts val="1655"/>
        </a:spcBef>
        <a:buFont typeface="Arial" panose="020B0604020202020204" pitchFamily="34" charset="0"/>
        <a:buChar char="•"/>
        <a:defRPr sz="3973"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G"/><Relationship Id="rId13" Type="http://schemas.openxmlformats.org/officeDocument/2006/relationships/hyperlink" Target="https://github.com/mtufli/Applied-Data-Science-1-Assignment-3-Clustering-and-fitting" TargetMode="External"/><Relationship Id="rId3" Type="http://schemas.openxmlformats.org/officeDocument/2006/relationships/diagramLayout" Target="../diagrams/layout1.xml"/><Relationship Id="rId7" Type="http://schemas.openxmlformats.org/officeDocument/2006/relationships/image" Target="../media/image2.JPG"/><Relationship Id="rId12" Type="http://schemas.openxmlformats.org/officeDocument/2006/relationships/image" Target="../media/image7.JP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6.JPG"/><Relationship Id="rId5" Type="http://schemas.openxmlformats.org/officeDocument/2006/relationships/diagramColors" Target="../diagrams/colors1.xml"/><Relationship Id="rId10" Type="http://schemas.openxmlformats.org/officeDocument/2006/relationships/image" Target="../media/image5.JPG"/><Relationship Id="rId4" Type="http://schemas.openxmlformats.org/officeDocument/2006/relationships/diagramQuickStyle" Target="../diagrams/quickStyle1.xml"/><Relationship Id="rId9"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5450-8062-4099-81B9-580CD8E5DD9F}"/>
              </a:ext>
            </a:extLst>
          </p:cNvPr>
          <p:cNvSpPr>
            <a:spLocks noGrp="1"/>
          </p:cNvSpPr>
          <p:nvPr>
            <p:ph type="ctrTitle"/>
          </p:nvPr>
        </p:nvSpPr>
        <p:spPr>
          <a:xfrm>
            <a:off x="2993993" y="118421"/>
            <a:ext cx="24287223" cy="2549923"/>
          </a:xfrm>
        </p:spPr>
        <p:txBody>
          <a:bodyPr>
            <a:normAutofit/>
          </a:bodyPr>
          <a:lstStyle/>
          <a:p>
            <a:pPr algn="ctr"/>
            <a:r>
              <a:rPr lang="en-US" sz="8000" b="1" dirty="0">
                <a:solidFill>
                  <a:schemeClr val="accent3"/>
                </a:solidFill>
                <a:latin typeface="Arial" panose="020B0604020202020204" pitchFamily="34" charset="0"/>
                <a:cs typeface="Arial" panose="020B0604020202020204" pitchFamily="34" charset="0"/>
              </a:rPr>
              <a:t>Climate Change Analysis</a:t>
            </a:r>
            <a:br>
              <a:rPr lang="en-US" sz="8000" b="1" dirty="0">
                <a:latin typeface="Arial" panose="020B0604020202020204" pitchFamily="34" charset="0"/>
                <a:cs typeface="Arial" panose="020B0604020202020204" pitchFamily="34" charset="0"/>
              </a:rPr>
            </a:br>
            <a:r>
              <a:rPr lang="en-US" sz="8000" b="1" i="1" dirty="0">
                <a:latin typeface="Arial" panose="020B0604020202020204" pitchFamily="34" charset="0"/>
                <a:cs typeface="Arial" panose="020B0604020202020204" pitchFamily="34" charset="0"/>
              </a:rPr>
              <a:t>Muhammad </a:t>
            </a:r>
            <a:r>
              <a:rPr lang="en-US" sz="8000" b="1" i="1">
                <a:latin typeface="Arial" panose="020B0604020202020204" pitchFamily="34" charset="0"/>
                <a:cs typeface="Arial" panose="020B0604020202020204" pitchFamily="34" charset="0"/>
              </a:rPr>
              <a:t>Tufail [22014806]</a:t>
            </a:r>
            <a:endParaRPr lang="en-PK" sz="8000" b="1" i="1" dirty="0">
              <a:latin typeface="Arial" panose="020B0604020202020204" pitchFamily="34" charset="0"/>
              <a:cs typeface="Arial" panose="020B0604020202020204" pitchFamily="34" charset="0"/>
            </a:endParaRPr>
          </a:p>
        </p:txBody>
      </p:sp>
      <p:graphicFrame>
        <p:nvGraphicFramePr>
          <p:cNvPr id="13" name="Diagram 12">
            <a:extLst>
              <a:ext uri="{FF2B5EF4-FFF2-40B4-BE49-F238E27FC236}">
                <a16:creationId xmlns:a16="http://schemas.microsoft.com/office/drawing/2014/main" id="{F8222CE4-FE59-45D5-BE9F-203768A6B717}"/>
              </a:ext>
            </a:extLst>
          </p:cNvPr>
          <p:cNvGraphicFramePr/>
          <p:nvPr>
            <p:extLst>
              <p:ext uri="{D42A27DB-BD31-4B8C-83A1-F6EECF244321}">
                <p14:modId xmlns:p14="http://schemas.microsoft.com/office/powerpoint/2010/main" val="3684850819"/>
              </p:ext>
            </p:extLst>
          </p:nvPr>
        </p:nvGraphicFramePr>
        <p:xfrm>
          <a:off x="703842" y="7493165"/>
          <a:ext cx="17340710" cy="6870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a:extLst>
              <a:ext uri="{FF2B5EF4-FFF2-40B4-BE49-F238E27FC236}">
                <a16:creationId xmlns:a16="http://schemas.microsoft.com/office/drawing/2014/main" id="{0180AE68-EFA5-4670-8D26-8AFBA42A4703}"/>
              </a:ext>
            </a:extLst>
          </p:cNvPr>
          <p:cNvSpPr txBox="1"/>
          <p:nvPr/>
        </p:nvSpPr>
        <p:spPr>
          <a:xfrm>
            <a:off x="18546294" y="8179221"/>
            <a:ext cx="10829663" cy="5509200"/>
          </a:xfrm>
          <a:prstGeom prst="rect">
            <a:avLst/>
          </a:prstGeom>
          <a:noFill/>
        </p:spPr>
        <p:txBody>
          <a:bodyPr wrap="square" rtlCol="0">
            <a:spAutoFit/>
          </a:bodyPr>
          <a:lstStyle/>
          <a:p>
            <a:pPr algn="just"/>
            <a:r>
              <a:rPr lang="en-US" sz="4400" dirty="0">
                <a:latin typeface="Arial" panose="020B0604020202020204" pitchFamily="34" charset="0"/>
                <a:cs typeface="Arial" panose="020B0604020202020204" pitchFamily="34" charset="0"/>
              </a:rPr>
              <a:t>In the clustering analysis, it was observed that cluster 0, 1 and 2 shows the highest level of Access to electricity and cluster 3 shows the highest level of CO2 emissions. In cluster 0 lowest level is Forest Area and in Cluster 1 and 2 lowest level is CO2 emissions and in Cluster 3 lowest level is Agricultural land.</a:t>
            </a:r>
            <a:endParaRPr lang="en-PK" sz="4400"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60EE0A69-797C-40C7-AFA0-496E09A498E5}"/>
              </a:ext>
            </a:extLst>
          </p:cNvPr>
          <p:cNvSpPr/>
          <p:nvPr/>
        </p:nvSpPr>
        <p:spPr>
          <a:xfrm>
            <a:off x="6727371" y="234149"/>
            <a:ext cx="16820471" cy="2484060"/>
          </a:xfrm>
          <a:prstGeom prst="roundRect">
            <a:avLst/>
          </a:prstGeom>
          <a:noFill/>
          <a:ln w="76200">
            <a:solidFill>
              <a:srgbClr val="9561C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K"/>
          </a:p>
        </p:txBody>
      </p:sp>
      <p:sp>
        <p:nvSpPr>
          <p:cNvPr id="7" name="Rectangle 6">
            <a:extLst>
              <a:ext uri="{FF2B5EF4-FFF2-40B4-BE49-F238E27FC236}">
                <a16:creationId xmlns:a16="http://schemas.microsoft.com/office/drawing/2014/main" id="{BE09E630-8452-4610-9D65-8957B534F0F4}"/>
              </a:ext>
            </a:extLst>
          </p:cNvPr>
          <p:cNvSpPr/>
          <p:nvPr/>
        </p:nvSpPr>
        <p:spPr>
          <a:xfrm>
            <a:off x="703249" y="3285314"/>
            <a:ext cx="28882656" cy="4034514"/>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8" name="Rectangle 7">
            <a:extLst>
              <a:ext uri="{FF2B5EF4-FFF2-40B4-BE49-F238E27FC236}">
                <a16:creationId xmlns:a16="http://schemas.microsoft.com/office/drawing/2014/main" id="{CF01126A-64A0-4071-90AE-61A19A9104FD}"/>
              </a:ext>
            </a:extLst>
          </p:cNvPr>
          <p:cNvSpPr/>
          <p:nvPr/>
        </p:nvSpPr>
        <p:spPr>
          <a:xfrm>
            <a:off x="13220701" y="19313564"/>
            <a:ext cx="16688954" cy="20301179"/>
          </a:xfrm>
          <a:prstGeom prst="rect">
            <a:avLst/>
          </a:prstGeom>
          <a:noFill/>
          <a:ln w="76200">
            <a:solidFill>
              <a:srgbClr val="956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Rectangle 8">
            <a:extLst>
              <a:ext uri="{FF2B5EF4-FFF2-40B4-BE49-F238E27FC236}">
                <a16:creationId xmlns:a16="http://schemas.microsoft.com/office/drawing/2014/main" id="{C9D6E9DF-23B3-4CF6-8621-36B7BFCC61BF}"/>
              </a:ext>
            </a:extLst>
          </p:cNvPr>
          <p:cNvSpPr/>
          <p:nvPr/>
        </p:nvSpPr>
        <p:spPr>
          <a:xfrm>
            <a:off x="397508" y="7936798"/>
            <a:ext cx="29480192" cy="10966803"/>
          </a:xfrm>
          <a:prstGeom prst="rect">
            <a:avLst/>
          </a:prstGeom>
          <a:noFill/>
          <a:ln w="76200">
            <a:solidFill>
              <a:srgbClr val="9561C4"/>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5" name="TextBox 4"/>
          <p:cNvSpPr txBox="1"/>
          <p:nvPr/>
        </p:nvSpPr>
        <p:spPr>
          <a:xfrm>
            <a:off x="1159832" y="3595058"/>
            <a:ext cx="27856461" cy="3416320"/>
          </a:xfrm>
          <a:prstGeom prst="rect">
            <a:avLst/>
          </a:prstGeom>
          <a:noFill/>
        </p:spPr>
        <p:txBody>
          <a:bodyPr wrap="square" rtlCol="0">
            <a:spAutoFit/>
          </a:bodyPr>
          <a:lstStyle/>
          <a:p>
            <a:r>
              <a:rPr lang="en-US" sz="6600" b="1" dirty="0">
                <a:solidFill>
                  <a:schemeClr val="accent2">
                    <a:lumMod val="60000"/>
                    <a:lumOff val="40000"/>
                  </a:schemeClr>
                </a:solidFill>
                <a:latin typeface="Arial" panose="020B0604020202020204" pitchFamily="34" charset="0"/>
                <a:cs typeface="Arial" panose="020B0604020202020204" pitchFamily="34" charset="0"/>
              </a:rPr>
              <a:t>Background</a:t>
            </a:r>
          </a:p>
          <a:p>
            <a:r>
              <a:rPr lang="en-US" sz="4400" b="1" dirty="0">
                <a:latin typeface="Arial" panose="020B0604020202020204" pitchFamily="34" charset="0"/>
                <a:cs typeface="Arial" panose="020B0604020202020204" pitchFamily="34" charset="0"/>
              </a:rPr>
              <a:t>We used these climate change indicators from the World Bank: </a:t>
            </a:r>
            <a:r>
              <a:rPr lang="en-US" sz="4400" dirty="0">
                <a:latin typeface="Arial" panose="020B0604020202020204" pitchFamily="34" charset="0"/>
                <a:cs typeface="Arial" panose="020B0604020202020204" pitchFamily="34" charset="0"/>
              </a:rPr>
              <a:t>Access to electricity, Agricultural land, Forest area, CO2 emissions, Total greenhouse gas emissions, Renewable electricity output, Renewable energy consumption, Electricity production from coal sources, Electricity production from oil sources.</a:t>
            </a:r>
            <a:endParaRPr lang="en-US" sz="4400" b="1" dirty="0">
              <a:solidFill>
                <a:schemeClr val="accent2">
                  <a:lumMod val="60000"/>
                  <a:lumOff val="40000"/>
                </a:schemeClr>
              </a:solidFill>
              <a:latin typeface="Arial" panose="020B0604020202020204" pitchFamily="34" charset="0"/>
              <a:cs typeface="Arial" panose="020B0604020202020204" pitchFamily="34" charset="0"/>
            </a:endParaRPr>
          </a:p>
          <a:p>
            <a:endParaRPr lang="en-US" dirty="0"/>
          </a:p>
        </p:txBody>
      </p:sp>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249" y="14081791"/>
            <a:ext cx="9621851" cy="4352925"/>
          </a:xfrm>
          <a:prstGeom prst="rect">
            <a:avLst/>
          </a:prstGeom>
        </p:spPr>
      </p:pic>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272557" y="14081791"/>
            <a:ext cx="12103400" cy="4358733"/>
          </a:xfrm>
          <a:prstGeom prst="rect">
            <a:avLst/>
          </a:prstGeom>
        </p:spPr>
      </p:pic>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255016" y="19833414"/>
            <a:ext cx="7120941" cy="6950886"/>
          </a:xfrm>
          <a:prstGeom prst="rect">
            <a:avLst/>
          </a:prstGeom>
        </p:spPr>
      </p:pic>
      <p:sp>
        <p:nvSpPr>
          <p:cNvPr id="26" name="TextBox 25"/>
          <p:cNvSpPr txBox="1"/>
          <p:nvPr/>
        </p:nvSpPr>
        <p:spPr>
          <a:xfrm>
            <a:off x="13728572" y="19924185"/>
            <a:ext cx="7992745" cy="6863417"/>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Form this  Pie chart we can see Aruba is the country which is at top in producing the Electricity from Coal whose percentage is 23.5%.</a:t>
            </a:r>
          </a:p>
          <a:p>
            <a:r>
              <a:rPr lang="en-US" sz="4400" dirty="0">
                <a:latin typeface="Arial" panose="020B0604020202020204" pitchFamily="34" charset="0"/>
                <a:cs typeface="Arial" panose="020B0604020202020204" pitchFamily="34" charset="0"/>
              </a:rPr>
              <a:t>From this Pie chart we can also conclude that Zambia comes at the last in producing Electricity from coal and its percentage is 18.6.</a:t>
            </a:r>
          </a:p>
        </p:txBody>
      </p:sp>
      <p:pic>
        <p:nvPicPr>
          <p:cNvPr id="27" name="Picture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728572" y="27304150"/>
            <a:ext cx="11031812" cy="4918067"/>
          </a:xfrm>
          <a:prstGeom prst="rect">
            <a:avLst/>
          </a:prstGeom>
        </p:spPr>
      </p:pic>
      <p:sp>
        <p:nvSpPr>
          <p:cNvPr id="28" name="TextBox 27"/>
          <p:cNvSpPr txBox="1"/>
          <p:nvPr/>
        </p:nvSpPr>
        <p:spPr>
          <a:xfrm>
            <a:off x="25184101" y="27304150"/>
            <a:ext cx="4191856" cy="4832092"/>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We can see again Aruba is at top in CO2 </a:t>
            </a:r>
            <a:r>
              <a:rPr lang="en-US" sz="4400" dirty="0" err="1">
                <a:latin typeface="Arial" panose="020B0604020202020204" pitchFamily="34" charset="0"/>
                <a:cs typeface="Arial" panose="020B0604020202020204" pitchFamily="34" charset="0"/>
              </a:rPr>
              <a:t>Emitors</a:t>
            </a:r>
            <a:r>
              <a:rPr lang="en-US" sz="4400" dirty="0">
                <a:latin typeface="Arial" panose="020B0604020202020204" pitchFamily="34" charset="0"/>
                <a:cs typeface="Arial" panose="020B0604020202020204" pitchFamily="34" charset="0"/>
              </a:rPr>
              <a:t> and Caicos islands is at last in CO2 </a:t>
            </a:r>
            <a:r>
              <a:rPr lang="en-US" sz="4400" dirty="0" err="1">
                <a:latin typeface="Arial" panose="020B0604020202020204" pitchFamily="34" charset="0"/>
                <a:cs typeface="Arial" panose="020B0604020202020204" pitchFamily="34" charset="0"/>
              </a:rPr>
              <a:t>Emitors</a:t>
            </a:r>
            <a:r>
              <a:rPr lang="en-US" sz="4400" dirty="0">
                <a:latin typeface="Arial" panose="020B0604020202020204" pitchFamily="34" charset="0"/>
                <a:cs typeface="Arial" panose="020B0604020202020204" pitchFamily="34" charset="0"/>
              </a:rPr>
              <a:t> list.</a:t>
            </a:r>
          </a:p>
        </p:txBody>
      </p:sp>
      <p:pic>
        <p:nvPicPr>
          <p:cNvPr id="29" name="Picture 2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015072" y="32656092"/>
            <a:ext cx="9360886" cy="6626651"/>
          </a:xfrm>
          <a:prstGeom prst="rect">
            <a:avLst/>
          </a:prstGeom>
        </p:spPr>
      </p:pic>
      <p:sp>
        <p:nvSpPr>
          <p:cNvPr id="30" name="TextBox 29"/>
          <p:cNvSpPr txBox="1"/>
          <p:nvPr/>
        </p:nvSpPr>
        <p:spPr>
          <a:xfrm>
            <a:off x="13728572" y="33214817"/>
            <a:ext cx="5778628" cy="5509200"/>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From this bar chart We can see Access to Electricity have the maximum sum which is 16000 and Forest Area has the minimum sum which is near 5500</a:t>
            </a:r>
          </a:p>
        </p:txBody>
      </p:sp>
      <p:pic>
        <p:nvPicPr>
          <p:cNvPr id="31" name="Picture 3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14223" y="24384318"/>
            <a:ext cx="12040563" cy="4966937"/>
          </a:xfrm>
          <a:prstGeom prst="rect">
            <a:avLst/>
          </a:prstGeom>
        </p:spPr>
      </p:pic>
      <p:sp>
        <p:nvSpPr>
          <p:cNvPr id="37" name="Rectangle 36">
            <a:extLst>
              <a:ext uri="{FF2B5EF4-FFF2-40B4-BE49-F238E27FC236}">
                <a16:creationId xmlns:a16="http://schemas.microsoft.com/office/drawing/2014/main" id="{CF01126A-64A0-4071-90AE-61A19A9104FD}"/>
              </a:ext>
            </a:extLst>
          </p:cNvPr>
          <p:cNvSpPr/>
          <p:nvPr/>
        </p:nvSpPr>
        <p:spPr>
          <a:xfrm>
            <a:off x="434767" y="19347235"/>
            <a:ext cx="12399476" cy="10370766"/>
          </a:xfrm>
          <a:prstGeom prst="rect">
            <a:avLst/>
          </a:prstGeom>
          <a:noFill/>
          <a:ln w="76200">
            <a:solidFill>
              <a:srgbClr val="956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2" name="TextBox 31"/>
          <p:cNvSpPr txBox="1"/>
          <p:nvPr/>
        </p:nvSpPr>
        <p:spPr>
          <a:xfrm>
            <a:off x="1135087" y="20242166"/>
            <a:ext cx="11184568" cy="3477875"/>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In this Line graph we are predicting from year 2020 to year 2040 and in this we can see population is increasing as years increases. We can see a major change in population from year 1960 to 2020.</a:t>
            </a:r>
          </a:p>
        </p:txBody>
      </p:sp>
      <p:sp>
        <p:nvSpPr>
          <p:cNvPr id="39" name="Rectangle 38">
            <a:extLst>
              <a:ext uri="{FF2B5EF4-FFF2-40B4-BE49-F238E27FC236}">
                <a16:creationId xmlns:a16="http://schemas.microsoft.com/office/drawing/2014/main" id="{BE09E630-8452-4610-9D65-8957B534F0F4}"/>
              </a:ext>
            </a:extLst>
          </p:cNvPr>
          <p:cNvSpPr/>
          <p:nvPr/>
        </p:nvSpPr>
        <p:spPr>
          <a:xfrm>
            <a:off x="434766" y="30015532"/>
            <a:ext cx="12362217" cy="9267211"/>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3" name="TextBox 32"/>
          <p:cNvSpPr txBox="1"/>
          <p:nvPr/>
        </p:nvSpPr>
        <p:spPr>
          <a:xfrm>
            <a:off x="716065" y="30250314"/>
            <a:ext cx="11938721" cy="9233297"/>
          </a:xfrm>
          <a:prstGeom prst="rect">
            <a:avLst/>
          </a:prstGeom>
          <a:noFill/>
        </p:spPr>
        <p:txBody>
          <a:bodyPr wrap="square" rtlCol="0">
            <a:spAutoFit/>
          </a:bodyPr>
          <a:lstStyle/>
          <a:p>
            <a:r>
              <a:rPr lang="en-US" sz="6600" b="1" dirty="0">
                <a:solidFill>
                  <a:schemeClr val="accent2">
                    <a:lumMod val="60000"/>
                    <a:lumOff val="40000"/>
                  </a:schemeClr>
                </a:solidFill>
                <a:latin typeface="Arial" panose="020B0604020202020204" pitchFamily="34" charset="0"/>
                <a:cs typeface="Arial" panose="020B0604020202020204" pitchFamily="34" charset="0"/>
              </a:rPr>
              <a:t>Conclusion</a:t>
            </a:r>
            <a:endParaRPr lang="en-US" sz="4400" b="1" dirty="0">
              <a:solidFill>
                <a:schemeClr val="accent2">
                  <a:lumMod val="60000"/>
                  <a:lumOff val="40000"/>
                </a:schemeClr>
              </a:solidFill>
              <a:latin typeface="Arial" panose="020B0604020202020204" pitchFamily="34" charset="0"/>
              <a:cs typeface="Arial" panose="020B0604020202020204" pitchFamily="34" charset="0"/>
            </a:endParaRPr>
          </a:p>
          <a:p>
            <a:pPr algn="just"/>
            <a:r>
              <a:rPr lang="en-US" sz="4400" dirty="0">
                <a:latin typeface="Arial" panose="020B0604020202020204" pitchFamily="34" charset="0"/>
                <a:cs typeface="Arial" panose="020B0604020202020204" pitchFamily="34" charset="0"/>
              </a:rPr>
              <a:t>The World Bank indicators related to the environment reveal significant concerns regarding environmental degradation, including deforestation, declining biodiversity, and increasing pollution levels. Urgent action is needed to address these issues and prioritize sustainable development and environmental conservation. International cooperation and policy measures are crucial to tackle global environmental challenges and promote sustainable practices across sectors.</a:t>
            </a:r>
          </a:p>
          <a:p>
            <a:endParaRPr lang="en-US" sz="4400" dirty="0"/>
          </a:p>
        </p:txBody>
      </p:sp>
      <p:sp>
        <p:nvSpPr>
          <p:cNvPr id="34" name="TextBox 33"/>
          <p:cNvSpPr txBox="1"/>
          <p:nvPr/>
        </p:nvSpPr>
        <p:spPr>
          <a:xfrm>
            <a:off x="10360152" y="39915536"/>
            <a:ext cx="9105900" cy="2800767"/>
          </a:xfrm>
          <a:prstGeom prst="rect">
            <a:avLst/>
          </a:prstGeom>
          <a:noFill/>
        </p:spPr>
        <p:txBody>
          <a:bodyPr wrap="square" rtlCol="0">
            <a:spAutoFit/>
          </a:bodyPr>
          <a:lstStyle/>
          <a:p>
            <a:pPr algn="ctr"/>
            <a:r>
              <a:rPr lang="en-US" sz="4400" dirty="0" err="1"/>
              <a:t>Github</a:t>
            </a:r>
            <a:r>
              <a:rPr lang="en-US" sz="4400" dirty="0"/>
              <a:t> Link: </a:t>
            </a:r>
            <a:r>
              <a:rPr lang="en-US" sz="4400" dirty="0">
                <a:hlinkClick r:id="rId13"/>
              </a:rPr>
              <a:t>https://github.com/mtufli/Applied-Data-Science-1-Assignment-3-Clustering-and-fitting</a:t>
            </a:r>
            <a:endParaRPr lang="en-US" sz="4400" dirty="0"/>
          </a:p>
        </p:txBody>
      </p:sp>
    </p:spTree>
    <p:extLst>
      <p:ext uri="{BB962C8B-B14F-4D97-AF65-F5344CB8AC3E}">
        <p14:creationId xmlns:p14="http://schemas.microsoft.com/office/powerpoint/2010/main" val="4134401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519</TotalTime>
  <Words>380</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Bookman Old Style</vt:lpstr>
      <vt:lpstr>Rockwell</vt:lpstr>
      <vt:lpstr>Damask</vt:lpstr>
      <vt:lpstr>Climate Change Analysis Muhammad Tufail [22014806]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Automate Byte</dc:creator>
  <cp:lastModifiedBy>Asim Khan</cp:lastModifiedBy>
  <cp:revision>30</cp:revision>
  <dcterms:created xsi:type="dcterms:W3CDTF">2023-04-05T02:53:47Z</dcterms:created>
  <dcterms:modified xsi:type="dcterms:W3CDTF">2023-05-11T22:31:49Z</dcterms:modified>
</cp:coreProperties>
</file>