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64" r:id="rId6"/>
    <p:sldId id="265" r:id="rId7"/>
    <p:sldId id="258" r:id="rId8"/>
    <p:sldId id="266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30A0F-5AD4-3760-7FAC-8DBE22598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17298-9D03-79B8-E75A-8A3DC9EA1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0BC052-5B27-309C-673F-64FE3E02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574CA-78E4-11C4-FDF3-A201C46A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0A495-F849-2D9C-443A-F3BEE32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1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D9E7-1FAC-C832-70A6-2B6859DD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5205F8-9D81-90F5-04A6-CC687DA6C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58088-F11B-2685-61CF-9F5804D0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8CB17-84FD-962C-AE49-D2D3C7D6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E5B4E4-4AD0-A0D9-5B58-2A6264B2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54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BF326A-101B-666F-0F17-625DC8892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20021-B41D-2F97-5B14-EA6D077BF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C5457-9705-8EB4-EB06-C9EA823F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C598D-0D61-13D9-E36B-F7CB2C3B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D924B7-93D1-6ADF-00F7-BBA5B78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26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3DB8C-BBDC-A945-FEBA-430183F6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7D221-6E6F-CDE9-FEFF-54113889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55F9C-02D3-DF31-A8EC-0A6F416B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AD93F-6AB6-DD39-5DEC-B909AC0B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479D4-0CB9-FEA3-B5C5-0BC2252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94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E5BEA-C809-0A73-6BF2-7F4BA1C7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C84C3D-FB0F-C297-B28B-F1ECCBDC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12259-14D6-A30B-591E-B3323056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55C76-7F01-4535-B70B-54B01A52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17A89-C3A2-AA89-6466-4A81AB05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63092-6A83-D8C8-45A8-42775F1F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0DC15-54AB-1897-C920-167C4528D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19458-3977-D0DD-88B8-514C80604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43D59-5FD5-5CC3-6093-C0DE4095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075754-5DC5-2657-01F0-5EA9951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9EE76-C7B3-6033-CDB9-C856AF1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91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39BDD-F5CF-C526-D767-DC46AE9C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5F4971-541F-22CF-DC9A-B0DFA141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F5D629-1E34-951A-4EBB-4ED04B22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479A6A-0E4B-90E6-045E-4185D75FC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7AC20-1BD5-CCA0-9983-3BB52AD7D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E528F2-F8A9-77A2-EF6E-68B6C5E3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4D42C6-7732-577E-F786-A1D28AA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9E76B0-141D-061F-F819-B744514F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12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59A32-CD1E-A2BD-AB75-1DF389BF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CA6A19-6C3A-1F43-CC51-EC6E3E18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A48CFE-CEAB-814D-04CE-A93058B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1A0E43-0CFF-65C2-E474-CA1C4561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9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3B119A-F862-77BE-EAB3-DE81731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85415B-B859-81D3-43FB-A47F4F8B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6DF038-14CF-599A-9D70-68187DA2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5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90E0-32CD-E528-1823-57CE696F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39292-AC7C-122A-5CDF-414D420A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1DD373-E2FA-4E9D-F4BB-992CA717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339660-CED5-1F52-1A3C-F1DF7B68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A0776F-E14C-33C5-C733-C01D9DB2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1A147-43E5-F26A-B7BD-F5DA1438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9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BC389-06A1-C320-6C9A-EED8E681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EE4069-3195-36FA-7FD5-DF917D518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BAA799-C0DB-1E92-85BE-86FB0C38A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AD6BE-A54C-4AC4-1E00-2BE17B7A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4CDBD-4945-A263-164A-CDFB3F7E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21407F-0B4C-815B-007B-88E1D26B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2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572B0B-39BB-5A9D-C877-B92D63FB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4BF809-3E99-454A-C742-7B197437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7D0C06-4257-18B3-60FF-113D197D0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2B8B-D9D6-44E5-85DF-9143BAB1051A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D34D4-4A02-F98F-8E47-D65BBCF24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408D7-5FD4-0B31-F91B-48092DC90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3098-C2A7-4918-9095-8E6CA3364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6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74807D-C442-2C36-C5AA-ED68FAAF5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" t="5518" r="64798" b="39918"/>
          <a:stretch/>
        </p:blipFill>
        <p:spPr>
          <a:xfrm>
            <a:off x="-1" y="0"/>
            <a:ext cx="2880000" cy="24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74807D-C442-2C36-C5AA-ED68FAAF5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99" t="7034" r="33425" b="39918"/>
          <a:stretch/>
        </p:blipFill>
        <p:spPr>
          <a:xfrm>
            <a:off x="0" y="0"/>
            <a:ext cx="291175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74807D-C442-2C36-C5AA-ED68FAAF5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79" t="6125" r="2118" b="39917"/>
          <a:stretch/>
        </p:blipFill>
        <p:spPr>
          <a:xfrm>
            <a:off x="-1" y="0"/>
            <a:ext cx="2915469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1CF6C2-7A07-29CE-73A1-D1A69236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" t="2642" r="66794" b="39411"/>
          <a:stretch/>
        </p:blipFill>
        <p:spPr>
          <a:xfrm>
            <a:off x="0" y="0"/>
            <a:ext cx="2859309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1CF6C2-7A07-29CE-73A1-D1A69236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0" t="2642" r="34271" b="39411"/>
          <a:stretch/>
        </p:blipFill>
        <p:spPr>
          <a:xfrm>
            <a:off x="-1" y="0"/>
            <a:ext cx="2809848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5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1CF6C2-7A07-29CE-73A1-D1A69236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96" t="2642" r="1533" b="39411"/>
          <a:stretch/>
        </p:blipFill>
        <p:spPr>
          <a:xfrm>
            <a:off x="0" y="0"/>
            <a:ext cx="2861267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5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BEE65E-3EAB-625C-FB02-F6A7E5564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2" t="3490" r="66477" b="41282"/>
          <a:stretch/>
        </p:blipFill>
        <p:spPr>
          <a:xfrm>
            <a:off x="0" y="-1"/>
            <a:ext cx="2956209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9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BEE65E-3EAB-625C-FB02-F6A7E5564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0" t="2534" r="34019" b="41282"/>
          <a:stretch/>
        </p:blipFill>
        <p:spPr>
          <a:xfrm>
            <a:off x="0" y="-1"/>
            <a:ext cx="2905838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9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BEE65E-3EAB-625C-FB02-F6A7E5564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24" t="2534" r="1349" b="41282"/>
          <a:stretch/>
        </p:blipFill>
        <p:spPr>
          <a:xfrm>
            <a:off x="0" y="-1"/>
            <a:ext cx="2929951" cy="244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DC0153-3D1E-4E5A-8FD1-ABA702BD2268}"/>
              </a:ext>
            </a:extLst>
          </p:cNvPr>
          <p:cNvSpPr txBox="1"/>
          <p:nvPr/>
        </p:nvSpPr>
        <p:spPr>
          <a:xfrm>
            <a:off x="8799444" y="901149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BEST SELLERS</a:t>
            </a:r>
          </a:p>
        </p:txBody>
      </p:sp>
    </p:spTree>
    <p:extLst>
      <p:ext uri="{BB962C8B-B14F-4D97-AF65-F5344CB8AC3E}">
        <p14:creationId xmlns:p14="http://schemas.microsoft.com/office/powerpoint/2010/main" val="1323056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Tulio Sá de Paiva</dc:creator>
  <cp:lastModifiedBy>Marco Tulio Sá de Paiva</cp:lastModifiedBy>
  <cp:revision>1</cp:revision>
  <dcterms:created xsi:type="dcterms:W3CDTF">2022-09-14T17:24:55Z</dcterms:created>
  <dcterms:modified xsi:type="dcterms:W3CDTF">2022-09-14T17:50:12Z</dcterms:modified>
</cp:coreProperties>
</file>