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 Places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Quantity by Market Places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E-Commerce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Zones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9f78840-6fd2-448d-a3ba-f8ac9cbaad8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38945093f7d4c97" /><Relationship Type="http://schemas.openxmlformats.org/officeDocument/2006/relationships/slideLayout" Target="/ppt/slideLayouts/slideLayout8.xml" Id="Rd6c91e856eee4a87" /><Relationship Type="http://schemas.openxmlformats.org/officeDocument/2006/relationships/hyperlink" Target="https://app.powerbi.com/groups/me/reports/09f78840-6fd2-448d-a3ba-f8ac9cbaad81/?pbi_source=PowerPoint" TargetMode="External" Id="RelId0" /><Relationship Type="http://schemas.openxmlformats.org/officeDocument/2006/relationships/image" Target="/ppt/media/image4.png" Id="imgId3839857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f9974c280df4bda" /><Relationship Type="http://schemas.openxmlformats.org/officeDocument/2006/relationships/slideLayout" Target="/ppt/slideLayouts/slideLayout8.xml" Id="R99e0f3666b3249e8" /><Relationship Type="http://schemas.openxmlformats.org/officeDocument/2006/relationships/hyperlink" Target="https://app.powerbi.com/groups/me/reports/09f78840-6fd2-448d-a3ba-f8ac9cbaad81/?pbi_source=PowerPoint" TargetMode="External" Id="RelId1" /><Relationship Type="http://schemas.openxmlformats.org/officeDocument/2006/relationships/image" Target="/ppt/media/image5.png" Id="imgId3839857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101eaa564236473a" /><Relationship Type="http://schemas.openxmlformats.org/officeDocument/2006/relationships/slideLayout" Target="/ppt/slideLayouts/slideLayout8.xml" Id="R1644d68585aa4b12" /><Relationship Type="http://schemas.openxmlformats.org/officeDocument/2006/relationships/hyperlink" Target="https://app.powerbi.com/groups/me/reports/09f78840-6fd2-448d-a3ba-f8ac9cbaad81/?pbi_source=PowerPoint" TargetMode="External" Id="RelId2" /><Relationship Type="http://schemas.openxmlformats.org/officeDocument/2006/relationships/image" Target="/ppt/media/image6.png" Id="imgId3839857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15.05.2023 13:19:20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15.05.2023 13:06:16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 Places ,Sales Quantity by Market Places ,slicer ,slicer ,Top 5 Customers By Revenue ,Top 5 Products By Revenue ,Revenue Trend ,E-Commerc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3985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90550" y="0"/>
            <a:ext cx="1100137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Profit Contribution % by Markets ,slicer ,slicer ,Top 5 Customers By Revenue ,Revenue Trend ,card ,Profit % by Markets ,Revenue Contribution % by Markets ,card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3985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90550" y="0"/>
            <a:ext cx="1100137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slicer ,slicer ,Top 5 Customers By Revenue ,Revenue Trend ,card ,Revenue Contribution % by Zones ,card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3985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90550" y="0"/>
            <a:ext cx="1100137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Perfomance Insigths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