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8" r:id="rId6"/>
    <p:sldId id="270" r:id="rId7"/>
    <p:sldId id="261" r:id="rId8"/>
    <p:sldId id="269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6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ADC99E-9B1B-4205-B013-86E5319FF0D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dc.noaa.gov/pub/data/ghcn/daily/superghcnd/" TargetMode="External"/><Relationship Id="rId2" Type="http://schemas.openxmlformats.org/officeDocument/2006/relationships/hyperlink" Target="https://www.kaggle.com/rtatman/188-million-us-wildfire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usinessinsider.com/wildfire-season-western-us-2017-9" TargetMode="External"/><Relationship Id="rId4" Type="http://schemas.openxmlformats.org/officeDocument/2006/relationships/hyperlink" Target="https://firms.modaps.eosdis.nasa.gov/map/#z:3;c:0.0,0.0;d:2019-11-14..2019-11-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B7621-A9F8-41A2-B7B8-D2C5435D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06" y="643467"/>
            <a:ext cx="6767221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US Wildfire </a:t>
            </a:r>
            <a:br>
              <a:rPr lang="en-US" sz="6600" dirty="0"/>
            </a:br>
            <a:r>
              <a:rPr lang="en-US" sz="6600" dirty="0"/>
              <a:t>Behavior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A9BCA-4F4A-405B-A387-1CF2A896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4091703" cy="5054008"/>
          </a:xfrm>
        </p:spPr>
        <p:txBody>
          <a:bodyPr anchor="ctr">
            <a:normAutofit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Michael </a:t>
            </a:r>
            <a:r>
              <a:rPr lang="en-US" dirty="0" err="1"/>
              <a:t>Turnell</a:t>
            </a:r>
            <a:endParaRPr lang="en-US" dirty="0"/>
          </a:p>
          <a:p>
            <a:r>
              <a:rPr lang="en-US" dirty="0"/>
              <a:t>Suparna Bhattacharjee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675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16C513-8ED5-4BD7-BBBF-D0D1B910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90" y="643467"/>
            <a:ext cx="682593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Spatial Merging of the wildfire dataset with the weather data.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set being too large.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Challenges in analyzing the dataset.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F2A22-88E9-4852-AB7A-48BA17915732}"/>
              </a:ext>
            </a:extLst>
          </p:cNvPr>
          <p:cNvCxnSpPr>
            <a:cxnSpLocks/>
          </p:cNvCxnSpPr>
          <p:nvPr/>
        </p:nvCxnSpPr>
        <p:spPr>
          <a:xfrm flipV="1">
            <a:off x="844240" y="1300515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D28E29-D4BC-41E5-ADB2-A9425951C2B6}"/>
              </a:ext>
            </a:extLst>
          </p:cNvPr>
          <p:cNvSpPr txBox="1"/>
          <p:nvPr/>
        </p:nvSpPr>
        <p:spPr>
          <a:xfrm>
            <a:off x="1440110" y="635414"/>
            <a:ext cx="931178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LIMITATIONS AND CHALLENGES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7BE26-BE09-4838-965A-29A287F8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06" y="1957846"/>
            <a:ext cx="3888704" cy="2659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666E0-A3CE-4BE4-AFFC-0785250F8DE1}"/>
              </a:ext>
            </a:extLst>
          </p:cNvPr>
          <p:cNvSpPr txBox="1"/>
          <p:nvPr/>
        </p:nvSpPr>
        <p:spPr>
          <a:xfrm>
            <a:off x="9496425" y="4742971"/>
            <a:ext cx="1095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Picture 2</a:t>
            </a:r>
          </a:p>
        </p:txBody>
      </p:sp>
    </p:spTree>
    <p:extLst>
      <p:ext uri="{BB962C8B-B14F-4D97-AF65-F5344CB8AC3E}">
        <p14:creationId xmlns:p14="http://schemas.microsoft.com/office/powerpoint/2010/main" val="5232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6028-DDBB-4CB0-8641-EC59A12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4753381"/>
            <a:ext cx="10113264" cy="8229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498C9-6BA0-4A03-87E4-E6659968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892" y="5660867"/>
            <a:ext cx="1127130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The most number of significant fire sizes have been caused due to Debris Burning.</a:t>
            </a:r>
          </a:p>
          <a:p>
            <a:r>
              <a:rPr lang="en-US" dirty="0"/>
              <a:t>2. Summer, ideally from July through August, these two months , we have noticed the maximum number of fire occurrences.</a:t>
            </a:r>
          </a:p>
          <a:p>
            <a:r>
              <a:rPr lang="en-US" dirty="0"/>
              <a:t>3. Lightning has been observed as the most common reason of fire cause. </a:t>
            </a:r>
          </a:p>
          <a:p>
            <a:r>
              <a:rPr lang="en-US" dirty="0"/>
              <a:t>4. Geographic distribution of fire stays mostly the same over time.</a:t>
            </a:r>
          </a:p>
        </p:txBody>
      </p:sp>
      <p:pic>
        <p:nvPicPr>
          <p:cNvPr id="1026" name="Picture 2" descr="wildfire">
            <a:extLst>
              <a:ext uri="{FF2B5EF4-FFF2-40B4-BE49-F238E27FC236}">
                <a16:creationId xmlns:a16="http://schemas.microsoft.com/office/drawing/2014/main" id="{E7C286B6-1261-4413-9684-2B5B2F7F993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b="86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E69B5-08E9-4B4A-8504-3958AE990557}"/>
              </a:ext>
            </a:extLst>
          </p:cNvPr>
          <p:cNvSpPr txBox="1"/>
          <p:nvPr/>
        </p:nvSpPr>
        <p:spPr>
          <a:xfrm flipH="1">
            <a:off x="11308358" y="4999602"/>
            <a:ext cx="1258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Picture 3</a:t>
            </a:r>
          </a:p>
        </p:txBody>
      </p:sp>
    </p:spTree>
    <p:extLst>
      <p:ext uri="{BB962C8B-B14F-4D97-AF65-F5344CB8AC3E}">
        <p14:creationId xmlns:p14="http://schemas.microsoft.com/office/powerpoint/2010/main" val="104671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5C29-1AFD-439F-A4CA-F214630F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16362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5B58-427E-4F49-9C4F-854EB86719F1}"/>
              </a:ext>
            </a:extLst>
          </p:cNvPr>
          <p:cNvSpPr txBox="1"/>
          <p:nvPr/>
        </p:nvSpPr>
        <p:spPr>
          <a:xfrm>
            <a:off x="998290" y="2072081"/>
            <a:ext cx="10536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Wildfire Dataset: </a:t>
            </a:r>
            <a:r>
              <a:rPr lang="en-US" dirty="0">
                <a:hlinkClick r:id="rId2"/>
              </a:rPr>
              <a:t>https://www.kaggle.com/rtatman/188-million-us-wildfires</a:t>
            </a:r>
            <a:endParaRPr lang="en-US" dirty="0"/>
          </a:p>
          <a:p>
            <a:r>
              <a:rPr lang="en-US" dirty="0"/>
              <a:t>2. Weather Dataset: </a:t>
            </a:r>
            <a:r>
              <a:rPr lang="en-US" dirty="0">
                <a:hlinkClick r:id="rId3"/>
              </a:rPr>
              <a:t>ftp://ftp.ncdc.noaa.gov/pub/data/ghcn/daily/superghcnd/</a:t>
            </a:r>
            <a:endParaRPr lang="en-US" dirty="0"/>
          </a:p>
          <a:p>
            <a:r>
              <a:rPr lang="en-US" dirty="0"/>
              <a:t>3. Picture References on the Slide: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Picture 1 on Slide 2- </a:t>
            </a:r>
            <a:r>
              <a:rPr lang="en-US" dirty="0">
                <a:hlinkClick r:id="rId4"/>
              </a:rPr>
              <a:t>https://firms.modaps.eosdis.nasa.gov/map/#z:3;c:0.0,0.0;d:2019-11-14..2019-11-15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Picture 2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Slide 10 - https://en-author-services.edanzgroup.com/blogs/how-write-about-your-study-limitations-without-limiting-your-impact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Picture 3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Slide 11 -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https://www.businessinsider.com/wildfire-season-western-us-2017-9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0388-D04E-4B2B-9E24-C0DCD7C0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37" y="2254561"/>
            <a:ext cx="6904262" cy="37548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Frequent fire incidence occurrences around     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the globe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Climate change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Impact on and by Humans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75345-542E-4BAE-9982-0D3A27198C92}"/>
              </a:ext>
            </a:extLst>
          </p:cNvPr>
          <p:cNvSpPr txBox="1"/>
          <p:nvPr/>
        </p:nvSpPr>
        <p:spPr>
          <a:xfrm>
            <a:off x="897622" y="226504"/>
            <a:ext cx="1072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INSPIRATION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81E1-C652-4C11-BFCC-1AD6AF75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44" y="1659376"/>
            <a:ext cx="4253156" cy="33582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26FEDC-7703-4CCC-9278-6CBE766A9EB5}"/>
              </a:ext>
            </a:extLst>
          </p:cNvPr>
          <p:cNvCxnSpPr>
            <a:cxnSpLocks/>
          </p:cNvCxnSpPr>
          <p:nvPr/>
        </p:nvCxnSpPr>
        <p:spPr>
          <a:xfrm flipV="1">
            <a:off x="894574" y="1276139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3C102A-20C9-41B7-979E-4F76C1837E0E}"/>
              </a:ext>
            </a:extLst>
          </p:cNvPr>
          <p:cNvSpPr txBox="1"/>
          <p:nvPr/>
        </p:nvSpPr>
        <p:spPr>
          <a:xfrm>
            <a:off x="709896" y="1586327"/>
            <a:ext cx="730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Is Earth on Fire?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0FD0D-1CF4-4645-8EA3-65F1B320B893}"/>
              </a:ext>
            </a:extLst>
          </p:cNvPr>
          <p:cNvSpPr/>
          <p:nvPr/>
        </p:nvSpPr>
        <p:spPr>
          <a:xfrm>
            <a:off x="729711" y="5160380"/>
            <a:ext cx="10964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-Analyzing wildfire occurrences across US from 2000-2015, and study the trend, cause and impact on weather, humans and vice-versa.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E803E-E6D9-469B-B9F0-4D626D7C1916}"/>
              </a:ext>
            </a:extLst>
          </p:cNvPr>
          <p:cNvSpPr txBox="1"/>
          <p:nvPr/>
        </p:nvSpPr>
        <p:spPr>
          <a:xfrm>
            <a:off x="9160653" y="5000391"/>
            <a:ext cx="1518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Picture 1</a:t>
            </a:r>
          </a:p>
        </p:txBody>
      </p:sp>
    </p:spTree>
    <p:extLst>
      <p:ext uri="{BB962C8B-B14F-4D97-AF65-F5344CB8AC3E}">
        <p14:creationId xmlns:p14="http://schemas.microsoft.com/office/powerpoint/2010/main" val="21121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3B5A9-61D7-4E4F-802E-9F584454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320040"/>
            <a:ext cx="6217920" cy="6217920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DF0EA-5773-4943-A722-52CC6A1A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Wildfire Trend – 2000-2015 by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681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7CD15C4-AC88-486D-8987-64DCD8B8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96676"/>
            <a:ext cx="10372725" cy="326464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EC4B908-9829-41CB-BDF2-7B514DAC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374526"/>
            <a:ext cx="10058400" cy="678355"/>
          </a:xfrm>
        </p:spPr>
        <p:txBody>
          <a:bodyPr/>
          <a:lstStyle/>
          <a:p>
            <a:pPr algn="ctr"/>
            <a:r>
              <a:rPr lang="en-US" dirty="0"/>
              <a:t>HOW DOES THE CAUSE OF FIRE AFFECT THE FIRE SIZE?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133-02A7-49D8-B713-935064F9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B1B3-A947-4263-82D1-9AD6E453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f-test p-value: 6.01e-07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Kruskal p-value: Too small to calculate (~=0)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Paired t-testing results: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Children - Equipment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Debris Burning - Equipment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Debris Burning – Lightning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Debris Burning – Miscellaneous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Debris Burning - Missing/Undefined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F28D-E75B-46C9-8400-0C63A8BE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1933364"/>
            <a:ext cx="5857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HOW DOES THE GEOGRAPHIC DISTRIBUTION </a:t>
            </a:r>
          </a:p>
          <a:p>
            <a:pPr algn="ctr"/>
            <a:r>
              <a:rPr lang="en-US" dirty="0"/>
              <a:t>OF FIRES CHANGE OVER TIME?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36222-2876-43EA-A147-FA382B80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64272"/>
            <a:ext cx="6829425" cy="26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DOES THE SEASON/TIME OF YEAR HAVE AN AFFECT ON THE NUMBER OF FIRES?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1844F8-F692-4C70-964D-7C4CA397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744288"/>
            <a:ext cx="8391525" cy="23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133-02A7-49D8-B713-935064F9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B1B3-A947-4263-82D1-9AD6E453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Critical Value:  19.67513757268249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Chi-squared test p-value: </a:t>
            </a:r>
          </a:p>
          <a:p>
            <a:pPr marL="0" indent="0">
              <a:buNone/>
            </a:pPr>
            <a:r>
              <a:rPr lang="en-US" dirty="0"/>
              <a:t>     Too small to calculate (~=0)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20EB2-279B-468A-B573-5EFF3E1F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845734"/>
            <a:ext cx="4859655" cy="44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ARE FIRES EFFECTIVELY OR RANDOMLY CAUSED OR IS ONE CAUSE MORE LIKELY THAN THE OTHERS?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A9D53F-F554-416A-83CC-6344AADF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4880"/>
            <a:ext cx="6943725" cy="2667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C0214-C204-408D-97ED-3F053F805B1C}"/>
              </a:ext>
            </a:extLst>
          </p:cNvPr>
          <p:cNvSpPr txBox="1"/>
          <p:nvPr/>
        </p:nvSpPr>
        <p:spPr>
          <a:xfrm>
            <a:off x="8062826" y="1667212"/>
            <a:ext cx="3095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Critical Value:  19.67513757268249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Chi-squared test p-value: </a:t>
            </a:r>
          </a:p>
          <a:p>
            <a:r>
              <a:rPr lang="en-US" dirty="0"/>
              <a:t>     Too small to calculate (~=0) </a:t>
            </a:r>
          </a:p>
        </p:txBody>
      </p:sp>
    </p:spTree>
    <p:extLst>
      <p:ext uri="{BB962C8B-B14F-4D97-AF65-F5344CB8AC3E}">
        <p14:creationId xmlns:p14="http://schemas.microsoft.com/office/powerpoint/2010/main" val="2553220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US Wildfire  Behavior Over Time</vt:lpstr>
      <vt:lpstr> 1. Frequent fire incidence occurrences around            the globe 2. Climate change 3. Impact on and by Humans    </vt:lpstr>
      <vt:lpstr>Wildfire Trend – 2000-2015 by month</vt:lpstr>
      <vt:lpstr>QUESTION AND DATA</vt:lpstr>
      <vt:lpstr>ANALYSIS</vt:lpstr>
      <vt:lpstr>QUESTION AND DATA</vt:lpstr>
      <vt:lpstr>QUESTION AND DATA</vt:lpstr>
      <vt:lpstr>ANALYSIS</vt:lpstr>
      <vt:lpstr>QUESTION AND DATA</vt:lpstr>
      <vt:lpstr> 1. Spatial Merging of the wildfire dataset with the weather data.  2. Data set being too large.  3. Challenges in analyzing the dataset. 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Wildfire  Behavior Over Time</dc:title>
  <dc:creator>Bhattacharjee, Suparna</dc:creator>
  <cp:lastModifiedBy>Bhattacharjee, Suparna</cp:lastModifiedBy>
  <cp:revision>8</cp:revision>
  <dcterms:created xsi:type="dcterms:W3CDTF">2019-11-15T00:52:07Z</dcterms:created>
  <dcterms:modified xsi:type="dcterms:W3CDTF">2019-11-15T02:38:35Z</dcterms:modified>
</cp:coreProperties>
</file>