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6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0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1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ADC99E-9B1B-4205-B013-86E5319FF0D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BB286-0AED-437F-A0B2-94F82D785A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sky.org/earth/wildfires-summer-2019-esa-world-fire-atlas" TargetMode="External"/><Relationship Id="rId2" Type="http://schemas.openxmlformats.org/officeDocument/2006/relationships/hyperlink" Target="https://firms.modaps.eosdis.nasa.gov/map/#z:2;c:46.4,-1.9;t:adv-points;d:2019-10-26..2019-10-26;l:firms_viirs,firms_modis_a,firms_modis_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usinessinsider.com/wildfire-season-western-us-2017-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B7621-A9F8-41A2-B7B8-D2C5435D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006" y="643467"/>
            <a:ext cx="6767221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/>
              <a:t>US Wildfire </a:t>
            </a:r>
            <a:br>
              <a:rPr lang="en-US" sz="6600" dirty="0"/>
            </a:br>
            <a:r>
              <a:rPr lang="en-US" sz="6600" dirty="0"/>
              <a:t>Behavior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A9BCA-4F4A-405B-A387-1CF2A896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4" y="643467"/>
            <a:ext cx="4091703" cy="5054008"/>
          </a:xfrm>
        </p:spPr>
        <p:txBody>
          <a:bodyPr anchor="ctr">
            <a:normAutofit/>
          </a:bodyPr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Michael </a:t>
            </a:r>
            <a:r>
              <a:rPr lang="en-US" dirty="0" err="1"/>
              <a:t>Turnell</a:t>
            </a:r>
            <a:endParaRPr lang="en-US" dirty="0"/>
          </a:p>
          <a:p>
            <a:r>
              <a:rPr lang="en-US" dirty="0"/>
              <a:t>Suparna Bhattacharjee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675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6028-DDBB-4CB0-8641-EC59A12F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57" y="4999602"/>
            <a:ext cx="10113264" cy="8229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498C9-6BA0-4A03-87E4-E6659968E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892" y="5907088"/>
            <a:ext cx="6011417" cy="744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</a:p>
        </p:txBody>
      </p:sp>
      <p:pic>
        <p:nvPicPr>
          <p:cNvPr id="1026" name="Picture 2" descr="wildfire">
            <a:extLst>
              <a:ext uri="{FF2B5EF4-FFF2-40B4-BE49-F238E27FC236}">
                <a16:creationId xmlns:a16="http://schemas.microsoft.com/office/drawing/2014/main" id="{E7C286B6-1261-4413-9684-2B5B2F7F993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0" b="86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E69B5-08E9-4B4A-8504-3958AE990557}"/>
              </a:ext>
            </a:extLst>
          </p:cNvPr>
          <p:cNvSpPr txBox="1"/>
          <p:nvPr/>
        </p:nvSpPr>
        <p:spPr>
          <a:xfrm flipH="1">
            <a:off x="11308358" y="4999602"/>
            <a:ext cx="1258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Picture 3</a:t>
            </a:r>
          </a:p>
        </p:txBody>
      </p:sp>
    </p:spTree>
    <p:extLst>
      <p:ext uri="{BB962C8B-B14F-4D97-AF65-F5344CB8AC3E}">
        <p14:creationId xmlns:p14="http://schemas.microsoft.com/office/powerpoint/2010/main" val="104671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5C29-1AFD-439F-A4CA-F214630F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16362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A5B58-427E-4F49-9C4F-854EB86719F1}"/>
              </a:ext>
            </a:extLst>
          </p:cNvPr>
          <p:cNvSpPr txBox="1"/>
          <p:nvPr/>
        </p:nvSpPr>
        <p:spPr>
          <a:xfrm>
            <a:off x="998290" y="2072081"/>
            <a:ext cx="105365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Wildfire Dataset: </a:t>
            </a:r>
          </a:p>
          <a:p>
            <a:r>
              <a:rPr lang="en-US" dirty="0"/>
              <a:t>2. Weather Dataset:</a:t>
            </a:r>
          </a:p>
          <a:p>
            <a:r>
              <a:rPr lang="en-US" dirty="0"/>
              <a:t>3.</a:t>
            </a:r>
          </a:p>
          <a:p>
            <a:r>
              <a:rPr lang="en-US" dirty="0"/>
              <a:t>4.</a:t>
            </a:r>
          </a:p>
          <a:p>
            <a:r>
              <a:rPr lang="en-US" dirty="0"/>
              <a:t>5.</a:t>
            </a:r>
          </a:p>
          <a:p>
            <a:r>
              <a:rPr lang="en-US" dirty="0"/>
              <a:t>6. Picture References on the Slide:</a:t>
            </a:r>
          </a:p>
          <a:p>
            <a:pPr marL="342900" indent="-342900">
              <a:buAutoNum type="alphaLcPeriod"/>
            </a:pPr>
            <a:r>
              <a:rPr lang="en-US" dirty="0"/>
              <a:t>Picture1 </a:t>
            </a:r>
            <a:r>
              <a:rPr lang="en-US" i="1" dirty="0"/>
              <a:t>on Slide 2-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https://firms.modaps.eosdis.nasa.gov/map/#z:2;c:46.4,-1.9;t:adv-points;d:2019-10-26..2019-10-26;l:firms_viirs,firms_modis_a,firms_modis_t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Picture 2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Slide 3-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https://earthsky.org/earth/wildfires-summer-2019-esa-world-fire-atlas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Picture 3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Slide 11 -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https://www.businessinsider.com/wildfire-season-western-us-2017-9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8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0388-D04E-4B2B-9E24-C0DCD7C0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37" y="2254561"/>
            <a:ext cx="6904262" cy="37548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Frequent fire incidence occurrences around      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the globe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Climate change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Impact on and by Humans</a:t>
            </a: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75345-542E-4BAE-9982-0D3A27198C92}"/>
              </a:ext>
            </a:extLst>
          </p:cNvPr>
          <p:cNvSpPr txBox="1"/>
          <p:nvPr/>
        </p:nvSpPr>
        <p:spPr>
          <a:xfrm>
            <a:off x="897622" y="226504"/>
            <a:ext cx="1072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INSPIRATION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81E1-C652-4C11-BFCC-1AD6AF75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844" y="1659376"/>
            <a:ext cx="4253156" cy="33582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26FEDC-7703-4CCC-9278-6CBE766A9EB5}"/>
              </a:ext>
            </a:extLst>
          </p:cNvPr>
          <p:cNvCxnSpPr>
            <a:cxnSpLocks/>
          </p:cNvCxnSpPr>
          <p:nvPr/>
        </p:nvCxnSpPr>
        <p:spPr>
          <a:xfrm flipV="1">
            <a:off x="894574" y="1276139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3C102A-20C9-41B7-979E-4F76C1837E0E}"/>
              </a:ext>
            </a:extLst>
          </p:cNvPr>
          <p:cNvSpPr txBox="1"/>
          <p:nvPr/>
        </p:nvSpPr>
        <p:spPr>
          <a:xfrm>
            <a:off x="709896" y="1586327"/>
            <a:ext cx="730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Is Earth on Fire?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B0FD0D-1CF4-4645-8EA3-65F1B320B893}"/>
              </a:ext>
            </a:extLst>
          </p:cNvPr>
          <p:cNvSpPr/>
          <p:nvPr/>
        </p:nvSpPr>
        <p:spPr>
          <a:xfrm>
            <a:off x="729711" y="5160380"/>
            <a:ext cx="10964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-Analyzing wildfire occurrences across US from 2000-2015, and study the trend, cause and impact on weather, humans and vice-versa.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7E803E-E6D9-469B-B9F0-4D626D7C1916}"/>
              </a:ext>
            </a:extLst>
          </p:cNvPr>
          <p:cNvSpPr txBox="1"/>
          <p:nvPr/>
        </p:nvSpPr>
        <p:spPr>
          <a:xfrm>
            <a:off x="9160653" y="5000391"/>
            <a:ext cx="1518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Picture 1</a:t>
            </a:r>
          </a:p>
        </p:txBody>
      </p:sp>
    </p:spTree>
    <p:extLst>
      <p:ext uri="{BB962C8B-B14F-4D97-AF65-F5344CB8AC3E}">
        <p14:creationId xmlns:p14="http://schemas.microsoft.com/office/powerpoint/2010/main" val="211216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266B7-2285-4483-96B3-0FC9ECFB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35" y="1895912"/>
            <a:ext cx="8405769" cy="4163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DF0EA-5773-4943-A722-52CC6A1A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798332"/>
            <a:ext cx="10805020" cy="7373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Wildfire Trend – 2019 Vs 2018 by 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2ED91-183F-4898-9516-B4B54E10E4D2}"/>
              </a:ext>
            </a:extLst>
          </p:cNvPr>
          <p:cNvSpPr txBox="1"/>
          <p:nvPr/>
        </p:nvSpPr>
        <p:spPr>
          <a:xfrm>
            <a:off x="5410899" y="5956183"/>
            <a:ext cx="192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Picture 2</a:t>
            </a:r>
          </a:p>
        </p:txBody>
      </p:sp>
    </p:spTree>
    <p:extLst>
      <p:ext uri="{BB962C8B-B14F-4D97-AF65-F5344CB8AC3E}">
        <p14:creationId xmlns:p14="http://schemas.microsoft.com/office/powerpoint/2010/main" val="182681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B42-221D-4FB2-B781-00201FE6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83795"/>
            <a:ext cx="10058400" cy="8685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 AND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5AF1-64A3-4E62-9F12-63A17BA2E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06D0B-F362-465D-BCEE-B5ADD34022A6}"/>
              </a:ext>
            </a:extLst>
          </p:cNvPr>
          <p:cNvCxnSpPr>
            <a:cxnSpLocks/>
          </p:cNvCxnSpPr>
          <p:nvPr/>
        </p:nvCxnSpPr>
        <p:spPr>
          <a:xfrm flipV="1">
            <a:off x="835851" y="1452307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B42-221D-4FB2-B781-00201FE6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83795"/>
            <a:ext cx="10058400" cy="8685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 AND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5AF1-64A3-4E62-9F12-63A17BA2E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06D0B-F362-465D-BCEE-B5ADD34022A6}"/>
              </a:ext>
            </a:extLst>
          </p:cNvPr>
          <p:cNvCxnSpPr>
            <a:cxnSpLocks/>
          </p:cNvCxnSpPr>
          <p:nvPr/>
        </p:nvCxnSpPr>
        <p:spPr>
          <a:xfrm flipV="1">
            <a:off x="835851" y="1452307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DB42-221D-4FB2-B781-00201FE6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83795"/>
            <a:ext cx="10058400" cy="8685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QUESTION AND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5AF1-64A3-4E62-9F12-63A17BA2E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06D0B-F362-465D-BCEE-B5ADD34022A6}"/>
              </a:ext>
            </a:extLst>
          </p:cNvPr>
          <p:cNvCxnSpPr>
            <a:cxnSpLocks/>
          </p:cNvCxnSpPr>
          <p:nvPr/>
        </p:nvCxnSpPr>
        <p:spPr>
          <a:xfrm flipV="1">
            <a:off x="835851" y="1452307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2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C3539-37AD-49B7-ADA7-B409F773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818020"/>
            <a:ext cx="6492240" cy="4171300"/>
          </a:xfrm>
        </p:spPr>
        <p:txBody>
          <a:bodyPr/>
          <a:lstStyle/>
          <a:p>
            <a:r>
              <a:rPr lang="en-US" dirty="0"/>
              <a:t>1.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A86CA0-EA8F-4A83-BC01-0F6AF7EF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2297"/>
            <a:ext cx="3200400" cy="4702907"/>
          </a:xfrm>
        </p:spPr>
        <p:txBody>
          <a:bodyPr/>
          <a:lstStyle/>
          <a:p>
            <a:pPr algn="ctr"/>
            <a:r>
              <a:rPr lang="en-US" dirty="0"/>
              <a:t>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06D0B-F362-465D-BCEE-B5ADD34022A6}"/>
              </a:ext>
            </a:extLst>
          </p:cNvPr>
          <p:cNvCxnSpPr>
            <a:cxnSpLocks/>
          </p:cNvCxnSpPr>
          <p:nvPr/>
        </p:nvCxnSpPr>
        <p:spPr>
          <a:xfrm flipV="1">
            <a:off x="835851" y="1452307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24DA21-D47E-4A3A-9E39-62003482C993}"/>
              </a:ext>
            </a:extLst>
          </p:cNvPr>
          <p:cNvSpPr txBox="1"/>
          <p:nvPr/>
        </p:nvSpPr>
        <p:spPr>
          <a:xfrm>
            <a:off x="1440110" y="635414"/>
            <a:ext cx="931178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CLEAN UP AND EXPLORATION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FE09A65-E05D-43DF-AFB9-B7456FD59544}"/>
              </a:ext>
            </a:extLst>
          </p:cNvPr>
          <p:cNvSpPr/>
          <p:nvPr/>
        </p:nvSpPr>
        <p:spPr>
          <a:xfrm>
            <a:off x="1845578" y="3031775"/>
            <a:ext cx="419450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D9E8C-6A62-44A8-8AB2-9AE577677AB7}"/>
              </a:ext>
            </a:extLst>
          </p:cNvPr>
          <p:cNvSpPr/>
          <p:nvPr/>
        </p:nvSpPr>
        <p:spPr>
          <a:xfrm>
            <a:off x="520117" y="3687701"/>
            <a:ext cx="3200400" cy="68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DATA CLEANING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ACEF10F-C7FB-40A8-ACE3-2621E40F6099}"/>
              </a:ext>
            </a:extLst>
          </p:cNvPr>
          <p:cNvSpPr/>
          <p:nvPr/>
        </p:nvSpPr>
        <p:spPr>
          <a:xfrm>
            <a:off x="1845578" y="4469811"/>
            <a:ext cx="419450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D40774-9472-4F6D-B472-3DCA50BA0FED}"/>
              </a:ext>
            </a:extLst>
          </p:cNvPr>
          <p:cNvSpPr/>
          <p:nvPr/>
        </p:nvSpPr>
        <p:spPr>
          <a:xfrm>
            <a:off x="520117" y="5247172"/>
            <a:ext cx="3200400" cy="1052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GRAPHS AND PLOTS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D8697-00DF-432A-8847-79F9E61E481F}"/>
              </a:ext>
            </a:extLst>
          </p:cNvPr>
          <p:cNvSpPr/>
          <p:nvPr/>
        </p:nvSpPr>
        <p:spPr>
          <a:xfrm>
            <a:off x="835851" y="1991708"/>
            <a:ext cx="2582662" cy="914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WILDFIRE DATA (KAGGLE)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8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C3539-37AD-49B7-ADA7-B409F773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818020"/>
            <a:ext cx="6492240" cy="4171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A86CA0-EA8F-4A83-BC01-0F6AF7EF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85801"/>
            <a:ext cx="3200400" cy="4319403"/>
          </a:xfrm>
        </p:spPr>
        <p:txBody>
          <a:bodyPr/>
          <a:lstStyle/>
          <a:p>
            <a:r>
              <a:rPr lang="en-US" dirty="0"/>
              <a:t>Types of graphs and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A06D0B-F362-465D-BCEE-B5ADD34022A6}"/>
              </a:ext>
            </a:extLst>
          </p:cNvPr>
          <p:cNvCxnSpPr>
            <a:cxnSpLocks/>
          </p:cNvCxnSpPr>
          <p:nvPr/>
        </p:nvCxnSpPr>
        <p:spPr>
          <a:xfrm flipV="1">
            <a:off x="835851" y="1452307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24DA21-D47E-4A3A-9E39-62003482C993}"/>
              </a:ext>
            </a:extLst>
          </p:cNvPr>
          <p:cNvSpPr txBox="1"/>
          <p:nvPr/>
        </p:nvSpPr>
        <p:spPr>
          <a:xfrm>
            <a:off x="1440110" y="635414"/>
            <a:ext cx="931178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CLEAN UP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36668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16C513-8ED5-4BD7-BBBF-D0D1B910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90" y="643467"/>
            <a:ext cx="682593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Spatial Merging of the wildfire dataset with the weather data due to time constraint</a:t>
            </a:r>
            <a:b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5F2A22-88E9-4852-AB7A-48BA17915732}"/>
              </a:ext>
            </a:extLst>
          </p:cNvPr>
          <p:cNvCxnSpPr>
            <a:cxnSpLocks/>
          </p:cNvCxnSpPr>
          <p:nvPr/>
        </p:nvCxnSpPr>
        <p:spPr>
          <a:xfrm flipV="1">
            <a:off x="844240" y="1300515"/>
            <a:ext cx="11110072" cy="3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D28E29-D4BC-41E5-ADB2-A9425951C2B6}"/>
              </a:ext>
            </a:extLst>
          </p:cNvPr>
          <p:cNvSpPr txBox="1"/>
          <p:nvPr/>
        </p:nvSpPr>
        <p:spPr>
          <a:xfrm>
            <a:off x="1440110" y="635414"/>
            <a:ext cx="931178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LIMITATIONS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5232546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US Wildfire  Behavior Over Time</vt:lpstr>
      <vt:lpstr> 1. Frequent fire incidence occurrences around            the globe 2. Climate change 3. Impact on and by Humans    </vt:lpstr>
      <vt:lpstr>Wildfire Trend – 2019 Vs 2018 by month</vt:lpstr>
      <vt:lpstr>QUESTION AND DATA</vt:lpstr>
      <vt:lpstr>QUESTION AND DATA</vt:lpstr>
      <vt:lpstr>QUESTION AND DATA</vt:lpstr>
      <vt:lpstr>PowerPoint Presentation</vt:lpstr>
      <vt:lpstr>PowerPoint Presentation</vt:lpstr>
      <vt:lpstr>1. Spatial Merging of the wildfire dataset with the weather data due to time constraint 2. </vt:lpstr>
      <vt:lpstr>CONCLUSION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Wildfire  Behavior Over Time</dc:title>
  <dc:creator>Bhattacharjee, Suparna</dc:creator>
  <cp:lastModifiedBy>Bhattacharjee, Suparna</cp:lastModifiedBy>
  <cp:revision>3</cp:revision>
  <dcterms:created xsi:type="dcterms:W3CDTF">2019-11-14T03:29:47Z</dcterms:created>
  <dcterms:modified xsi:type="dcterms:W3CDTF">2019-11-14T03:43:21Z</dcterms:modified>
</cp:coreProperties>
</file>