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89" r:id="rId4"/>
    <p:sldId id="290" r:id="rId5"/>
    <p:sldId id="291" r:id="rId6"/>
    <p:sldId id="29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44" y="-8092"/>
            <a:ext cx="9249630" cy="6918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47" y="2283621"/>
            <a:ext cx="6150543" cy="2290763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047" y="4747444"/>
            <a:ext cx="6150543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0597"/>
            <a:ext cx="7886700" cy="50489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374"/>
            <a:ext cx="7886700" cy="640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5795"/>
            <a:ext cx="7886700" cy="50489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3349"/>
            <a:ext cx="9144000" cy="6854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71484"/>
            <a:ext cx="7886700" cy="2852737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5342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5099"/>
            <a:ext cx="7886700" cy="683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9"/>
            <a:ext cx="38862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9"/>
            <a:ext cx="38862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4216"/>
            <a:ext cx="78867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93721"/>
            <a:ext cx="3887391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3467"/>
            <a:ext cx="78867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52" y="-12837"/>
            <a:ext cx="9200644" cy="68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3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358999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8650" y="1230597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70"/>
            <a:ext cx="78867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599"/>
            <a:ext cx="38862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0599"/>
            <a:ext cx="38862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4745"/>
            <a:ext cx="78867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3721"/>
            <a:ext cx="3868340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841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93721"/>
            <a:ext cx="3887391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2729"/>
            <a:ext cx="78867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" y="0"/>
            <a:ext cx="9139539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43000" y="1130909"/>
            <a:ext cx="6858000" cy="2387600"/>
          </a:xfrm>
        </p:spPr>
        <p:txBody>
          <a:bodyPr anchor="t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" y="0"/>
            <a:ext cx="913953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8999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7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2014"/>
            <a:ext cx="78867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30597"/>
            <a:ext cx="78867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680A-ED1F-430B-9BAE-FB031740E9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CC83-9281-4F73-A88B-9E41F0D092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"/>
            <a:ext cx="9144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0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47" y="2283622"/>
            <a:ext cx="8244037" cy="2160042"/>
          </a:xfrm>
        </p:spPr>
        <p:txBody>
          <a:bodyPr>
            <a:normAutofit/>
          </a:bodyPr>
          <a:lstStyle/>
          <a:p>
            <a:r>
              <a:rPr lang="en-US" dirty="0"/>
              <a:t>Normalized Cross Correlation GPU Implementation for Ultrasound Elasticity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Rashid Al Mukaddim, Michael Turney, Robert Pohlman</a:t>
            </a:r>
          </a:p>
          <a:p>
            <a:r>
              <a:rPr lang="en-US" dirty="0"/>
              <a:t>Advised by Dr. Tomy Varghese</a:t>
            </a:r>
          </a:p>
          <a:p>
            <a:r>
              <a:rPr lang="en-US" dirty="0"/>
              <a:t>Medical Physics Department </a:t>
            </a:r>
          </a:p>
          <a:p>
            <a:endParaRPr lang="en-US" dirty="0"/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9453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0596"/>
            <a:ext cx="4052820" cy="432663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Elastography</a:t>
            </a:r>
            <a:r>
              <a:rPr lang="en-US" dirty="0"/>
              <a:t> is a process of using Ultrasound to measure the elasticity of a material from an applied force. </a:t>
            </a:r>
          </a:p>
          <a:p>
            <a:r>
              <a:rPr lang="en-US" dirty="0"/>
              <a:t>The elasticity can be used for imaging purposes and is an important aspect for clinicians to deduce the tissue properties for assessing current treatments or ailments.</a:t>
            </a:r>
          </a:p>
          <a:p>
            <a:r>
              <a:rPr lang="en-US" dirty="0"/>
              <a:t>Current methods for calculating displacements are very computationally expensive and time consuming due to Normalized Cross Correlation.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B1D54-6DC6-4DCD-9B61-BE36766C62C9}"/>
              </a:ext>
            </a:extLst>
          </p:cNvPr>
          <p:cNvSpPr txBox="1"/>
          <p:nvPr/>
        </p:nvSpPr>
        <p:spPr>
          <a:xfrm>
            <a:off x="527709" y="5817850"/>
            <a:ext cx="8514825" cy="923330"/>
          </a:xfrm>
          <a:prstGeom prst="rect">
            <a:avLst/>
          </a:prstGeom>
          <a:solidFill>
            <a:schemeClr val="tx2">
              <a:lumMod val="8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aim to create a GPU implementation for one grid level of the Multilevel using 2D Normalized Cross Correlation to speed up displacement estimation computational time. 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B74E66-1A03-4127-9FE7-82FA6E95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95" y="1091697"/>
            <a:ext cx="3086833" cy="2178360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D7AA7E2-6A52-4D06-8737-A1D4FDF1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96" y="3587943"/>
            <a:ext cx="3086833" cy="221245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50F567-0169-479E-8906-6656E1538B80}"/>
              </a:ext>
            </a:extLst>
          </p:cNvPr>
          <p:cNvSpPr txBox="1">
            <a:spLocks/>
          </p:cNvSpPr>
          <p:nvPr/>
        </p:nvSpPr>
        <p:spPr>
          <a:xfrm>
            <a:off x="4872223" y="818640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B-mode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B508416-D21D-4770-8981-21DDE03E1A2A}"/>
              </a:ext>
            </a:extLst>
          </p:cNvPr>
          <p:cNvSpPr txBox="1">
            <a:spLocks/>
          </p:cNvSpPr>
          <p:nvPr/>
        </p:nvSpPr>
        <p:spPr>
          <a:xfrm>
            <a:off x="4926154" y="3366433"/>
            <a:ext cx="3887391" cy="82391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Strain</a:t>
            </a:r>
          </a:p>
        </p:txBody>
      </p:sp>
    </p:spTree>
    <p:extLst>
      <p:ext uri="{BB962C8B-B14F-4D97-AF65-F5344CB8AC3E}">
        <p14:creationId xmlns:p14="http://schemas.microsoft.com/office/powerpoint/2010/main" val="37356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345-7716-4085-8831-E43416DA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B698-EBFC-4D23-B92E-BE5DDCC855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CA3B-E621-4D1B-BF4A-97A05B810B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39E0-2041-405E-B532-A618C4D2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A8C4-31AA-4E36-9682-D32890D3D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C2B18-F8DC-44CC-A72B-E93A62BE3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49D2-6C73-4C38-A4FC-245B8373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E63D-181D-4992-BEF2-6682B38A9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C6C23-059B-42D1-B835-E1BC0D0CD8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9F54-0BFD-4A6A-86C3-B71D9000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E51-4EF6-4282-8844-21BD254EFE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8B89-ED46-4EED-9A76-004D92BEC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8A3C3-78EA-495D-987B-FC13DF693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4014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Geometric" id="{C7551295-3D7D-A143-BA5B-4B018A8AD2C0}" vid="{7F868943-22F1-3545-A631-137E9BB3FF28}"/>
    </a:ext>
  </a:extLst>
</a:theme>
</file>

<file path=ppt/theme/theme2.xml><?xml version="1.0" encoding="utf-8"?>
<a:theme xmlns:a="http://schemas.openxmlformats.org/drawingml/2006/main" name="Standard_Red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Red" id="{53090537-BB90-7348-821A-ADE15E782CC3}" vid="{1749C078-7142-AC43-828E-FE22676ED3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Standard_Geometric</Template>
  <TotalTime>2702</TotalTime>
  <Words>137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Standard_Geometric</vt:lpstr>
      <vt:lpstr>Standard_Red</vt:lpstr>
      <vt:lpstr>Normalized Cross Correlation GPU Implementation for Ultrasound Elasticity Imaging</vt:lpstr>
      <vt:lpstr>Problem Statement</vt:lpstr>
      <vt:lpstr>Flowchart of Implementation</vt:lpstr>
      <vt:lpstr>Results</vt:lpstr>
      <vt:lpstr>Conclusion</vt:lpstr>
      <vt:lpstr>Thank you for your attention.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 Displacement Elastography</dc:title>
  <dc:creator>Robert Pohlman</dc:creator>
  <cp:lastModifiedBy>ROBERT POHLMAN</cp:lastModifiedBy>
  <cp:revision>103</cp:revision>
  <dcterms:created xsi:type="dcterms:W3CDTF">2017-10-04T20:38:27Z</dcterms:created>
  <dcterms:modified xsi:type="dcterms:W3CDTF">2017-12-01T03:24:24Z</dcterms:modified>
</cp:coreProperties>
</file>