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6" r:id="rId6"/>
    <p:sldId id="265" r:id="rId7"/>
    <p:sldId id="267" r:id="rId8"/>
    <p:sldId id="271" r:id="rId9"/>
    <p:sldId id="273" r:id="rId10"/>
    <p:sldId id="274" r:id="rId11"/>
    <p:sldId id="272" r:id="rId12"/>
    <p:sldId id="256" r:id="rId13"/>
    <p:sldId id="257" r:id="rId14"/>
    <p:sldId id="260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2D53-C34A-4146-86A7-6229C85E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1CEAD-F2AB-4727-AB7A-B950387E3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85DC-EE54-4FBC-94D2-05BB57DE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0CC4-818D-4542-9ED0-5B340A66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1067-BD84-4AD9-8F4A-5701EF64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025-5230-40C2-9402-FBB65661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83E12-9886-4189-B7F6-7AB7374D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FEDF-DAF4-48E0-B6D6-C8DFA5F0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A15F-B89B-4666-A3B4-43A11A40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5302-83EA-4612-B6DC-E978D3FB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BD110-FF1E-43CA-AF79-4F68CD314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38095-7CB3-4AA2-A9D9-2AB7ED8BB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37FC-FF8B-4BC9-8962-D3AA6B81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6B15-2B81-4FD3-ABBB-13DF34BF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DFAD-F1F5-4522-B688-0287343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D977-E9CB-4D79-89D2-0E26BA59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773F-F7A7-4BDF-A7D3-503A9B26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41DF-8DE2-4A2A-8D87-F2A41F1B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200B-3A4B-4C4F-B49C-1C51B726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2655-085E-4171-B5B3-8EA9212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02C3-4095-4D99-82A2-5D933428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DEDFE-10C3-4752-92D0-B5159808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0E48-9FAF-4BBC-98B3-93944D35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709F-E3D7-480C-958F-29375BC3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092B-B8D6-450C-B977-B5B19D7D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2B76-2BC0-40DC-8742-37FE0B04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4E05-D56F-4A7C-BA9F-CC367B5BE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6E32-62B9-4FAA-8792-21D0908D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112-66E3-421D-BF43-D4411025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8B0A8-E9B0-465C-BF82-D9B07416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C9E2-D5E7-47C3-AE4B-130DD0BF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8F6F-F407-4A64-A696-83F8DBD8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87B7-3E4A-43F9-AD12-2893C3A4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AB90-CC0E-484A-9988-D89E7AC30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80BB2-F4E5-408B-96A0-539068E2C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A855C-133C-42E1-99A7-E464E576D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A57A2-B4C4-44F1-AD63-4485AE9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0F3A9-E122-4A2F-BD6D-FCA8507A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03AD2-6A3B-410A-895A-2D1BD721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EE6-97EC-4EE1-A32F-415DD1B5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0013F-4122-481A-BA8D-1D8734FE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11EC0-8E53-4884-B487-46310022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A7BDC-3B8C-42CD-99E0-505B990E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4B6AC-EEA5-4321-8683-E330020A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57403-09ED-49C0-9192-0ABA4504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7A00-FB74-4CB2-AF23-94DCFD3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B6EA-53F1-43EB-B315-C0CB47F3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D87A-F221-44DF-9C07-44573857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A056A-AE4F-4522-BF66-B13A6B0A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71284-5A87-4992-99E0-203A9C9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D5DBA-7C0F-4A3B-A348-39101AF2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F2397-C5A2-447E-BCE3-87FB78B3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D4ED-314E-4716-B4A8-2B4EFFCC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D6985-114D-4609-9097-DD0FE1323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110C7-06E6-4F7C-B212-F12C6586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F97C1-1639-4D03-85C9-AA63AAA2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8D3B9-E589-4847-9200-BE8675F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D6231-342F-4D57-AC02-BD82D65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FF37E-0C89-4A07-9BD0-77B7509E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326F4-ADDA-47C4-A1D7-C4A64676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F14C-0032-4DA2-A053-3534F76D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4972-73A4-4EA6-A8D0-C6E4F8DCE99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3CB8-B6A4-4BF0-A5D9-DD1D9AD73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8901-8E10-4821-97AA-492FC0D5F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494D-0DDB-4BCB-BB1C-E0F5B8DB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2 – “Basic Implementation”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optimization, 15 seconds. With -o3 optimization, 5 seconds.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83B21-884C-4513-8153-DE375128E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4576" b="60474"/>
          <a:stretch/>
        </p:blipFill>
        <p:spPr>
          <a:xfrm>
            <a:off x="1743787" y="3819147"/>
            <a:ext cx="7863597" cy="787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CD6A3-AECC-4B82-8E18-4B15AC29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87" y="3035466"/>
            <a:ext cx="7389685" cy="7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4 – Profiler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54BA7-BC55-4A82-B083-457D55B4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784"/>
            <a:ext cx="12192000" cy="23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B12-E4BE-419B-BA88-E520D22E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03F9-AC35-400A-B769-9E205A97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5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20123D-7A90-4572-889B-83636628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38" y="1347788"/>
            <a:ext cx="215265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040E1-1B67-416B-9A1C-6B5B450B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" y="2002213"/>
            <a:ext cx="584835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F09A57-1166-40FD-91CC-2CF77C4C9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7397"/>
            <a:ext cx="12192000" cy="9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4</a:t>
            </a:r>
          </a:p>
        </p:txBody>
      </p:sp>
      <p:sp>
        <p:nvSpPr>
          <p:cNvPr id="3" name="AutoShape 4" descr="https://files.slack.com/files-pri/T2P5QN659-F89MSF1LP/pasted_image_at_2017_12_01_05_12_pm.png">
            <a:extLst>
              <a:ext uri="{FF2B5EF4-FFF2-40B4-BE49-F238E27FC236}">
                <a16:creationId xmlns:a16="http://schemas.microsoft.com/office/drawing/2014/main" id="{56FA2032-9126-491B-A369-68A4B6B53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3EE7F-4459-4ECC-B2B7-0AD0249DA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" t="2845"/>
          <a:stretch/>
        </p:blipFill>
        <p:spPr>
          <a:xfrm>
            <a:off x="710513" y="1414849"/>
            <a:ext cx="10915287" cy="5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4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4</a:t>
            </a:r>
          </a:p>
        </p:txBody>
      </p:sp>
      <p:sp>
        <p:nvSpPr>
          <p:cNvPr id="3" name="AutoShape 4" descr="https://files.slack.com/files-pri/T2P5QN659-F89MSF1LP/pasted_image_at_2017_12_01_05_12_pm.png">
            <a:extLst>
              <a:ext uri="{FF2B5EF4-FFF2-40B4-BE49-F238E27FC236}">
                <a16:creationId xmlns:a16="http://schemas.microsoft.com/office/drawing/2014/main" id="{56FA2032-9126-491B-A369-68A4B6B53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88453-19D8-410B-9783-F606ABA3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372"/>
            <a:ext cx="12192000" cy="19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files.slack.com/files-pri/T2P5QN659-F88QNH08J/pasted_image_at_2017_12_02_01_42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65125"/>
            <a:ext cx="11506200" cy="61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5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44" y="1825625"/>
            <a:ext cx="5494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2 – Profiler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CFE72-53AC-472A-9A45-EDB70C7F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0" y="2111218"/>
            <a:ext cx="11090360" cy="2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2 – Profiler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EB434-6D3F-404D-BDFD-E9570E6D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6" y="2231899"/>
            <a:ext cx="10723424" cy="30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2 – Profiler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57AFD-ECB2-4840-80B1-1EA36876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90" y="1403921"/>
            <a:ext cx="5257800" cy="51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2 – Profiler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8B8D8-AABD-4399-B8F0-381FB8F1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0" y="3190997"/>
            <a:ext cx="11353800" cy="9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3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B12-E4BE-419B-BA88-E520D22E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03F9-AC35-400A-B769-9E205A97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r>
              <a:rPr lang="en-US" dirty="0"/>
              <a:t>Profiling Version 4 – “Modified Implementation”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E9CEF-62BC-4217-A21A-FF5A2389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9630"/>
            <a:ext cx="12192000" cy="1838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43E2C-70A0-43F7-9E97-6BBB099D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180" y="5028363"/>
            <a:ext cx="2457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4 – Profiler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89064-768D-494D-93CF-299C9F47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1" y="1983623"/>
            <a:ext cx="11187381" cy="28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FFD2A-8AA3-4759-A7F5-1EC3C6C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Version 4 – Profiler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366AE-83C5-43AD-B833-0254B12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1C6A8-88A2-44C0-ADB6-82B8AC00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541"/>
            <a:ext cx="12192000" cy="26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81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Profiling Version 2 – “Basic Implementation”</vt:lpstr>
      <vt:lpstr>Profiling Version 2 – Profiler Analysis</vt:lpstr>
      <vt:lpstr>Profiling Version 2 – Profiler Analysis</vt:lpstr>
      <vt:lpstr>Profiling Version 2 – Profiler Analysis</vt:lpstr>
      <vt:lpstr>Profiling Version 2 – Profiler Analysis</vt:lpstr>
      <vt:lpstr>PowerPoint Presentation</vt:lpstr>
      <vt:lpstr>Profiling Version 4 – “Modified Implementation”</vt:lpstr>
      <vt:lpstr>Profiling Version 4 – Profiler Analysis</vt:lpstr>
      <vt:lpstr>Profiling Version 4 – Profiler Analysis</vt:lpstr>
      <vt:lpstr>Profiling Version 4 – Profiler Analysis</vt:lpstr>
      <vt:lpstr>PowerPoint Presentation</vt:lpstr>
      <vt:lpstr>Profiling Version 5  </vt:lpstr>
      <vt:lpstr>Profiling Version 4</vt:lpstr>
      <vt:lpstr>Profiling Version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Version 4</dc:title>
  <dc:creator>ZbookW7</dc:creator>
  <cp:lastModifiedBy>MICHAEL ROBERT TURNEY</cp:lastModifiedBy>
  <cp:revision>15</cp:revision>
  <dcterms:created xsi:type="dcterms:W3CDTF">2017-12-04T00:01:21Z</dcterms:created>
  <dcterms:modified xsi:type="dcterms:W3CDTF">2017-12-04T17:38:10Z</dcterms:modified>
</cp:coreProperties>
</file>