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400"/>
            </a:pPr>
            <a:r>
              <a:t>Pitch Deck: AI-powered coffee mug</a:t>
            </a:r>
          </a:p>
        </p:txBody>
      </p:sp>
      <p:sp>
        <p:nvSpPr>
          <p:cNvPr id="3" name="Subtitle 2"/>
          <p:cNvSpPr>
            <a:spLocks noGrp="1"/>
          </p:cNvSpPr>
          <p:nvPr>
            <p:ph type="subTitle" idx="1"/>
          </p:nvPr>
        </p:nvSpPr>
        <p:spPr/>
        <p:txBody>
          <a:bodyPr/>
          <a:lstStyle/>
          <a:p>
            <a:pPr>
              <a:defRPr sz="2400"/>
            </a:pPr>
            <a:r>
              <a:t>Generated on 20250203_131706</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4000"/>
            </a:pPr>
            <a:r>
              <a:t>Revolutionizing Caffeine, One Sip at a Time</a:t>
            </a:r>
          </a:p>
        </p:txBody>
      </p:sp>
      <p:sp>
        <p:nvSpPr>
          <p:cNvPr id="3" name="Content Placeholder 2"/>
          <p:cNvSpPr>
            <a:spLocks noGrp="1"/>
          </p:cNvSpPr>
          <p:nvPr>
            <p:ph idx="1"/>
          </p:nvPr>
        </p:nvSpPr>
        <p:spPr/>
        <p:txBody>
          <a:bodyPr/>
          <a:lstStyle/>
          <a:p/>
          <a:p>
            <a:pPr>
              <a:spcBef>
                <a:spcPts val="1200"/>
              </a:spcBef>
              <a:spcAft>
                <a:spcPts val="600"/>
              </a:spcAft>
              <a:defRPr sz="2400"/>
            </a:pPr>
            <a:r>
              <a:t>Introducing **CerebrewTM**: the world’s first AI-powered coffee mug. Leveraging hyper-personalized neural brew algorithms, CerebrewTM syncs with your biometrics to optimize caffeine absorption, eliminate spillage, and predict your next sip using quantum steep prediction. Because your coffee shouldn’t just be smart—it should be *sentient*.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4000"/>
            </a:pPr>
            <a:r>
              <a:t>The Problem: Coffee is Stuck in the Dark Ages</a:t>
            </a:r>
          </a:p>
        </p:txBody>
      </p:sp>
      <p:sp>
        <p:nvSpPr>
          <p:cNvPr id="3" name="Content Placeholder 2"/>
          <p:cNvSpPr>
            <a:spLocks noGrp="1"/>
          </p:cNvSpPr>
          <p:nvPr>
            <p:ph idx="1"/>
          </p:nvPr>
        </p:nvSpPr>
        <p:spPr/>
        <p:txBody>
          <a:bodyPr/>
          <a:lstStyle/>
          <a:p/>
          <a:p>
            <a:pPr>
              <a:spcBef>
                <a:spcPts val="1200"/>
              </a:spcBef>
              <a:spcAft>
                <a:spcPts val="600"/>
              </a:spcAft>
              <a:defRPr sz="2400"/>
            </a:pPr>
            <a:r>
              <a:t>73% of coffee drinkers experience existential dread when their drink goes cold. 89% suffer from 'roast regret' due to suboptimal bean-to-brain interfaces. Legacy mugs lack blockchain integration and fail to leverage your LinkedIn activity to adjust brew temperature. Coffee deserves a Web4-ready upgrade.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4000"/>
            </a:pPr>
            <a:r>
              <a:t>The Solution: AI-Driven Liquid Synergy</a:t>
            </a:r>
          </a:p>
        </p:txBody>
      </p:sp>
      <p:sp>
        <p:nvSpPr>
          <p:cNvPr id="3" name="Content Placeholder 2"/>
          <p:cNvSpPr>
            <a:spLocks noGrp="1"/>
          </p:cNvSpPr>
          <p:nvPr>
            <p:ph idx="1"/>
          </p:nvPr>
        </p:nvSpPr>
        <p:spPr/>
        <p:txBody>
          <a:bodyPr/>
          <a:lstStyle/>
          <a:p/>
          <a:p>
            <a:pPr>
              <a:spcBef>
                <a:spcPts val="1200"/>
              </a:spcBef>
              <a:spcAft>
                <a:spcPts val="600"/>
              </a:spcAft>
              <a:defRPr sz="2400"/>
            </a:pPr>
            <a:r>
              <a:t>CerebrewTM uses GPT-7-powered sip analytics to auto-calibrate temperature, acidity, and meme recommendations based on your dopamine levels. Our proprietary **Thermal NexusTM** tech harnesses edge-computed climate data and blockchain-powered sip authentication. Plus, machine learning adjusts your cup’s emotional support messages as your circadian rhythm collapses.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4000"/>
            </a:pPr>
            <a:r>
              <a:t>Market Opportunity: $47 Trillion by Q3</a:t>
            </a:r>
          </a:p>
        </p:txBody>
      </p:sp>
      <p:sp>
        <p:nvSpPr>
          <p:cNvPr id="3" name="Content Placeholder 2"/>
          <p:cNvSpPr>
            <a:spLocks noGrp="1"/>
          </p:cNvSpPr>
          <p:nvPr>
            <p:ph idx="1"/>
          </p:nvPr>
        </p:nvSpPr>
        <p:spPr/>
        <p:txBody>
          <a:bodyPr/>
          <a:lstStyle/>
          <a:p/>
          <a:p>
            <a:pPr>
              <a:spcBef>
                <a:spcPts val="1200"/>
              </a:spcBef>
              <a:spcAft>
                <a:spcPts val="600"/>
              </a:spcAft>
              <a:defRPr sz="2400"/>
            </a:pPr>
            <a:r>
              <a:t>The global caffeine market is ripe for disruption. Our TAM (Total Addressable Mugness) spans every human with a mouth. With 120% month-over-month hyper-growth in nano-targeted demographics (e.g., 'NFT bros who meditate'), we’ll corner the market on liquid-based existential validation. Competitors? They’re still using *unplugged ceramic*.</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4000"/>
            </a:pPr>
            <a:r>
              <a:t>Traction &amp; Funding: We’re Basically Printing Money</a:t>
            </a:r>
          </a:p>
        </p:txBody>
      </p:sp>
      <p:sp>
        <p:nvSpPr>
          <p:cNvPr id="3" name="Content Placeholder 2"/>
          <p:cNvSpPr>
            <a:spLocks noGrp="1"/>
          </p:cNvSpPr>
          <p:nvPr>
            <p:ph idx="1"/>
          </p:nvPr>
        </p:nvSpPr>
        <p:spPr/>
        <p:txBody>
          <a:bodyPr/>
          <a:lstStyle/>
          <a:p/>
          <a:p>
            <a:pPr>
              <a:spcBef>
                <a:spcPts val="1200"/>
              </a:spcBef>
              <a:spcAft>
                <a:spcPts val="600"/>
              </a:spcAft>
              <a:defRPr sz="2400"/>
            </a:pPr>
            <a:r>
              <a:t>Pre-launch, we’ve secured 420 beta testers (all named Kyle) and a $69M SAFE note. Our MVP brewed coffee for Elon’s Cybertruck launch. Partnerships include SpaceX (zero-gravity mug R&amp;D) and Theranos 2.0 (blood-caffeine monitoring). We’re seeking $500M Series Z at a $420B valuation. Don’t miss the SaaS (Sip-as-a-Service) revolution. *Disclaimer: Mugs may achieve consciousness.*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