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Pitch Deck: AI-powered toothbrush startup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20250203_131048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Brilliantly Disrupting Dental Hygiene (Because Brushing Manually Is So 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Introducing **ToothGPTTM** — the world's first AI/ML-powered toothbrush with blockchain-backed brushing validation. Leveraging hyper-converged IoT and quantum brushing algorithms, we’re here to obliterate plaque *and* capitalism’s grip on oral care. Pre-revenue valuation: $4.2B. Founder credentials: *‘Former Unicorn Whisperer at WeWork Labs.’*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Problem: Humanity’s Teeth Are Failing (And So Is Your IQ)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87.3% of humans brush with ‘dumb’ toothbrushes, resulting in suboptimal enamel vibes. Manual brushing lacks real-time neural feedback loops, creating a global oral apocalypse. *‘Brushing deserts’* plague underserved communities (yes, even those with $800 electric brushes). Our TAM? All teeth. Including Mars colonists. **Pre-alpha beta tester quote**: *‘I didn’t know shame until ToothGPT judged my gumline.’*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Solution: ToothGPT Ultra 9000TM (It’s Smarter Than Your Dentist)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Features:</a:t>
            </a:r>
          </a:p>
          <a:p>
            <a:r>
              <a:t>• **Quantum plaque sensors** synced to Elon Musk’s Neuralink beta</a:t>
            </a:r>
          </a:p>
          <a:p>
            <a:r>
              <a:t>• **Self-healing bristles** (nanobots included)</a:t>
            </a:r>
          </a:p>
          <a:p>
            <a:r>
              <a:t>• **NFT Brushing Certificates** (prove you flossed)</a:t>
            </a:r>
          </a:p>
          <a:p>
            <a:r>
              <a:t>• **Emotional AI** that gaslights you into brushing longer</a:t>
            </a:r>
          </a:p>
          <a:p>
            <a:r>
              <a:t>Clinical results: 800% whiter teeth in 2 seconds* (*when brushed in a parallel universe). Bonus: Early users report *‘reverse balding’* and *‘sudden fluency in Python.’*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Opportunity: Bigger Than Bitcoin, Hotter Than Hot Yoga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TAM: $420 trillion (all biological lifeforms + the metaverse). **Competitors?** Please. Colgate is a *‘legacy toothpaste.’* We’re a **SUBSCRIPTION LIFESTYLE**:</a:t>
            </a:r>
          </a:p>
          <a:p>
            <a:r>
              <a:t>• $99/month for AI-guided brushing</a:t>
            </a:r>
          </a:p>
          <a:p>
            <a:r>
              <a:t>• $299/month for *‘mood-aware fluoride’*</a:t>
            </a:r>
          </a:p>
          <a:p>
            <a:r>
              <a:t>• **$999/month** Premium Tier: Brushing *literally* mines Dogecoin</a:t>
            </a:r>
          </a:p>
          <a:p>
            <a:r>
              <a:t>Partnerships: SpaceX (*‘brushing in zero-G’*), Peloton (*‘burn calories while you floss’*).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Financials: We’re Basically Printing Money (But Ethically, With 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**Year 1**: $0 revenue (we’re ‘pre-monetizing community’)</a:t>
            </a:r>
          </a:p>
          <a:p>
            <a:r>
              <a:t>**Year 2**: $420M ARR (selling user gum-health data to Zuckerberg)</a:t>
            </a:r>
          </a:p>
          <a:p>
            <a:r>
              <a:t>**Year 3**: IPO via SPAC merger with a literal tooth fairy consortium. **Exit strategy**: Acquired by Amazon for $69B, rebranded as *‘AWS Teeth.’* **Investor perk**: Free lifetime supply of *‘probiotic crypto-mint toothpaste’* (may contain trace amounts of Bitcoin).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